
<file path=[Content_Types].xml><?xml version="1.0" encoding="utf-8"?>
<Types xmlns="http://schemas.openxmlformats.org/package/2006/content-types">
  <Default Extension="docx" ContentType="application/vnd.openxmlformats-officedocument.wordprocessingml.documen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theme/theme7.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8.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9.xml" ContentType="application/vnd.openxmlformats-officedocument.theme+xml"/>
  <Override PartName="/ppt/slideLayouts/slideLayout73.xml" ContentType="application/vnd.openxmlformats-officedocument.presentationml.slideLayout+xml"/>
  <Override PartName="/ppt/theme/theme10.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11.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12.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3.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4.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5.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6.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7.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8.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9.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20.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21.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22.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23.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24.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25.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26.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27.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28.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29.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30.xml" ContentType="application/vnd.openxmlformats-officedocument.theme+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31.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32.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33.xml" ContentType="application/vnd.openxmlformats-officedocument.theme+xml"/>
  <Override PartName="/ppt/theme/theme3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 id="2147483657" r:id="rId2"/>
    <p:sldMasterId id="2147483655" r:id="rId3"/>
    <p:sldMasterId id="2147483654" r:id="rId4"/>
    <p:sldMasterId id="2147483651" r:id="rId5"/>
    <p:sldMasterId id="2147483980" r:id="rId6"/>
    <p:sldMasterId id="2147484148" r:id="rId7"/>
    <p:sldMasterId id="2147484468" r:id="rId8"/>
    <p:sldMasterId id="2147484480" r:id="rId9"/>
    <p:sldMasterId id="2147484508" r:id="rId10"/>
    <p:sldMasterId id="2147484511" r:id="rId11"/>
    <p:sldMasterId id="2147484527" r:id="rId12"/>
    <p:sldMasterId id="2147484861" r:id="rId13"/>
    <p:sldMasterId id="2147484864" r:id="rId14"/>
    <p:sldMasterId id="2147484868" r:id="rId15"/>
    <p:sldMasterId id="2147484880" r:id="rId16"/>
    <p:sldMasterId id="2147484892" r:id="rId17"/>
    <p:sldMasterId id="2147484904" r:id="rId18"/>
    <p:sldMasterId id="2147485943" r:id="rId19"/>
    <p:sldMasterId id="2147485957" r:id="rId20"/>
    <p:sldMasterId id="2147485969" r:id="rId21"/>
    <p:sldMasterId id="2147485981" r:id="rId22"/>
    <p:sldMasterId id="2147486005" r:id="rId23"/>
    <p:sldMasterId id="2147486018" r:id="rId24"/>
    <p:sldMasterId id="2147486030" r:id="rId25"/>
    <p:sldMasterId id="2147486042" r:id="rId26"/>
    <p:sldMasterId id="2147486054" r:id="rId27"/>
    <p:sldMasterId id="2147486066" r:id="rId28"/>
    <p:sldMasterId id="2147486078" r:id="rId29"/>
    <p:sldMasterId id="2147486090" r:id="rId30"/>
    <p:sldMasterId id="2147486104" r:id="rId31"/>
    <p:sldMasterId id="2147486118" r:id="rId32"/>
    <p:sldMasterId id="2147486130" r:id="rId33"/>
  </p:sldMasterIdLst>
  <p:notesMasterIdLst>
    <p:notesMasterId r:id="rId139"/>
  </p:notesMasterIdLst>
  <p:sldIdLst>
    <p:sldId id="256" r:id="rId34"/>
    <p:sldId id="440" r:id="rId35"/>
    <p:sldId id="257" r:id="rId36"/>
    <p:sldId id="258" r:id="rId37"/>
    <p:sldId id="259" r:id="rId38"/>
    <p:sldId id="441" r:id="rId39"/>
    <p:sldId id="442" r:id="rId40"/>
    <p:sldId id="443" r:id="rId41"/>
    <p:sldId id="446" r:id="rId42"/>
    <p:sldId id="447" r:id="rId43"/>
    <p:sldId id="706" r:id="rId44"/>
    <p:sldId id="637" r:id="rId45"/>
    <p:sldId id="707" r:id="rId46"/>
    <p:sldId id="708" r:id="rId47"/>
    <p:sldId id="709" r:id="rId48"/>
    <p:sldId id="1630" r:id="rId49"/>
    <p:sldId id="3665" r:id="rId50"/>
    <p:sldId id="3664" r:id="rId51"/>
    <p:sldId id="3666" r:id="rId52"/>
    <p:sldId id="455" r:id="rId53"/>
    <p:sldId id="647" r:id="rId54"/>
    <p:sldId id="662" r:id="rId55"/>
    <p:sldId id="458" r:id="rId56"/>
    <p:sldId id="459" r:id="rId57"/>
    <p:sldId id="460" r:id="rId58"/>
    <p:sldId id="461" r:id="rId59"/>
    <p:sldId id="357" r:id="rId60"/>
    <p:sldId id="375" r:id="rId61"/>
    <p:sldId id="360" r:id="rId62"/>
    <p:sldId id="465" r:id="rId63"/>
    <p:sldId id="365" r:id="rId64"/>
    <p:sldId id="467" r:id="rId65"/>
    <p:sldId id="468" r:id="rId66"/>
    <p:sldId id="466" r:id="rId67"/>
    <p:sldId id="366" r:id="rId68"/>
    <p:sldId id="367" r:id="rId69"/>
    <p:sldId id="368" r:id="rId70"/>
    <p:sldId id="369" r:id="rId71"/>
    <p:sldId id="370" r:id="rId72"/>
    <p:sldId id="464" r:id="rId73"/>
    <p:sldId id="364" r:id="rId74"/>
    <p:sldId id="419" r:id="rId75"/>
    <p:sldId id="372" r:id="rId76"/>
    <p:sldId id="3667" r:id="rId77"/>
    <p:sldId id="437" r:id="rId78"/>
    <p:sldId id="298" r:id="rId79"/>
    <p:sldId id="299" r:id="rId80"/>
    <p:sldId id="300" r:id="rId81"/>
    <p:sldId id="301" r:id="rId82"/>
    <p:sldId id="302" r:id="rId83"/>
    <p:sldId id="303" r:id="rId84"/>
    <p:sldId id="304" r:id="rId85"/>
    <p:sldId id="305" r:id="rId86"/>
    <p:sldId id="306" r:id="rId87"/>
    <p:sldId id="307" r:id="rId88"/>
    <p:sldId id="308" r:id="rId89"/>
    <p:sldId id="309" r:id="rId90"/>
    <p:sldId id="310" r:id="rId91"/>
    <p:sldId id="311" r:id="rId92"/>
    <p:sldId id="312" r:id="rId93"/>
    <p:sldId id="313" r:id="rId94"/>
    <p:sldId id="314" r:id="rId95"/>
    <p:sldId id="315" r:id="rId96"/>
    <p:sldId id="316" r:id="rId97"/>
    <p:sldId id="436" r:id="rId98"/>
    <p:sldId id="380" r:id="rId99"/>
    <p:sldId id="381" r:id="rId100"/>
    <p:sldId id="382" r:id="rId101"/>
    <p:sldId id="383" r:id="rId102"/>
    <p:sldId id="384" r:id="rId103"/>
    <p:sldId id="385" r:id="rId104"/>
    <p:sldId id="386" r:id="rId105"/>
    <p:sldId id="387" r:id="rId106"/>
    <p:sldId id="388" r:id="rId107"/>
    <p:sldId id="389" r:id="rId108"/>
    <p:sldId id="390" r:id="rId109"/>
    <p:sldId id="391" r:id="rId110"/>
    <p:sldId id="392" r:id="rId111"/>
    <p:sldId id="393" r:id="rId112"/>
    <p:sldId id="394" r:id="rId113"/>
    <p:sldId id="395" r:id="rId114"/>
    <p:sldId id="396" r:id="rId115"/>
    <p:sldId id="397" r:id="rId116"/>
    <p:sldId id="398" r:id="rId117"/>
    <p:sldId id="399" r:id="rId118"/>
    <p:sldId id="400" r:id="rId119"/>
    <p:sldId id="401" r:id="rId120"/>
    <p:sldId id="402" r:id="rId121"/>
    <p:sldId id="403" r:id="rId122"/>
    <p:sldId id="404" r:id="rId123"/>
    <p:sldId id="405" r:id="rId124"/>
    <p:sldId id="406" r:id="rId125"/>
    <p:sldId id="407" r:id="rId126"/>
    <p:sldId id="408" r:id="rId127"/>
    <p:sldId id="409" r:id="rId128"/>
    <p:sldId id="412" r:id="rId129"/>
    <p:sldId id="413" r:id="rId130"/>
    <p:sldId id="414" r:id="rId131"/>
    <p:sldId id="431" r:id="rId132"/>
    <p:sldId id="432" r:id="rId133"/>
    <p:sldId id="433" r:id="rId134"/>
    <p:sldId id="434" r:id="rId135"/>
    <p:sldId id="435" r:id="rId136"/>
    <p:sldId id="293" r:id="rId137"/>
    <p:sldId id="462" r:id="rId138"/>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51574"/>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9279"/>
    <p:restoredTop sz="81948" autoAdjust="0"/>
  </p:normalViewPr>
  <p:slideViewPr>
    <p:cSldViewPr>
      <p:cViewPr>
        <p:scale>
          <a:sx n="85" d="100"/>
          <a:sy n="85" d="100"/>
        </p:scale>
        <p:origin x="2072" y="5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4408"/>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4.xml"/><Relationship Id="rId21" Type="http://schemas.openxmlformats.org/officeDocument/2006/relationships/slideMaster" Target="slideMasters/slideMaster21.xml"/><Relationship Id="rId42" Type="http://schemas.openxmlformats.org/officeDocument/2006/relationships/slide" Target="slides/slide9.xml"/><Relationship Id="rId63" Type="http://schemas.openxmlformats.org/officeDocument/2006/relationships/slide" Target="slides/slide30.xml"/><Relationship Id="rId84" Type="http://schemas.openxmlformats.org/officeDocument/2006/relationships/slide" Target="slides/slide51.xml"/><Relationship Id="rId138" Type="http://schemas.openxmlformats.org/officeDocument/2006/relationships/slide" Target="slides/slide105.xml"/><Relationship Id="rId107" Type="http://schemas.openxmlformats.org/officeDocument/2006/relationships/slide" Target="slides/slide74.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 Target="slides/slide4.xml"/><Relationship Id="rId53" Type="http://schemas.openxmlformats.org/officeDocument/2006/relationships/slide" Target="slides/slide20.xml"/><Relationship Id="rId58" Type="http://schemas.openxmlformats.org/officeDocument/2006/relationships/slide" Target="slides/slide25.xml"/><Relationship Id="rId74" Type="http://schemas.openxmlformats.org/officeDocument/2006/relationships/slide" Target="slides/slide41.xml"/><Relationship Id="rId79" Type="http://schemas.openxmlformats.org/officeDocument/2006/relationships/slide" Target="slides/slide46.xml"/><Relationship Id="rId102" Type="http://schemas.openxmlformats.org/officeDocument/2006/relationships/slide" Target="slides/slide69.xml"/><Relationship Id="rId123" Type="http://schemas.openxmlformats.org/officeDocument/2006/relationships/slide" Target="slides/slide90.xml"/><Relationship Id="rId128" Type="http://schemas.openxmlformats.org/officeDocument/2006/relationships/slide" Target="slides/slide95.xml"/><Relationship Id="rId5" Type="http://schemas.openxmlformats.org/officeDocument/2006/relationships/slideMaster" Target="slideMasters/slideMaster5.xml"/><Relationship Id="rId90" Type="http://schemas.openxmlformats.org/officeDocument/2006/relationships/slide" Target="slides/slide57.xml"/><Relationship Id="rId95" Type="http://schemas.openxmlformats.org/officeDocument/2006/relationships/slide" Target="slides/slide62.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0.xml"/><Relationship Id="rId48" Type="http://schemas.openxmlformats.org/officeDocument/2006/relationships/slide" Target="slides/slide15.xml"/><Relationship Id="rId64" Type="http://schemas.openxmlformats.org/officeDocument/2006/relationships/slide" Target="slides/slide31.xml"/><Relationship Id="rId69" Type="http://schemas.openxmlformats.org/officeDocument/2006/relationships/slide" Target="slides/slide36.xml"/><Relationship Id="rId113" Type="http://schemas.openxmlformats.org/officeDocument/2006/relationships/slide" Target="slides/slide80.xml"/><Relationship Id="rId118" Type="http://schemas.openxmlformats.org/officeDocument/2006/relationships/slide" Target="slides/slide85.xml"/><Relationship Id="rId134" Type="http://schemas.openxmlformats.org/officeDocument/2006/relationships/slide" Target="slides/slide101.xml"/><Relationship Id="rId139" Type="http://schemas.openxmlformats.org/officeDocument/2006/relationships/notesMaster" Target="notesMasters/notesMaster1.xml"/><Relationship Id="rId80" Type="http://schemas.openxmlformats.org/officeDocument/2006/relationships/slide" Target="slides/slide47.xml"/><Relationship Id="rId85" Type="http://schemas.openxmlformats.org/officeDocument/2006/relationships/slide" Target="slides/slide52.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 Target="slides/slide5.xml"/><Relationship Id="rId59" Type="http://schemas.openxmlformats.org/officeDocument/2006/relationships/slide" Target="slides/slide26.xml"/><Relationship Id="rId103" Type="http://schemas.openxmlformats.org/officeDocument/2006/relationships/slide" Target="slides/slide70.xml"/><Relationship Id="rId108" Type="http://schemas.openxmlformats.org/officeDocument/2006/relationships/slide" Target="slides/slide75.xml"/><Relationship Id="rId124" Type="http://schemas.openxmlformats.org/officeDocument/2006/relationships/slide" Target="slides/slide91.xml"/><Relationship Id="rId129" Type="http://schemas.openxmlformats.org/officeDocument/2006/relationships/slide" Target="slides/slide96.xml"/><Relationship Id="rId54" Type="http://schemas.openxmlformats.org/officeDocument/2006/relationships/slide" Target="slides/slide21.xml"/><Relationship Id="rId70" Type="http://schemas.openxmlformats.org/officeDocument/2006/relationships/slide" Target="slides/slide37.xml"/><Relationship Id="rId75" Type="http://schemas.openxmlformats.org/officeDocument/2006/relationships/slide" Target="slides/slide42.xml"/><Relationship Id="rId91" Type="http://schemas.openxmlformats.org/officeDocument/2006/relationships/slide" Target="slides/slide58.xml"/><Relationship Id="rId96" Type="http://schemas.openxmlformats.org/officeDocument/2006/relationships/slide" Target="slides/slide63.xml"/><Relationship Id="rId14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6.xml"/><Relationship Id="rId114" Type="http://schemas.openxmlformats.org/officeDocument/2006/relationships/slide" Target="slides/slide81.xml"/><Relationship Id="rId119" Type="http://schemas.openxmlformats.org/officeDocument/2006/relationships/slide" Target="slides/slide86.xml"/><Relationship Id="rId44" Type="http://schemas.openxmlformats.org/officeDocument/2006/relationships/slide" Target="slides/slide11.xml"/><Relationship Id="rId60" Type="http://schemas.openxmlformats.org/officeDocument/2006/relationships/slide" Target="slides/slide27.xml"/><Relationship Id="rId65" Type="http://schemas.openxmlformats.org/officeDocument/2006/relationships/slide" Target="slides/slide32.xml"/><Relationship Id="rId81" Type="http://schemas.openxmlformats.org/officeDocument/2006/relationships/slide" Target="slides/slide48.xml"/><Relationship Id="rId86" Type="http://schemas.openxmlformats.org/officeDocument/2006/relationships/slide" Target="slides/slide53.xml"/><Relationship Id="rId130" Type="http://schemas.openxmlformats.org/officeDocument/2006/relationships/slide" Target="slides/slide97.xml"/><Relationship Id="rId135" Type="http://schemas.openxmlformats.org/officeDocument/2006/relationships/slide" Target="slides/slide102.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6.xml"/><Relationship Id="rId109" Type="http://schemas.openxmlformats.org/officeDocument/2006/relationships/slide" Target="slides/slide76.xml"/><Relationship Id="rId34" Type="http://schemas.openxmlformats.org/officeDocument/2006/relationships/slide" Target="slides/slide1.xml"/><Relationship Id="rId50" Type="http://schemas.openxmlformats.org/officeDocument/2006/relationships/slide" Target="slides/slide17.xml"/><Relationship Id="rId55" Type="http://schemas.openxmlformats.org/officeDocument/2006/relationships/slide" Target="slides/slide22.xml"/><Relationship Id="rId76" Type="http://schemas.openxmlformats.org/officeDocument/2006/relationships/slide" Target="slides/slide43.xml"/><Relationship Id="rId97" Type="http://schemas.openxmlformats.org/officeDocument/2006/relationships/slide" Target="slides/slide64.xml"/><Relationship Id="rId104" Type="http://schemas.openxmlformats.org/officeDocument/2006/relationships/slide" Target="slides/slide71.xml"/><Relationship Id="rId120" Type="http://schemas.openxmlformats.org/officeDocument/2006/relationships/slide" Target="slides/slide87.xml"/><Relationship Id="rId125" Type="http://schemas.openxmlformats.org/officeDocument/2006/relationships/slide" Target="slides/slide92.xml"/><Relationship Id="rId141"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38.xml"/><Relationship Id="rId92" Type="http://schemas.openxmlformats.org/officeDocument/2006/relationships/slide" Target="slides/slide59.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7.xml"/><Relationship Id="rId45" Type="http://schemas.openxmlformats.org/officeDocument/2006/relationships/slide" Target="slides/slide12.xml"/><Relationship Id="rId66" Type="http://schemas.openxmlformats.org/officeDocument/2006/relationships/slide" Target="slides/slide33.xml"/><Relationship Id="rId87" Type="http://schemas.openxmlformats.org/officeDocument/2006/relationships/slide" Target="slides/slide54.xml"/><Relationship Id="rId110" Type="http://schemas.openxmlformats.org/officeDocument/2006/relationships/slide" Target="slides/slide77.xml"/><Relationship Id="rId115" Type="http://schemas.openxmlformats.org/officeDocument/2006/relationships/slide" Target="slides/slide82.xml"/><Relationship Id="rId131" Type="http://schemas.openxmlformats.org/officeDocument/2006/relationships/slide" Target="slides/slide98.xml"/><Relationship Id="rId136" Type="http://schemas.openxmlformats.org/officeDocument/2006/relationships/slide" Target="slides/slide103.xml"/><Relationship Id="rId61" Type="http://schemas.openxmlformats.org/officeDocument/2006/relationships/slide" Target="slides/slide28.xml"/><Relationship Id="rId82" Type="http://schemas.openxmlformats.org/officeDocument/2006/relationships/slide" Target="slides/slide49.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2.xml"/><Relationship Id="rId56" Type="http://schemas.openxmlformats.org/officeDocument/2006/relationships/slide" Target="slides/slide23.xml"/><Relationship Id="rId77" Type="http://schemas.openxmlformats.org/officeDocument/2006/relationships/slide" Target="slides/slide44.xml"/><Relationship Id="rId100" Type="http://schemas.openxmlformats.org/officeDocument/2006/relationships/slide" Target="slides/slide67.xml"/><Relationship Id="rId105" Type="http://schemas.openxmlformats.org/officeDocument/2006/relationships/slide" Target="slides/slide72.xml"/><Relationship Id="rId126" Type="http://schemas.openxmlformats.org/officeDocument/2006/relationships/slide" Target="slides/slide93.xml"/><Relationship Id="rId8" Type="http://schemas.openxmlformats.org/officeDocument/2006/relationships/slideMaster" Target="slideMasters/slideMaster8.xml"/><Relationship Id="rId51" Type="http://schemas.openxmlformats.org/officeDocument/2006/relationships/slide" Target="slides/slide18.xml"/><Relationship Id="rId72" Type="http://schemas.openxmlformats.org/officeDocument/2006/relationships/slide" Target="slides/slide39.xml"/><Relationship Id="rId93" Type="http://schemas.openxmlformats.org/officeDocument/2006/relationships/slide" Target="slides/slide60.xml"/><Relationship Id="rId98" Type="http://schemas.openxmlformats.org/officeDocument/2006/relationships/slide" Target="slides/slide65.xml"/><Relationship Id="rId121" Type="http://schemas.openxmlformats.org/officeDocument/2006/relationships/slide" Target="slides/slide88.xml"/><Relationship Id="rId142"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3.xml"/><Relationship Id="rId67" Type="http://schemas.openxmlformats.org/officeDocument/2006/relationships/slide" Target="slides/slide34.xml"/><Relationship Id="rId116" Type="http://schemas.openxmlformats.org/officeDocument/2006/relationships/slide" Target="slides/slide83.xml"/><Relationship Id="rId137" Type="http://schemas.openxmlformats.org/officeDocument/2006/relationships/slide" Target="slides/slide104.xml"/><Relationship Id="rId20" Type="http://schemas.openxmlformats.org/officeDocument/2006/relationships/slideMaster" Target="slideMasters/slideMaster20.xml"/><Relationship Id="rId41" Type="http://schemas.openxmlformats.org/officeDocument/2006/relationships/slide" Target="slides/slide8.xml"/><Relationship Id="rId62" Type="http://schemas.openxmlformats.org/officeDocument/2006/relationships/slide" Target="slides/slide29.xml"/><Relationship Id="rId83" Type="http://schemas.openxmlformats.org/officeDocument/2006/relationships/slide" Target="slides/slide50.xml"/><Relationship Id="rId88" Type="http://schemas.openxmlformats.org/officeDocument/2006/relationships/slide" Target="slides/slide55.xml"/><Relationship Id="rId111" Type="http://schemas.openxmlformats.org/officeDocument/2006/relationships/slide" Target="slides/slide78.xml"/><Relationship Id="rId132" Type="http://schemas.openxmlformats.org/officeDocument/2006/relationships/slide" Target="slides/slide99.xml"/><Relationship Id="rId15" Type="http://schemas.openxmlformats.org/officeDocument/2006/relationships/slideMaster" Target="slideMasters/slideMaster15.xml"/><Relationship Id="rId36" Type="http://schemas.openxmlformats.org/officeDocument/2006/relationships/slide" Target="slides/slide3.xml"/><Relationship Id="rId57" Type="http://schemas.openxmlformats.org/officeDocument/2006/relationships/slide" Target="slides/slide24.xml"/><Relationship Id="rId106" Type="http://schemas.openxmlformats.org/officeDocument/2006/relationships/slide" Target="slides/slide73.xml"/><Relationship Id="rId127" Type="http://schemas.openxmlformats.org/officeDocument/2006/relationships/slide" Target="slides/slide94.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9.xml"/><Relationship Id="rId73" Type="http://schemas.openxmlformats.org/officeDocument/2006/relationships/slide" Target="slides/slide40.xml"/><Relationship Id="rId78" Type="http://schemas.openxmlformats.org/officeDocument/2006/relationships/slide" Target="slides/slide45.xml"/><Relationship Id="rId94" Type="http://schemas.openxmlformats.org/officeDocument/2006/relationships/slide" Target="slides/slide61.xml"/><Relationship Id="rId99" Type="http://schemas.openxmlformats.org/officeDocument/2006/relationships/slide" Target="slides/slide66.xml"/><Relationship Id="rId101" Type="http://schemas.openxmlformats.org/officeDocument/2006/relationships/slide" Target="slides/slide68.xml"/><Relationship Id="rId122" Type="http://schemas.openxmlformats.org/officeDocument/2006/relationships/slide" Target="slides/slide89.xml"/><Relationship Id="rId14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14.xml"/><Relationship Id="rId68" Type="http://schemas.openxmlformats.org/officeDocument/2006/relationships/slide" Target="slides/slide35.xml"/><Relationship Id="rId89" Type="http://schemas.openxmlformats.org/officeDocument/2006/relationships/slide" Target="slides/slide56.xml"/><Relationship Id="rId112" Type="http://schemas.openxmlformats.org/officeDocument/2006/relationships/slide" Target="slides/slide79.xml"/><Relationship Id="rId133" Type="http://schemas.openxmlformats.org/officeDocument/2006/relationships/slide" Target="slides/slide100.xml"/><Relationship Id="rId16" Type="http://schemas.openxmlformats.org/officeDocument/2006/relationships/slideMaster" Target="slideMasters/slideMaster1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542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112" charset="0"/>
                <a:ea typeface="+mn-ea"/>
                <a:cs typeface="+mn-cs"/>
              </a:defRPr>
            </a:lvl1pPr>
          </a:lstStyle>
          <a:p>
            <a:pPr>
              <a:defRPr/>
            </a:pPr>
            <a:endParaRPr lang="en-US"/>
          </a:p>
        </p:txBody>
      </p:sp>
      <p:sp>
        <p:nvSpPr>
          <p:cNvPr id="2129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427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42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542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CBE94FB8-BB87-F949-A25A-BCCC6537CA8F}" type="slidenum">
              <a:rPr lang="en-US"/>
              <a:pPr>
                <a:defRPr/>
              </a:pPr>
              <a:t>‹#›</a:t>
            </a:fld>
            <a:endParaRPr lang="en-US"/>
          </a:p>
        </p:txBody>
      </p:sp>
    </p:spTree>
    <p:extLst>
      <p:ext uri="{BB962C8B-B14F-4D97-AF65-F5344CB8AC3E}">
        <p14:creationId xmlns:p14="http://schemas.microsoft.com/office/powerpoint/2010/main" val="183286321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ＭＳ Ｐゴシック" pitchFamily="-105" charset="-128"/>
      </a:defRPr>
    </a:lvl1pPr>
    <a:lvl2pPr marL="457200"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mn-cs"/>
      </a:defRPr>
    </a:lvl2pPr>
    <a:lvl3pPr marL="914400"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mn-cs"/>
      </a:defRPr>
    </a:lvl3pPr>
    <a:lvl4pPr marL="1371600"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mn-cs"/>
      </a:defRPr>
    </a:lvl4pPr>
    <a:lvl5pPr marL="1828800"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A823933-614A-A040-80E8-F0EECC12BDC0}" type="slidenum">
              <a:rPr lang="en-US" sz="1200"/>
              <a:pPr/>
              <a:t>1</a:t>
            </a:fld>
            <a:endParaRPr lang="en-US" sz="1200"/>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Kurt and his wife Cara are in Seattle</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147264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Stephen and his wife Katie in Boise</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1443966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Stephen and his wife Katie in Boise</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3048620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4D556FE-43CB-FE41-8242-19285ACB6EAF}"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3319658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4D556FE-43CB-FE41-8242-19285ACB6EAF}"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0114502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John just</a:t>
            </a:r>
            <a:r>
              <a:rPr lang="en-US" baseline="0"/>
              <a:t> graduated from Biola and works for ESRI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0014811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187E50C-F11F-0E42-BD77-FFCF26E04A13}" type="slidenum">
              <a:rPr lang="en-US" sz="1200">
                <a:solidFill>
                  <a:prstClr val="black"/>
                </a:solidFill>
              </a:rPr>
              <a:pPr eaLnBrk="1" hangingPunct="1"/>
              <a:t>20</a:t>
            </a:fld>
            <a:endParaRPr lang="en-US" sz="1200">
              <a:solidFill>
                <a:prstClr val="black"/>
              </a:solidFill>
            </a:endParaRPr>
          </a:p>
        </p:txBody>
      </p:sp>
      <p:sp>
        <p:nvSpPr>
          <p:cNvPr id="208898" name="Rectangle 2"/>
          <p:cNvSpPr>
            <a:spLocks noGrp="1" noRot="1" noChangeAspect="1" noChangeArrowheads="1"/>
          </p:cNvSpPr>
          <p:nvPr>
            <p:ph type="sldImg"/>
          </p:nvPr>
        </p:nvSpPr>
        <p:spPr>
          <a:solidFill>
            <a:srgbClr val="FFFFFF"/>
          </a:solidFill>
          <a:ln/>
        </p:spPr>
      </p:sp>
      <p:sp>
        <p:nvSpPr>
          <p:cNvPr id="208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E8D6314-62CF-694B-A0E8-330E8719FDC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8402" name="Rectangle 2"/>
          <p:cNvSpPr>
            <a:spLocks noGrp="1" noRot="1" noChangeAspect="1" noChangeArrowheads="1"/>
          </p:cNvSpPr>
          <p:nvPr>
            <p:ph type="sldImg"/>
          </p:nvPr>
        </p:nvSpPr>
        <p:spPr>
          <a:solidFill>
            <a:srgbClr val="FFFFFF"/>
          </a:solidFill>
          <a:ln/>
        </p:spPr>
      </p:sp>
      <p:sp>
        <p:nvSpPr>
          <p:cNvPr id="358403" name="Rectangle 3"/>
          <p:cNvSpPr>
            <a:spLocks noGrp="1" noChangeArrowheads="1"/>
          </p:cNvSpPr>
          <p:nvPr>
            <p:ph type="body" idx="1"/>
          </p:nvPr>
        </p:nvSpPr>
        <p:spPr>
          <a:solidFill>
            <a:srgbClr val="FFFFFF"/>
          </a:solidFill>
          <a:ln>
            <a:solidFill>
              <a:srgbClr val="000000"/>
            </a:solidFill>
          </a:ln>
        </p:spPr>
        <p:txBody>
          <a:bodyPr/>
          <a:lstStyle/>
          <a:p>
            <a:pPr algn="just" eaLnBrk="1" hangingPunct="1"/>
            <a:r>
              <a:rPr lang="en-US" dirty="0">
                <a:latin typeface="Arial" charset="0"/>
                <a:ea typeface="ＭＳ Ｐゴシック" charset="0"/>
                <a:cs typeface="ＭＳ Ｐゴシック" charset="0"/>
              </a:rPr>
              <a:t>Our June 2019 church of 51 people stem from 11 different countries around the world: Australia (David &amp; Fiona), France (Aurelie), </a:t>
            </a:r>
            <a:r>
              <a:rPr lang="en-US" baseline="0" dirty="0">
                <a:latin typeface="Arial" charset="0"/>
                <a:ea typeface="ＭＳ Ｐゴシック" charset="0"/>
                <a:cs typeface="ＭＳ Ｐゴシック" charset="0"/>
              </a:rPr>
              <a:t>Korea (Grace Kim), </a:t>
            </a:r>
            <a:r>
              <a:rPr lang="en-US" dirty="0">
                <a:latin typeface="Arial" charset="0"/>
                <a:ea typeface="ＭＳ Ｐゴシック" charset="0"/>
                <a:cs typeface="ＭＳ Ｐゴシック" charset="0"/>
              </a:rPr>
              <a:t>India (Cynthia), </a:t>
            </a:r>
            <a:r>
              <a:rPr lang="en-US" baseline="0" dirty="0">
                <a:latin typeface="Arial" charset="0"/>
                <a:ea typeface="ＭＳ Ｐゴシック" charset="0"/>
                <a:cs typeface="ＭＳ Ｐゴシック" charset="0"/>
              </a:rPr>
              <a:t>Indonesia (</a:t>
            </a:r>
            <a:r>
              <a:rPr lang="en-US" dirty="0">
                <a:latin typeface="Arial" charset="0"/>
                <a:ea typeface="ＭＳ Ｐゴシック" charset="0"/>
                <a:cs typeface="ＭＳ Ｐゴシック" charset="0"/>
              </a:rPr>
              <a:t>Rena</a:t>
            </a:r>
            <a:r>
              <a:rPr lang="en-US" baseline="0" dirty="0">
                <a:latin typeface="Arial" charset="0"/>
                <a:ea typeface="ＭＳ Ｐゴシック" charset="0"/>
                <a:cs typeface="ＭＳ Ｐゴシック" charset="0"/>
              </a:rPr>
              <a:t>), Japan (Yoshie), </a:t>
            </a:r>
            <a:r>
              <a:rPr lang="en-US" dirty="0">
                <a:latin typeface="Arial" charset="0"/>
                <a:ea typeface="ＭＳ Ｐゴシック" charset="0"/>
                <a:cs typeface="ＭＳ Ｐゴシック" charset="0"/>
              </a:rPr>
              <a:t>Myanmar (Peng), Singapore (Albina), Thailand (Mae), UK (James &amp; Gabi), USA (Miriam).</a:t>
            </a:r>
            <a:endParaRPr lang="en-US" baseline="0" dirty="0">
              <a:latin typeface="Arial" charset="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a:latin typeface="Arial" charset="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latin typeface="Arial" charset="0"/>
                <a:ea typeface="ＭＳ Ｐゴシック" charset="0"/>
                <a:cs typeface="ＭＳ Ｐゴシック" charset="0"/>
              </a:rPr>
              <a:t>This does not include people who have recently attended only once: Dowon (Korea)</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latin typeface="Arial" charset="0"/>
                <a:ea typeface="ＭＳ Ｐゴシック" charset="0"/>
                <a:cs typeface="ＭＳ Ｐゴシック" charset="0"/>
              </a:rPr>
              <a:t>Nor does it include missionaries living back in their countries but still are members of CIC: Maple (Taiwan), Budmaa (Mongolia)</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latin typeface="Arial" charset="0"/>
                <a:ea typeface="ＭＳ Ｐゴシック" charset="0"/>
                <a:cs typeface="ＭＳ Ｐゴシック" charset="0"/>
              </a:rPr>
              <a:t>Previous: </a:t>
            </a:r>
            <a:r>
              <a:rPr lang="en-US" dirty="0">
                <a:latin typeface="Arial" charset="0"/>
                <a:ea typeface="ＭＳ Ｐゴシック" charset="0"/>
                <a:cs typeface="ＭＳ Ｐゴシック" charset="0"/>
              </a:rPr>
              <a:t>Canada</a:t>
            </a:r>
            <a:r>
              <a:rPr lang="en-US" baseline="0" dirty="0">
                <a:latin typeface="Arial" charset="0"/>
                <a:ea typeface="ＭＳ Ｐゴシック" charset="0"/>
                <a:cs typeface="ＭＳ Ｐゴシック" charset="0"/>
              </a:rPr>
              <a:t> (Gloria Lee), Ethiopia (Lele), Malaysia (Aston, </a:t>
            </a:r>
            <a:r>
              <a:rPr lang="en-US" dirty="0">
                <a:latin typeface="Arial" charset="0"/>
                <a:ea typeface="ＭＳ Ｐゴシック" charset="0"/>
                <a:cs typeface="ＭＳ Ｐゴシック" charset="0"/>
              </a:rPr>
              <a:t>Naomi</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Netherlands (Dies &amp; Desiree)</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Philippines (Micah), South Africa (Melody),</a:t>
            </a:r>
          </a:p>
        </p:txBody>
      </p:sp>
    </p:spTree>
    <p:extLst>
      <p:ext uri="{BB962C8B-B14F-4D97-AF65-F5344CB8AC3E}">
        <p14:creationId xmlns:p14="http://schemas.microsoft.com/office/powerpoint/2010/main" val="18674346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Slide Image Placeholder 1"/>
          <p:cNvSpPr>
            <a:spLocks noGrp="1" noRot="1" noChangeAspect="1"/>
          </p:cNvSpPr>
          <p:nvPr>
            <p:ph type="sldImg"/>
          </p:nvPr>
        </p:nvSpPr>
        <p:spPr>
          <a:ln/>
        </p:spPr>
      </p:sp>
      <p:sp>
        <p:nvSpPr>
          <p:cNvPr id="33485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RICK: Yes, we helped start Crossroads International Church in 2006 and I serve as the pastor-teacher.</a:t>
            </a:r>
          </a:p>
        </p:txBody>
      </p:sp>
      <p:sp>
        <p:nvSpPr>
          <p:cNvPr id="33485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85BE98B-B463-8240-8A91-6EDA3C761D5C}" type="slidenum">
              <a:rPr lang="en-US" sz="1200">
                <a:solidFill>
                  <a:srgbClr val="000000"/>
                </a:solidFill>
                <a:latin typeface="Calibri" charset="0"/>
              </a:rPr>
              <a:pPr eaLnBrk="1" hangingPunct="1"/>
              <a:t>23</a:t>
            </a:fld>
            <a:endParaRPr lang="en-US" sz="1200">
              <a:solidFill>
                <a:srgbClr val="000000"/>
              </a:solidFill>
              <a:latin typeface="Calibri"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Slide Image Placeholder 1"/>
          <p:cNvSpPr>
            <a:spLocks noGrp="1" noRot="1" noChangeAspect="1"/>
          </p:cNvSpPr>
          <p:nvPr>
            <p:ph type="sldImg"/>
          </p:nvPr>
        </p:nvSpPr>
        <p:spPr>
          <a:ln/>
        </p:spPr>
      </p:sp>
      <p:sp>
        <p:nvSpPr>
          <p:cNvPr id="336898"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One special joy is mentoring my students who serve with us at church and led ministries to youth, children, home groups, and the worship team.</a:t>
            </a:r>
          </a:p>
        </p:txBody>
      </p:sp>
      <p:sp>
        <p:nvSpPr>
          <p:cNvPr id="33689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29C0DE2-292C-E246-90CC-177BEF5CB6CC}" type="slidenum">
              <a:rPr lang="en-US" sz="1200">
                <a:solidFill>
                  <a:srgbClr val="000000"/>
                </a:solidFill>
                <a:latin typeface="Calibri" charset="0"/>
              </a:rPr>
              <a:pPr eaLnBrk="1" hangingPunct="1"/>
              <a:t>24</a:t>
            </a:fld>
            <a:endParaRPr lang="en-US" sz="1200">
              <a:solidFill>
                <a:srgbClr val="000000"/>
              </a:solidFill>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0CFECCC-DD0E-8D4E-838D-0BCEDB868692}" type="slidenum">
              <a:rPr lang="en-US" sz="1200">
                <a:solidFill>
                  <a:prstClr val="black"/>
                </a:solidFill>
              </a:rPr>
              <a:pPr eaLnBrk="1" hangingPunct="1"/>
              <a:t>2</a:t>
            </a:fld>
            <a:endParaRPr lang="en-US" sz="1200">
              <a:solidFill>
                <a:prstClr val="black"/>
              </a:solidFill>
            </a:endParaRPr>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5F121D6-904E-BE4D-9CAD-E984C2EF1A83}" type="slidenum">
              <a:rPr lang="en-US" sz="1200">
                <a:solidFill>
                  <a:srgbClr val="000000"/>
                </a:solidFill>
                <a:latin typeface="Arial" charset="0"/>
              </a:rPr>
              <a:pPr eaLnBrk="1" hangingPunct="1"/>
              <a:t>25</a:t>
            </a:fld>
            <a:endParaRPr lang="en-US" sz="1200">
              <a:solidFill>
                <a:srgbClr val="000000"/>
              </a:solidFill>
              <a:latin typeface="Arial" charset="0"/>
            </a:endParaRPr>
          </a:p>
        </p:txBody>
      </p:sp>
      <p:sp>
        <p:nvSpPr>
          <p:cNvPr id="362498" name="Rectangle 2"/>
          <p:cNvSpPr>
            <a:spLocks noGrp="1" noRot="1" noChangeAspect="1" noChangeArrowheads="1"/>
          </p:cNvSpPr>
          <p:nvPr>
            <p:ph type="sldImg"/>
          </p:nvPr>
        </p:nvSpPr>
        <p:spPr>
          <a:solidFill>
            <a:srgbClr val="FFFFFF"/>
          </a:solidFill>
          <a:ln/>
        </p:spPr>
      </p:sp>
      <p:sp>
        <p:nvSpPr>
          <p:cNvPr id="3624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I</a:t>
            </a:r>
            <a:r>
              <a:rPr lang="fr-FR">
                <a:latin typeface="Arial" charset="0"/>
                <a:ea typeface="ＭＳ Ｐゴシック" charset="0"/>
                <a:cs typeface="ＭＳ Ｐゴシック" charset="0"/>
              </a:rPr>
              <a:t>'</a:t>
            </a:r>
            <a:r>
              <a:rPr lang="en-US">
                <a:latin typeface="Arial" charset="0"/>
                <a:ea typeface="ＭＳ Ｐゴシック" charset="0"/>
                <a:cs typeface="ＭＳ Ｐゴシック" charset="0"/>
              </a:rPr>
              <a:t>m also the director of the doctoral program at SBC that trains about 80 seminary professors and pastors throughout Asia in English and Chinese.  Generallly each year about 5 of them received their Doctor of Ministry degree.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FD25482-C5B5-6A43-9981-8C00CFEE2483}" type="slidenum">
              <a:rPr lang="en-US" sz="1200"/>
              <a:pPr/>
              <a:t>27</a:t>
            </a:fld>
            <a:endParaRPr lang="en-US" sz="1200"/>
          </a:p>
        </p:txBody>
      </p:sp>
      <p:sp>
        <p:nvSpPr>
          <p:cNvPr id="241666" name="Rectangle 2"/>
          <p:cNvSpPr>
            <a:spLocks noGrp="1" noRot="1" noChangeAspect="1" noChangeArrowheads="1" noTextEdit="1"/>
          </p:cNvSpPr>
          <p:nvPr>
            <p:ph type="sldImg"/>
          </p:nvPr>
        </p:nvSpPr>
        <p:spPr>
          <a:solidFill>
            <a:srgbClr val="FFFFFF"/>
          </a:solidFill>
          <a:ln/>
        </p:spPr>
      </p:sp>
      <p:sp>
        <p:nvSpPr>
          <p:cNvPr id="241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884D915-5AA6-5942-96BC-5084884261B4}" type="slidenum">
              <a:rPr lang="en-US" sz="1200">
                <a:solidFill>
                  <a:srgbClr val="000000"/>
                </a:solidFill>
              </a:rPr>
              <a:pPr/>
              <a:t>28</a:t>
            </a:fld>
            <a:endParaRPr lang="en-US" sz="1200">
              <a:solidFill>
                <a:srgbClr val="000000"/>
              </a:solidFill>
            </a:endParaRPr>
          </a:p>
        </p:txBody>
      </p:sp>
      <p:sp>
        <p:nvSpPr>
          <p:cNvPr id="243714" name="Rectangle 2"/>
          <p:cNvSpPr>
            <a:spLocks noGrp="1" noRot="1" noChangeAspect="1" noChangeArrowheads="1" noTextEdit="1"/>
          </p:cNvSpPr>
          <p:nvPr>
            <p:ph type="sldImg"/>
          </p:nvPr>
        </p:nvSpPr>
        <p:spPr>
          <a:solidFill>
            <a:srgbClr val="FFFFFF"/>
          </a:solidFill>
          <a:ln/>
        </p:spPr>
      </p:sp>
      <p:sp>
        <p:nvSpPr>
          <p:cNvPr id="2437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4AE423F-DEC3-7E4B-A363-4B9F18BD23F1}" type="slidenum">
              <a:rPr lang="en-US" sz="1200"/>
              <a:pPr/>
              <a:t>29</a:t>
            </a:fld>
            <a:endParaRPr lang="en-US" sz="1200"/>
          </a:p>
        </p:txBody>
      </p:sp>
      <p:sp>
        <p:nvSpPr>
          <p:cNvPr id="245762" name="Rectangle 2"/>
          <p:cNvSpPr>
            <a:spLocks noGrp="1" noRot="1" noChangeAspect="1" noChangeArrowheads="1"/>
          </p:cNvSpPr>
          <p:nvPr>
            <p:ph type="sldImg"/>
          </p:nvPr>
        </p:nvSpPr>
        <p:spPr>
          <a:solidFill>
            <a:srgbClr val="FFFFFF"/>
          </a:solidFill>
          <a:ln/>
        </p:spPr>
      </p:sp>
      <p:sp>
        <p:nvSpPr>
          <p:cNvPr id="245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1"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0380CAD-754C-6A43-B9DA-D38F92BD1145}" type="slidenum">
              <a:rPr lang="en-US" sz="1200">
                <a:solidFill>
                  <a:srgbClr val="000000"/>
                </a:solidFill>
              </a:rPr>
              <a:pPr eaLnBrk="1" hangingPunct="1"/>
              <a:t>30</a:t>
            </a:fld>
            <a:endParaRPr lang="en-US" sz="1200">
              <a:solidFill>
                <a:srgbClr val="000000"/>
              </a:solidFill>
            </a:endParaRPr>
          </a:p>
        </p:txBody>
      </p:sp>
      <p:sp>
        <p:nvSpPr>
          <p:cNvPr id="506882" name="Rectangle 2"/>
          <p:cNvSpPr>
            <a:spLocks noGrp="1" noRot="1" noChangeAspect="1" noChangeArrowheads="1" noTextEdit="1"/>
          </p:cNvSpPr>
          <p:nvPr>
            <p:ph type="sldImg"/>
          </p:nvPr>
        </p:nvSpPr>
        <p:spPr>
          <a:xfrm>
            <a:off x="1150938" y="692150"/>
            <a:ext cx="4556125" cy="3416300"/>
          </a:xfrm>
          <a:ln/>
        </p:spPr>
      </p:sp>
      <p:sp>
        <p:nvSpPr>
          <p:cNvPr id="5068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r>
              <a:rPr noProof="1">
                <a:latin typeface="Times New Roman" charset="0"/>
                <a:ea typeface="ＭＳ Ｐゴシック" charset="0"/>
                <a:cs typeface="ＭＳ Ｐゴシック" charset="0"/>
              </a:rPr>
              <a:t>I get to teach these leaders every book of the Bible in survey courses, plus backgrounds to both the OT and NT, three areas of theology, and how to preach.</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BB8E82D-C4A5-5747-8396-BA636C0CFB85}" type="slidenum">
              <a:rPr lang="en-US" sz="1200"/>
              <a:pPr/>
              <a:t>31</a:t>
            </a:fld>
            <a:endParaRPr lang="en-US" sz="1200"/>
          </a:p>
        </p:txBody>
      </p:sp>
      <p:sp>
        <p:nvSpPr>
          <p:cNvPr id="249858" name="Rectangle 2"/>
          <p:cNvSpPr>
            <a:spLocks noGrp="1" noRot="1" noChangeAspect="1" noChangeArrowheads="1" noTextEdit="1"/>
          </p:cNvSpPr>
          <p:nvPr>
            <p:ph type="sldImg"/>
          </p:nvPr>
        </p:nvSpPr>
        <p:spPr>
          <a:solidFill>
            <a:srgbClr val="FFFFFF"/>
          </a:solidFill>
          <a:ln/>
        </p:spPr>
      </p:sp>
      <p:sp>
        <p:nvSpPr>
          <p:cNvPr id="2498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2"/>
          <p:cNvSpPr>
            <a:spLocks noGrp="1" noRot="1" noChangeAspect="1" noChangeArrowheads="1" noTextEdit="1"/>
          </p:cNvSpPr>
          <p:nvPr>
            <p:ph type="sldImg"/>
          </p:nvPr>
        </p:nvSpPr>
        <p:spPr>
          <a:xfrm>
            <a:off x="1150938" y="692150"/>
            <a:ext cx="4556125" cy="3416300"/>
          </a:xfrm>
          <a:ln/>
        </p:spPr>
      </p:sp>
      <p:sp>
        <p:nvSpPr>
          <p:cNvPr id="18534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2"/>
          <p:cNvSpPr>
            <a:spLocks noGrp="1" noRot="1" noChangeAspect="1" noChangeArrowheads="1" noTextEdit="1"/>
          </p:cNvSpPr>
          <p:nvPr>
            <p:ph type="sldImg"/>
          </p:nvPr>
        </p:nvSpPr>
        <p:spPr>
          <a:xfrm>
            <a:off x="1150938" y="692150"/>
            <a:ext cx="4556125" cy="3416300"/>
          </a:xfrm>
          <a:ln/>
        </p:spPr>
      </p:sp>
      <p:sp>
        <p:nvSpPr>
          <p:cNvPr id="18739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1E82FD4-6008-7E4D-8797-9D64F73D7A22}" type="slidenum">
              <a:rPr lang="en-US" sz="1200">
                <a:solidFill>
                  <a:prstClr val="black"/>
                </a:solidFill>
              </a:rPr>
              <a:pPr eaLnBrk="1" hangingPunct="1"/>
              <a:t>34</a:t>
            </a:fld>
            <a:endParaRPr lang="en-US" sz="1200">
              <a:solidFill>
                <a:prstClr val="black"/>
              </a:solidFill>
            </a:endParaRPr>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2AF53C5-DFA6-074A-9CB0-0851BDD4A615}" type="slidenum">
              <a:rPr lang="en-US" sz="1200"/>
              <a:pPr/>
              <a:t>35</a:t>
            </a:fld>
            <a:endParaRPr lang="en-US" sz="1200"/>
          </a:p>
        </p:txBody>
      </p:sp>
      <p:sp>
        <p:nvSpPr>
          <p:cNvPr id="251906" name="Rectangle 2"/>
          <p:cNvSpPr>
            <a:spLocks noGrp="1" noRot="1" noChangeAspect="1" noChangeArrowheads="1" noTextEdit="1"/>
          </p:cNvSpPr>
          <p:nvPr>
            <p:ph type="sldImg"/>
          </p:nvPr>
        </p:nvSpPr>
        <p:spPr>
          <a:solidFill>
            <a:srgbClr val="FFFFFF"/>
          </a:solidFill>
          <a:ln/>
        </p:spPr>
      </p:sp>
      <p:sp>
        <p:nvSpPr>
          <p:cNvPr id="2519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D162FAC-32F2-F542-8571-FEB6F74BFDC2}" type="slidenum">
              <a:rPr lang="en-US" sz="1200"/>
              <a:pPr/>
              <a:t>3</a:t>
            </a:fld>
            <a:endParaRPr lang="en-US" sz="1200"/>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F8D83BD-F7A4-CE41-A4C2-FE45631C0986}" type="slidenum">
              <a:rPr lang="en-US" sz="1200"/>
              <a:pPr/>
              <a:t>36</a:t>
            </a:fld>
            <a:endParaRPr lang="en-US" sz="1200"/>
          </a:p>
        </p:txBody>
      </p:sp>
      <p:sp>
        <p:nvSpPr>
          <p:cNvPr id="253954" name="Rectangle 2"/>
          <p:cNvSpPr>
            <a:spLocks noGrp="1" noRot="1" noChangeAspect="1" noChangeArrowheads="1" noTextEdit="1"/>
          </p:cNvSpPr>
          <p:nvPr>
            <p:ph type="sldImg"/>
          </p:nvPr>
        </p:nvSpPr>
        <p:spPr>
          <a:solidFill>
            <a:srgbClr val="FFFFFF"/>
          </a:solidFill>
          <a:ln/>
        </p:spPr>
      </p:sp>
      <p:sp>
        <p:nvSpPr>
          <p:cNvPr id="2539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1ECBEB9-6732-7040-8365-449A539077BF}" type="slidenum">
              <a:rPr lang="en-US" sz="1200"/>
              <a:pPr/>
              <a:t>37</a:t>
            </a:fld>
            <a:endParaRPr lang="en-US" sz="1200"/>
          </a:p>
        </p:txBody>
      </p:sp>
      <p:sp>
        <p:nvSpPr>
          <p:cNvPr id="256002" name="Rectangle 2"/>
          <p:cNvSpPr>
            <a:spLocks noGrp="1" noRot="1" noChangeAspect="1" noChangeArrowheads="1" noTextEdit="1"/>
          </p:cNvSpPr>
          <p:nvPr>
            <p:ph type="sldImg"/>
          </p:nvPr>
        </p:nvSpPr>
        <p:spPr>
          <a:solidFill>
            <a:srgbClr val="FFFFFF"/>
          </a:solidFill>
          <a:ln/>
        </p:spPr>
      </p:sp>
      <p:sp>
        <p:nvSpPr>
          <p:cNvPr id="2560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2821688-A25F-5148-9C07-BA19813FBD14}" type="slidenum">
              <a:rPr lang="en-US" sz="1200"/>
              <a:pPr/>
              <a:t>38</a:t>
            </a:fld>
            <a:endParaRPr lang="en-US" sz="1200"/>
          </a:p>
        </p:txBody>
      </p:sp>
      <p:sp>
        <p:nvSpPr>
          <p:cNvPr id="258050" name="Rectangle 2"/>
          <p:cNvSpPr>
            <a:spLocks noGrp="1" noRot="1" noChangeAspect="1" noChangeArrowheads="1" noTextEdit="1"/>
          </p:cNvSpPr>
          <p:nvPr>
            <p:ph type="sldImg"/>
          </p:nvPr>
        </p:nvSpPr>
        <p:spPr>
          <a:solidFill>
            <a:srgbClr val="FFFFFF"/>
          </a:solidFill>
          <a:ln/>
        </p:spPr>
      </p:sp>
      <p:sp>
        <p:nvSpPr>
          <p:cNvPr id="2580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10C6AA7-0F20-0A43-ABD1-B5DF1D49518A}" type="slidenum">
              <a:rPr lang="en-US" sz="1200"/>
              <a:pPr/>
              <a:t>39</a:t>
            </a:fld>
            <a:endParaRPr lang="en-US" sz="1200"/>
          </a:p>
        </p:txBody>
      </p:sp>
      <p:sp>
        <p:nvSpPr>
          <p:cNvPr id="260098" name="Rectangle 2"/>
          <p:cNvSpPr>
            <a:spLocks noGrp="1" noRot="1" noChangeAspect="1" noChangeArrowheads="1" noTextEdit="1"/>
          </p:cNvSpPr>
          <p:nvPr>
            <p:ph type="sldImg"/>
          </p:nvPr>
        </p:nvSpPr>
        <p:spPr>
          <a:solidFill>
            <a:srgbClr val="FFFFFF"/>
          </a:solidFill>
          <a:ln/>
        </p:spPr>
      </p:sp>
      <p:sp>
        <p:nvSpPr>
          <p:cNvPr id="2600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2117834-F470-9A47-ACEE-154054167930}" type="slidenum">
              <a:rPr lang="en-US" sz="1200"/>
              <a:pPr/>
              <a:t>41</a:t>
            </a:fld>
            <a:endParaRPr lang="en-US" sz="1200"/>
          </a:p>
        </p:txBody>
      </p:sp>
      <p:sp>
        <p:nvSpPr>
          <p:cNvPr id="263170" name="Rectangle 2"/>
          <p:cNvSpPr>
            <a:spLocks noGrp="1" noRot="1" noChangeAspect="1" noChangeArrowheads="1"/>
          </p:cNvSpPr>
          <p:nvPr>
            <p:ph type="sldImg"/>
          </p:nvPr>
        </p:nvSpPr>
        <p:spPr>
          <a:solidFill>
            <a:srgbClr val="FFFFFF"/>
          </a:solidFill>
          <a:ln/>
        </p:spPr>
      </p:sp>
      <p:sp>
        <p:nvSpPr>
          <p:cNvPr id="2631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4EA5975-2107-9F45-911B-EC608E73FEA3}" type="slidenum">
              <a:rPr lang="en-US" sz="1200">
                <a:solidFill>
                  <a:srgbClr val="000000"/>
                </a:solidFill>
                <a:latin typeface="Times New Roman" charset="0"/>
              </a:rPr>
              <a:pPr eaLnBrk="1" hangingPunct="1"/>
              <a:t>42</a:t>
            </a:fld>
            <a:endParaRPr lang="en-US" sz="1200">
              <a:solidFill>
                <a:srgbClr val="000000"/>
              </a:solidFill>
              <a:latin typeface="Times New Roman" charset="0"/>
            </a:endParaRPr>
          </a:p>
        </p:txBody>
      </p:sp>
      <p:sp>
        <p:nvSpPr>
          <p:cNvPr id="265218" name="Rectangle 2"/>
          <p:cNvSpPr>
            <a:spLocks noGrp="1" noRot="1" noChangeAspect="1" noChangeArrowheads="1" noTextEdit="1"/>
          </p:cNvSpPr>
          <p:nvPr>
            <p:ph type="sldImg"/>
          </p:nvPr>
        </p:nvSpPr>
        <p:spPr>
          <a:ln/>
        </p:spPr>
      </p:sp>
      <p:sp>
        <p:nvSpPr>
          <p:cNvPr id="2652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489D0A6-90A0-814E-8190-4C3F289A9343}" type="slidenum">
              <a:rPr lang="en-US" sz="1200">
                <a:solidFill>
                  <a:srgbClr val="000000"/>
                </a:solidFill>
              </a:rPr>
              <a:pPr/>
              <a:t>43</a:t>
            </a:fld>
            <a:endParaRPr lang="en-US" sz="1200">
              <a:solidFill>
                <a:srgbClr val="000000"/>
              </a:solidFill>
            </a:endParaRPr>
          </a:p>
        </p:txBody>
      </p:sp>
      <p:sp>
        <p:nvSpPr>
          <p:cNvPr id="269314" name="Rectangle 2"/>
          <p:cNvSpPr>
            <a:spLocks noGrp="1" noRot="1" noChangeAspect="1" noChangeArrowheads="1" noTextEdit="1"/>
          </p:cNvSpPr>
          <p:nvPr>
            <p:ph type="sldImg"/>
          </p:nvPr>
        </p:nvSpPr>
        <p:spPr>
          <a:ln/>
        </p:spPr>
      </p:sp>
      <p:sp>
        <p:nvSpPr>
          <p:cNvPr id="2693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489D0A6-90A0-814E-8190-4C3F289A9343}" type="slidenum">
              <a:rPr lang="en-US" sz="1200">
                <a:solidFill>
                  <a:srgbClr val="000000"/>
                </a:solidFill>
              </a:rPr>
              <a:pPr/>
              <a:t>44</a:t>
            </a:fld>
            <a:endParaRPr lang="en-US" sz="1200">
              <a:solidFill>
                <a:srgbClr val="000000"/>
              </a:solidFill>
            </a:endParaRPr>
          </a:p>
        </p:txBody>
      </p:sp>
      <p:sp>
        <p:nvSpPr>
          <p:cNvPr id="269314" name="Rectangle 2"/>
          <p:cNvSpPr>
            <a:spLocks noGrp="1" noRot="1" noChangeAspect="1" noChangeArrowheads="1" noTextEdit="1"/>
          </p:cNvSpPr>
          <p:nvPr>
            <p:ph type="sldImg"/>
          </p:nvPr>
        </p:nvSpPr>
        <p:spPr>
          <a:ln/>
        </p:spPr>
      </p:sp>
      <p:sp>
        <p:nvSpPr>
          <p:cNvPr id="2693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9536958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D4A3627-A63E-AB4E-A7F1-D745D54559A8}" type="slidenum">
              <a:rPr lang="en-US" sz="1200">
                <a:solidFill>
                  <a:srgbClr val="000000"/>
                </a:solidFill>
                <a:latin typeface="Times New Roman" charset="0"/>
              </a:rPr>
              <a:pPr eaLnBrk="1" hangingPunct="1"/>
              <a:t>45</a:t>
            </a:fld>
            <a:endParaRPr lang="en-US" sz="1200">
              <a:solidFill>
                <a:srgbClr val="000000"/>
              </a:solidFill>
              <a:latin typeface="Times New Roman" charset="0"/>
            </a:endParaRPr>
          </a:p>
        </p:txBody>
      </p:sp>
      <p:sp>
        <p:nvSpPr>
          <p:cNvPr id="271362" name="Rectangle 2"/>
          <p:cNvSpPr>
            <a:spLocks noGrp="1" noRot="1" noChangeAspect="1" noChangeArrowheads="1"/>
          </p:cNvSpPr>
          <p:nvPr>
            <p:ph type="sldImg"/>
          </p:nvPr>
        </p:nvSpPr>
        <p:spPr>
          <a:solidFill>
            <a:srgbClr val="FFFFFF"/>
          </a:solidFill>
          <a:ln/>
        </p:spPr>
      </p:sp>
      <p:sp>
        <p:nvSpPr>
          <p:cNvPr id="2713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a:latin typeface="Times New Roman" charset="0"/>
                <a:ea typeface="ＭＳ Ｐゴシック" charset="0"/>
                <a:cs typeface="ＭＳ Ｐゴシック" charset="0"/>
              </a:rPr>
              <a:t>Too often students simply look at the grade on their research paper and toss it into this type of file system. There</a:t>
            </a:r>
            <a:r>
              <a:rPr lang="en-US" baseline="0">
                <a:latin typeface="Times New Roman" charset="0"/>
                <a:ea typeface="ＭＳ Ｐゴシック" charset="0"/>
                <a:cs typeface="ＭＳ Ｐゴシック" charset="0"/>
              </a:rPr>
              <a:t> must be a better way!</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D961E57-94A7-0F4F-82F0-15F69BBDCC2C}" type="slidenum">
              <a:rPr lang="en-US" sz="1200"/>
              <a:pPr/>
              <a:t>46</a:t>
            </a:fld>
            <a:endParaRPr lang="en-US" sz="1200"/>
          </a:p>
        </p:txBody>
      </p:sp>
      <p:sp>
        <p:nvSpPr>
          <p:cNvPr id="273410" name="Rectangle 2"/>
          <p:cNvSpPr>
            <a:spLocks noGrp="1" noRot="1" noChangeAspect="1" noChangeArrowheads="1"/>
          </p:cNvSpPr>
          <p:nvPr>
            <p:ph type="sldImg"/>
          </p:nvPr>
        </p:nvSpPr>
        <p:spPr>
          <a:solidFill>
            <a:srgbClr val="FFFFFF"/>
          </a:solidFill>
          <a:ln/>
        </p:spPr>
      </p:sp>
      <p:sp>
        <p:nvSpPr>
          <p:cNvPr id="2734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Dr. Fyman invested 30 years of</a:t>
            </a:r>
            <a:r>
              <a:rPr lang="en-US" baseline="0">
                <a:latin typeface="Arial" charset="0"/>
                <a:ea typeface="ＭＳ Ｐゴシック" charset="0"/>
                <a:cs typeface="ＭＳ Ｐゴシック" charset="0"/>
              </a:rPr>
              <a:t> his life to develop "The Bible</a:t>
            </a:r>
            <a:r>
              <a:rPr lang="mr-IN" baseline="0">
                <a:latin typeface="Arial" charset="0"/>
                <a:ea typeface="ＭＳ Ｐゴシック" charset="0"/>
                <a:cs typeface="ＭＳ Ｐゴシック" charset="0"/>
              </a:rPr>
              <a:t>…</a:t>
            </a:r>
            <a:r>
              <a:rPr lang="en-US" baseline="0">
                <a:latin typeface="Arial" charset="0"/>
                <a:ea typeface="ＭＳ Ｐゴシック" charset="0"/>
                <a:cs typeface="ＭＳ Ｐゴシック" charset="0"/>
              </a:rPr>
              <a:t>Basically," a 10-hour seminar that brings audiences through the whole Bible SIX times!</a:t>
            </a:r>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F0F6718-9BF4-EC49-8EB5-823834197020}" type="slidenum">
              <a:rPr lang="en-US" sz="1200"/>
              <a:pPr/>
              <a:t>4</a:t>
            </a:fld>
            <a:endParaRPr lang="en-US" sz="1200"/>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3C9D8B1-DD59-454F-A456-D096281E662B}" type="slidenum">
              <a:rPr lang="en-US" sz="1200"/>
              <a:pPr/>
              <a:t>47</a:t>
            </a:fld>
            <a:endParaRPr lang="en-US" sz="1200"/>
          </a:p>
        </p:txBody>
      </p:sp>
      <p:sp>
        <p:nvSpPr>
          <p:cNvPr id="275458" name="Rectangle 2"/>
          <p:cNvSpPr>
            <a:spLocks noGrp="1" noRot="1" noChangeAspect="1" noChangeArrowheads="1"/>
          </p:cNvSpPr>
          <p:nvPr>
            <p:ph type="sldImg"/>
          </p:nvPr>
        </p:nvSpPr>
        <p:spPr>
          <a:solidFill>
            <a:srgbClr val="FFFFFF"/>
          </a:solidFill>
          <a:ln/>
        </p:spPr>
      </p:sp>
      <p:sp>
        <p:nvSpPr>
          <p:cNvPr id="2754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F8C27D2-20B8-664B-A116-FAC7EFDB3253}" type="slidenum">
              <a:rPr lang="en-US" sz="1200"/>
              <a:pPr/>
              <a:t>48</a:t>
            </a:fld>
            <a:endParaRPr lang="en-US" sz="1200"/>
          </a:p>
        </p:txBody>
      </p:sp>
      <p:sp>
        <p:nvSpPr>
          <p:cNvPr id="277506" name="Rectangle 2"/>
          <p:cNvSpPr>
            <a:spLocks noGrp="1" noRot="1" noChangeAspect="1" noChangeArrowheads="1"/>
          </p:cNvSpPr>
          <p:nvPr>
            <p:ph type="sldImg"/>
          </p:nvPr>
        </p:nvSpPr>
        <p:spPr>
          <a:solidFill>
            <a:srgbClr val="FFFFFF"/>
          </a:solidFill>
          <a:ln/>
        </p:spPr>
      </p:sp>
      <p:sp>
        <p:nvSpPr>
          <p:cNvPr id="2775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7266F1E-CAB3-6F4B-B3AE-D1AC74261982}" type="slidenum">
              <a:rPr lang="en-US" sz="1200"/>
              <a:pPr/>
              <a:t>49</a:t>
            </a:fld>
            <a:endParaRPr lang="en-US" sz="1200"/>
          </a:p>
        </p:txBody>
      </p:sp>
      <p:sp>
        <p:nvSpPr>
          <p:cNvPr id="279554" name="Rectangle 2"/>
          <p:cNvSpPr>
            <a:spLocks noGrp="1" noRot="1" noChangeAspect="1" noChangeArrowheads="1" noTextEdit="1"/>
          </p:cNvSpPr>
          <p:nvPr>
            <p:ph type="sldImg"/>
          </p:nvPr>
        </p:nvSpPr>
        <p:spPr>
          <a:solidFill>
            <a:srgbClr val="FFFFFF"/>
          </a:solidFill>
          <a:ln/>
        </p:spPr>
      </p:sp>
      <p:sp>
        <p:nvSpPr>
          <p:cNvPr id="2795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9A524E2-1CF3-0C46-84E5-A007DB095679}" type="slidenum">
              <a:rPr lang="en-US" sz="1200"/>
              <a:pPr/>
              <a:t>50</a:t>
            </a:fld>
            <a:endParaRPr lang="en-US" sz="1200"/>
          </a:p>
        </p:txBody>
      </p:sp>
      <p:sp>
        <p:nvSpPr>
          <p:cNvPr id="281602" name="Rectangle 2"/>
          <p:cNvSpPr>
            <a:spLocks noGrp="1" noRot="1" noChangeAspect="1" noChangeArrowheads="1"/>
          </p:cNvSpPr>
          <p:nvPr>
            <p:ph type="sldImg"/>
          </p:nvPr>
        </p:nvSpPr>
        <p:spPr>
          <a:solidFill>
            <a:srgbClr val="FFFFFF"/>
          </a:solidFill>
          <a:ln/>
        </p:spPr>
      </p:sp>
      <p:sp>
        <p:nvSpPr>
          <p:cNvPr id="28160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Japanese title slide</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3DC2FDD-7428-AD43-8F09-9FE7040B4D0F}" type="slidenum">
              <a:rPr lang="en-US" sz="1200"/>
              <a:pPr/>
              <a:t>51</a:t>
            </a:fld>
            <a:endParaRPr lang="en-US" sz="1200"/>
          </a:p>
        </p:txBody>
      </p:sp>
      <p:sp>
        <p:nvSpPr>
          <p:cNvPr id="283650" name="Rectangle 2"/>
          <p:cNvSpPr>
            <a:spLocks noGrp="1" noRot="1" noChangeAspect="1" noChangeArrowheads="1"/>
          </p:cNvSpPr>
          <p:nvPr>
            <p:ph type="sldImg"/>
          </p:nvPr>
        </p:nvSpPr>
        <p:spPr>
          <a:solidFill>
            <a:srgbClr val="FFFFFF"/>
          </a:solidFill>
          <a:ln/>
        </p:spPr>
      </p:sp>
      <p:sp>
        <p:nvSpPr>
          <p:cNvPr id="2836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2A0F83D-6BCA-7E44-AFD8-045BCB0A9599}" type="slidenum">
              <a:rPr lang="en-US" sz="1200"/>
              <a:pPr/>
              <a:t>52</a:t>
            </a:fld>
            <a:endParaRPr lang="en-US" sz="1200"/>
          </a:p>
        </p:txBody>
      </p:sp>
      <p:sp>
        <p:nvSpPr>
          <p:cNvPr id="285698" name="Rectangle 2"/>
          <p:cNvSpPr>
            <a:spLocks noGrp="1" noRot="1" noChangeAspect="1" noChangeArrowheads="1"/>
          </p:cNvSpPr>
          <p:nvPr>
            <p:ph type="sldImg"/>
          </p:nvPr>
        </p:nvSpPr>
        <p:spPr>
          <a:solidFill>
            <a:srgbClr val="FFFFFF"/>
          </a:solidFill>
          <a:ln/>
        </p:spPr>
      </p:sp>
      <p:sp>
        <p:nvSpPr>
          <p:cNvPr id="285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A6CE10A-915A-6047-BF20-F26DB0F4EF84}" type="slidenum">
              <a:rPr lang="en-US" sz="1200"/>
              <a:pPr/>
              <a:t>53</a:t>
            </a:fld>
            <a:endParaRPr lang="en-US" sz="1200"/>
          </a:p>
        </p:txBody>
      </p:sp>
      <p:sp>
        <p:nvSpPr>
          <p:cNvPr id="287746" name="Rectangle 2"/>
          <p:cNvSpPr>
            <a:spLocks noGrp="1" noRot="1" noChangeAspect="1" noChangeArrowheads="1"/>
          </p:cNvSpPr>
          <p:nvPr>
            <p:ph type="sldImg"/>
          </p:nvPr>
        </p:nvSpPr>
        <p:spPr>
          <a:solidFill>
            <a:srgbClr val="FFFFFF"/>
          </a:solidFill>
          <a:ln/>
        </p:spPr>
      </p:sp>
      <p:sp>
        <p:nvSpPr>
          <p:cNvPr id="2877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F5C045F-E0B5-F740-BBED-19110259735D}" type="slidenum">
              <a:rPr lang="en-US" sz="1200"/>
              <a:pPr/>
              <a:t>54</a:t>
            </a:fld>
            <a:endParaRPr lang="en-US" sz="1200"/>
          </a:p>
        </p:txBody>
      </p:sp>
      <p:sp>
        <p:nvSpPr>
          <p:cNvPr id="289794" name="Rectangle 2"/>
          <p:cNvSpPr>
            <a:spLocks noGrp="1" noRot="1" noChangeAspect="1" noChangeArrowheads="1"/>
          </p:cNvSpPr>
          <p:nvPr>
            <p:ph type="sldImg"/>
          </p:nvPr>
        </p:nvSpPr>
        <p:spPr>
          <a:solidFill>
            <a:srgbClr val="FFFFFF"/>
          </a:solidFill>
          <a:ln/>
        </p:spPr>
      </p:sp>
      <p:sp>
        <p:nvSpPr>
          <p:cNvPr id="2897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CD92C97-B2FE-4440-88B3-15C1B07A1A9E}" type="slidenum">
              <a:rPr lang="en-US" sz="1200"/>
              <a:pPr/>
              <a:t>55</a:t>
            </a:fld>
            <a:endParaRPr lang="en-US" sz="1200"/>
          </a:p>
        </p:txBody>
      </p:sp>
      <p:sp>
        <p:nvSpPr>
          <p:cNvPr id="291842" name="Rectangle 2"/>
          <p:cNvSpPr>
            <a:spLocks noGrp="1" noRot="1" noChangeAspect="1" noChangeArrowheads="1"/>
          </p:cNvSpPr>
          <p:nvPr>
            <p:ph type="sldImg"/>
          </p:nvPr>
        </p:nvSpPr>
        <p:spPr>
          <a:solidFill>
            <a:srgbClr val="FFFFFF"/>
          </a:solidFill>
          <a:ln/>
        </p:spPr>
      </p:sp>
      <p:sp>
        <p:nvSpPr>
          <p:cNvPr id="291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EE9565D-4036-3C4B-94F4-6566C80ADB48}" type="slidenum">
              <a:rPr lang="en-US" sz="1200"/>
              <a:pPr/>
              <a:t>56</a:t>
            </a:fld>
            <a:endParaRPr lang="en-US" sz="1200"/>
          </a:p>
        </p:txBody>
      </p:sp>
      <p:sp>
        <p:nvSpPr>
          <p:cNvPr id="293890" name="Rectangle 2"/>
          <p:cNvSpPr>
            <a:spLocks noGrp="1" noRot="1" noChangeAspect="1" noChangeArrowheads="1"/>
          </p:cNvSpPr>
          <p:nvPr>
            <p:ph type="sldImg"/>
          </p:nvPr>
        </p:nvSpPr>
        <p:spPr>
          <a:solidFill>
            <a:srgbClr val="FFFFFF"/>
          </a:solidFill>
          <a:ln/>
        </p:spPr>
      </p:sp>
      <p:sp>
        <p:nvSpPr>
          <p:cNvPr id="2938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27ACD27-0EF5-364E-8C0E-D8B6E5B564E7}" type="slidenum">
              <a:rPr lang="en-US" sz="1200"/>
              <a:pPr/>
              <a:t>5</a:t>
            </a:fld>
            <a:endParaRPr lang="en-US" sz="1200"/>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40ED087-D425-D34F-A30D-107228F5AD80}" type="slidenum">
              <a:rPr lang="en-US" sz="1200"/>
              <a:pPr/>
              <a:t>57</a:t>
            </a:fld>
            <a:endParaRPr lang="en-US" sz="1200"/>
          </a:p>
        </p:txBody>
      </p:sp>
      <p:sp>
        <p:nvSpPr>
          <p:cNvPr id="295938" name="Rectangle 2"/>
          <p:cNvSpPr>
            <a:spLocks noGrp="1" noRot="1" noChangeAspect="1" noChangeArrowheads="1"/>
          </p:cNvSpPr>
          <p:nvPr>
            <p:ph type="sldImg"/>
          </p:nvPr>
        </p:nvSpPr>
        <p:spPr>
          <a:solidFill>
            <a:srgbClr val="FFFFFF"/>
          </a:solidFill>
          <a:ln/>
        </p:spPr>
      </p:sp>
      <p:sp>
        <p:nvSpPr>
          <p:cNvPr id="2959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00CC78B-F10F-0D47-AC8C-ABF8D5EC9BFC}" type="slidenum">
              <a:rPr lang="en-US" sz="1200"/>
              <a:pPr/>
              <a:t>58</a:t>
            </a:fld>
            <a:endParaRPr lang="en-US" sz="1200"/>
          </a:p>
        </p:txBody>
      </p:sp>
      <p:sp>
        <p:nvSpPr>
          <p:cNvPr id="297986" name="Rectangle 2"/>
          <p:cNvSpPr>
            <a:spLocks noGrp="1" noRot="1" noChangeAspect="1" noChangeArrowheads="1"/>
          </p:cNvSpPr>
          <p:nvPr>
            <p:ph type="sldImg"/>
          </p:nvPr>
        </p:nvSpPr>
        <p:spPr>
          <a:solidFill>
            <a:srgbClr val="FFFFFF"/>
          </a:solidFill>
          <a:ln/>
        </p:spPr>
      </p:sp>
      <p:sp>
        <p:nvSpPr>
          <p:cNvPr id="2979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542CA81-C48F-0241-B08C-3427A731882E}" type="slidenum">
              <a:rPr lang="en-US" sz="1200"/>
              <a:pPr/>
              <a:t>59</a:t>
            </a:fld>
            <a:endParaRPr lang="en-US" sz="1200"/>
          </a:p>
        </p:txBody>
      </p:sp>
      <p:sp>
        <p:nvSpPr>
          <p:cNvPr id="300034" name="Rectangle 2"/>
          <p:cNvSpPr>
            <a:spLocks noGrp="1" noRot="1" noChangeAspect="1" noChangeArrowheads="1"/>
          </p:cNvSpPr>
          <p:nvPr>
            <p:ph type="sldImg"/>
          </p:nvPr>
        </p:nvSpPr>
        <p:spPr>
          <a:solidFill>
            <a:srgbClr val="FFFFFF"/>
          </a:solidFill>
          <a:ln/>
        </p:spPr>
      </p:sp>
      <p:sp>
        <p:nvSpPr>
          <p:cNvPr id="30003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PLEASE PUT THE TITLE AND SUBTITLES INTO YOUR NATIONAL LANGUAGE AND LEAVE THE WEBSITE UNCHANGED</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BD97C75-F673-6B40-825B-3B3D114EAE24}" type="slidenum">
              <a:rPr lang="en-US" sz="1200"/>
              <a:pPr/>
              <a:t>60</a:t>
            </a:fld>
            <a:endParaRPr lang="en-US" sz="1200"/>
          </a:p>
        </p:txBody>
      </p:sp>
      <p:sp>
        <p:nvSpPr>
          <p:cNvPr id="302082" name="Rectangle 2"/>
          <p:cNvSpPr>
            <a:spLocks noGrp="1" noRot="1" noChangeAspect="1" noChangeArrowheads="1"/>
          </p:cNvSpPr>
          <p:nvPr>
            <p:ph type="sldImg"/>
          </p:nvPr>
        </p:nvSpPr>
        <p:spPr>
          <a:solidFill>
            <a:srgbClr val="FFFFFF"/>
          </a:solidFill>
          <a:ln/>
        </p:spPr>
      </p:sp>
      <p:sp>
        <p:nvSpPr>
          <p:cNvPr id="302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7145C5A-64A1-E74B-914C-486DF778C5EA}" type="slidenum">
              <a:rPr lang="en-US" sz="1200"/>
              <a:pPr/>
              <a:t>61</a:t>
            </a:fld>
            <a:endParaRPr lang="en-US" sz="1200"/>
          </a:p>
        </p:txBody>
      </p:sp>
      <p:sp>
        <p:nvSpPr>
          <p:cNvPr id="304130" name="Rectangle 2"/>
          <p:cNvSpPr>
            <a:spLocks noGrp="1" noRot="1" noChangeAspect="1" noChangeArrowheads="1"/>
          </p:cNvSpPr>
          <p:nvPr>
            <p:ph type="sldImg"/>
          </p:nvPr>
        </p:nvSpPr>
        <p:spPr>
          <a:solidFill>
            <a:srgbClr val="FFFFFF"/>
          </a:solidFill>
          <a:ln/>
        </p:spPr>
      </p:sp>
      <p:sp>
        <p:nvSpPr>
          <p:cNvPr id="3041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622506E-0396-2646-B6C2-3D288C34030A}" type="slidenum">
              <a:rPr lang="en-US" sz="1200"/>
              <a:pPr/>
              <a:t>62</a:t>
            </a:fld>
            <a:endParaRPr lang="en-US" sz="1200"/>
          </a:p>
        </p:txBody>
      </p:sp>
      <p:sp>
        <p:nvSpPr>
          <p:cNvPr id="306178" name="Rectangle 2"/>
          <p:cNvSpPr>
            <a:spLocks noGrp="1" noRot="1" noChangeAspect="1" noChangeArrowheads="1"/>
          </p:cNvSpPr>
          <p:nvPr>
            <p:ph type="sldImg"/>
          </p:nvPr>
        </p:nvSpPr>
        <p:spPr>
          <a:solidFill>
            <a:srgbClr val="FFFFFF"/>
          </a:solidFill>
          <a:ln/>
        </p:spPr>
      </p:sp>
      <p:sp>
        <p:nvSpPr>
          <p:cNvPr id="306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8C95CC5-C7EA-E54A-9B4D-AAFAAEAE81D0}" type="slidenum">
              <a:rPr lang="en-US" sz="1200"/>
              <a:pPr/>
              <a:t>63</a:t>
            </a:fld>
            <a:endParaRPr lang="en-US" sz="1200"/>
          </a:p>
        </p:txBody>
      </p:sp>
      <p:sp>
        <p:nvSpPr>
          <p:cNvPr id="308226" name="Rectangle 2"/>
          <p:cNvSpPr>
            <a:spLocks noGrp="1" noRot="1" noChangeAspect="1" noChangeArrowheads="1"/>
          </p:cNvSpPr>
          <p:nvPr>
            <p:ph type="sldImg"/>
          </p:nvPr>
        </p:nvSpPr>
        <p:spPr>
          <a:xfrm>
            <a:off x="1152525" y="692150"/>
            <a:ext cx="4552950" cy="3416300"/>
          </a:xfrm>
          <a:solidFill>
            <a:srgbClr val="FFFFFF"/>
          </a:solidFill>
          <a:ln/>
        </p:spPr>
      </p:sp>
      <p:sp>
        <p:nvSpPr>
          <p:cNvPr id="3082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7F59DBC-2962-BB48-9573-5AEDB2BC327E}" type="slidenum">
              <a:rPr lang="en-US" sz="1200"/>
              <a:pPr/>
              <a:t>64</a:t>
            </a:fld>
            <a:endParaRPr lang="en-US" sz="1200"/>
          </a:p>
        </p:txBody>
      </p:sp>
      <p:sp>
        <p:nvSpPr>
          <p:cNvPr id="310274" name="Rectangle 2"/>
          <p:cNvSpPr>
            <a:spLocks noGrp="1" noRot="1" noChangeAspect="1" noChangeArrowheads="1"/>
          </p:cNvSpPr>
          <p:nvPr>
            <p:ph type="sldImg"/>
          </p:nvPr>
        </p:nvSpPr>
        <p:spPr>
          <a:solidFill>
            <a:srgbClr val="FFFFFF"/>
          </a:solidFill>
          <a:ln/>
        </p:spPr>
      </p:sp>
      <p:sp>
        <p:nvSpPr>
          <p:cNvPr id="310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5AF8B6D-945F-4941-9114-BF63200AF6B1}" type="slidenum">
              <a:rPr lang="en-US" sz="1200">
                <a:solidFill>
                  <a:srgbClr val="000000"/>
                </a:solidFill>
              </a:rPr>
              <a:pPr eaLnBrk="1" hangingPunct="1"/>
              <a:t>65</a:t>
            </a:fld>
            <a:endParaRPr lang="en-US" sz="1200">
              <a:solidFill>
                <a:srgbClr val="000000"/>
              </a:solidFill>
            </a:endParaRPr>
          </a:p>
        </p:txBody>
      </p:sp>
      <p:sp>
        <p:nvSpPr>
          <p:cNvPr id="312322" name="Rectangle 2"/>
          <p:cNvSpPr>
            <a:spLocks noGrp="1" noRot="1" noChangeAspect="1" noChangeArrowheads="1"/>
          </p:cNvSpPr>
          <p:nvPr>
            <p:ph type="sldImg"/>
          </p:nvPr>
        </p:nvSpPr>
        <p:spPr>
          <a:solidFill>
            <a:srgbClr val="FFFFFF"/>
          </a:solidFill>
          <a:ln/>
        </p:spPr>
      </p:sp>
      <p:sp>
        <p:nvSpPr>
          <p:cNvPr id="3123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2"/>
          <p:cNvSpPr>
            <a:spLocks noGrp="1" noRot="1" noChangeAspect="1" noChangeArrowheads="1" noTextEdit="1"/>
          </p:cNvSpPr>
          <p:nvPr>
            <p:ph type="sldImg"/>
          </p:nvPr>
        </p:nvSpPr>
        <p:spPr>
          <a:ln/>
        </p:spPr>
      </p:sp>
      <p:sp>
        <p:nvSpPr>
          <p:cNvPr id="31641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Now let</a:t>
            </a:r>
            <a:r>
              <a:rPr lang="fr-FR" b="1">
                <a:solidFill>
                  <a:srgbClr val="000000"/>
                </a:solidFill>
                <a:latin typeface="Times" charset="0"/>
                <a:ea typeface="ＭＳ Ｐゴシック" charset="0"/>
                <a:cs typeface="ＭＳ Ｐゴシック" charset="0"/>
              </a:rPr>
              <a:t>'</a:t>
            </a:r>
            <a:r>
              <a:rPr lang="en-US" b="1">
                <a:solidFill>
                  <a:srgbClr val="000000"/>
                </a:solidFill>
                <a:latin typeface="Times" charset="0"/>
                <a:ea typeface="ＭＳ Ｐゴシック" charset="0"/>
                <a:cs typeface="ＭＳ Ｐゴシック" charset="0"/>
              </a:rPr>
              <a:t>s think again about a filing cabinet.  This will be YOUR BIBLE FILE!  Here is a look ahead to where we are going in this study. </a:t>
            </a:r>
            <a:endParaRPr lang="en-US">
              <a:latin typeface="Times"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Slide Image Placeholder 1"/>
          <p:cNvSpPr>
            <a:spLocks noGrp="1" noRot="1" noChangeAspect="1"/>
          </p:cNvSpPr>
          <p:nvPr>
            <p:ph type="sldImg"/>
          </p:nvPr>
        </p:nvSpPr>
        <p:spPr>
          <a:ln/>
        </p:spPr>
      </p:sp>
      <p:sp>
        <p:nvSpPr>
          <p:cNvPr id="368642"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eaLnBrk="1" hangingPunct="1"/>
            <a:r>
              <a:rPr lang="en-US" dirty="0">
                <a:latin typeface="Arial" charset="0"/>
                <a:ea typeface="ＭＳ Ｐゴシック" charset="0"/>
                <a:cs typeface="ＭＳ Ｐゴシック" charset="0"/>
              </a:rPr>
              <a:t>I also lead the woman</a:t>
            </a:r>
            <a:r>
              <a:rPr lang="uk-UA"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Precept Bible study at our church</a:t>
            </a:r>
          </a:p>
        </p:txBody>
      </p:sp>
      <p:sp>
        <p:nvSpPr>
          <p:cNvPr id="368643"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982CA59-476C-C447-A28E-853EE0FA4BC7}" type="slidenum">
              <a:rPr lang="en-US" sz="1200">
                <a:solidFill>
                  <a:srgbClr val="000000"/>
                </a:solidFill>
                <a:latin typeface="Calibri" charset="0"/>
              </a:rPr>
              <a:pPr eaLnBrk="1" hangingPunct="1"/>
              <a:t>6</a:t>
            </a:fld>
            <a:endParaRPr lang="en-US" sz="1200">
              <a:solidFill>
                <a:srgbClr val="000000"/>
              </a:solidFill>
              <a:latin typeface="Calibri"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2"/>
          <p:cNvSpPr>
            <a:spLocks noGrp="1" noRot="1" noChangeAspect="1" noChangeArrowheads="1" noTextEdit="1"/>
          </p:cNvSpPr>
          <p:nvPr>
            <p:ph type="sldImg"/>
          </p:nvPr>
        </p:nvSpPr>
        <p:spPr>
          <a:ln/>
        </p:spPr>
      </p:sp>
      <p:sp>
        <p:nvSpPr>
          <p:cNvPr id="31846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b="1" i="1">
                <a:solidFill>
                  <a:srgbClr val="000000"/>
                </a:solidFill>
                <a:latin typeface="Times" charset="0"/>
                <a:ea typeface="ＭＳ Ｐゴシック" charset="0"/>
                <a:cs typeface="ＭＳ Ｐゴシック" charset="0"/>
              </a:rPr>
              <a:t>As a starting point, begin thinking about 10 file folders in a filing cabinet. </a:t>
            </a:r>
          </a:p>
          <a:p>
            <a:r>
              <a:rPr lang="en-US" b="1" i="1">
                <a:solidFill>
                  <a:srgbClr val="000000"/>
                </a:solidFill>
                <a:latin typeface="Times" charset="0"/>
                <a:ea typeface="ＭＳ Ｐゴシック" charset="0"/>
                <a:cs typeface="ＭＳ Ｐゴシック" charset="0"/>
              </a:rPr>
              <a:t>You are going to organize your own Bible File into a collection of these ten mental file folders.  </a:t>
            </a:r>
          </a:p>
          <a:p>
            <a:r>
              <a:rPr lang="en-US" b="1" i="1">
                <a:solidFill>
                  <a:srgbClr val="000000"/>
                </a:solidFill>
                <a:latin typeface="Times" charset="0"/>
                <a:ea typeface="ＭＳ Ｐゴシック" charset="0"/>
                <a:cs typeface="ＭＳ Ｐゴシック" charset="0"/>
              </a:rPr>
              <a:t>Very soon you</a:t>
            </a:r>
            <a:r>
              <a:rPr lang="fr-FR" altLang="ja-JP" b="1" i="1">
                <a:solidFill>
                  <a:srgbClr val="000000"/>
                </a:solidFill>
                <a:latin typeface="Times" charset="0"/>
                <a:ea typeface="ＭＳ Ｐゴシック" charset="0"/>
                <a:cs typeface="ＭＳ Ｐゴシック" charset="0"/>
              </a:rPr>
              <a:t>'</a:t>
            </a:r>
            <a:r>
              <a:rPr lang="en-US" altLang="ja-JP" b="1" i="1">
                <a:solidFill>
                  <a:srgbClr val="000000"/>
                </a:solidFill>
                <a:latin typeface="Times" charset="0"/>
                <a:ea typeface="ＭＳ Ｐゴシック" charset="0"/>
                <a:cs typeface="ＭＳ Ｐゴシック" charset="0"/>
              </a:rPr>
              <a:t>ll be applying labels to each of those 10 file folders.  So…now to begin…and…</a:t>
            </a:r>
            <a:endParaRPr lang="en-US" altLang="ja-JP" b="1">
              <a:solidFill>
                <a:srgbClr val="000000"/>
              </a:solidFill>
              <a:latin typeface="Times" charset="0"/>
              <a:ea typeface="ＭＳ Ｐゴシック" charset="0"/>
              <a:cs typeface="ＭＳ Ｐゴシック" charset="0"/>
            </a:endParaRPr>
          </a:p>
          <a:p>
            <a:endParaRPr lang="en-US">
              <a:latin typeface="Times"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We begin right here...with the single number….	7.</a:t>
            </a:r>
          </a:p>
          <a:p>
            <a:r>
              <a:rPr lang="en-US" b="1">
                <a:solidFill>
                  <a:srgbClr val="000000"/>
                </a:solidFill>
                <a:latin typeface="Times" charset="0"/>
                <a:ea typeface="ＭＳ Ｐゴシック" charset="0"/>
                <a:cs typeface="ＭＳ Ｐゴシック" charset="0"/>
              </a:rPr>
              <a:t>That</a:t>
            </a:r>
            <a:r>
              <a:rPr lang="fr-FR" b="1">
                <a:solidFill>
                  <a:srgbClr val="000000"/>
                </a:solidFill>
                <a:latin typeface="Times" charset="0"/>
                <a:ea typeface="ＭＳ Ｐゴシック" charset="0"/>
                <a:cs typeface="ＭＳ Ｐゴシック" charset="0"/>
              </a:rPr>
              <a:t>'</a:t>
            </a:r>
            <a:r>
              <a:rPr lang="en-US" b="1">
                <a:solidFill>
                  <a:srgbClr val="000000"/>
                </a:solidFill>
                <a:latin typeface="Times" charset="0"/>
                <a:ea typeface="ＭＳ Ｐゴシック" charset="0"/>
                <a:cs typeface="ＭＳ Ｐゴシック" charset="0"/>
              </a:rPr>
              <a:t>s our mental anchor point.  Simply the number 7 with that all-important dash through the stem.</a:t>
            </a:r>
          </a:p>
          <a:p>
            <a:r>
              <a:rPr lang="en-US" b="1">
                <a:solidFill>
                  <a:srgbClr val="000000"/>
                </a:solidFill>
                <a:latin typeface="Times" charset="0"/>
                <a:ea typeface="ＭＳ Ｐゴシック" charset="0"/>
                <a:cs typeface="ＭＳ Ｐゴシック" charset="0"/>
              </a:rPr>
              <a:t>////	Next step...surround that number with three alphabet letters. Set them firmly in place in your mind:  </a:t>
            </a:r>
          </a:p>
          <a:p>
            <a:r>
              <a:rPr lang="en-US" b="1">
                <a:solidFill>
                  <a:srgbClr val="000000"/>
                </a:solidFill>
                <a:latin typeface="Times" charset="0"/>
                <a:ea typeface="ＭＳ Ｐゴシック" charset="0"/>
                <a:cs typeface="ＭＳ Ｐゴシック" charset="0"/>
              </a:rPr>
              <a:t>					C  7  S  J       </a:t>
            </a:r>
          </a:p>
          <a:p>
            <a:r>
              <a:rPr lang="en-US" b="1">
                <a:solidFill>
                  <a:srgbClr val="000000"/>
                </a:solidFill>
                <a:latin typeface="Times" charset="0"/>
                <a:ea typeface="ＭＳ Ｐゴシック" charset="0"/>
                <a:cs typeface="ＭＳ Ｐゴシック" charset="0"/>
              </a:rPr>
              <a:t>Repeat the letter group aloud several times as you embed it in your mind... Because this is the very core of the Bible</a:t>
            </a:r>
            <a:r>
              <a:rPr lang="fr-FR" altLang="ja-JP" b="1">
                <a:solidFill>
                  <a:srgbClr val="000000"/>
                </a:solidFill>
                <a:latin typeface="Times" charset="0"/>
                <a:ea typeface="ＭＳ Ｐゴシック" charset="0"/>
                <a:cs typeface="ＭＳ Ｐゴシック" charset="0"/>
              </a:rPr>
              <a:t>'</a:t>
            </a:r>
            <a:r>
              <a:rPr lang="en-US" altLang="ja-JP" b="1">
                <a:solidFill>
                  <a:srgbClr val="000000"/>
                </a:solidFill>
                <a:latin typeface="Times" charset="0"/>
                <a:ea typeface="ＭＳ Ｐゴシック" charset="0"/>
                <a:cs typeface="ＭＳ Ｐゴシック" charset="0"/>
              </a:rPr>
              <a:t>s organization and time-line flow:</a:t>
            </a:r>
          </a:p>
          <a:p>
            <a:r>
              <a:rPr lang="en-US" b="1">
                <a:solidFill>
                  <a:srgbClr val="000000"/>
                </a:solidFill>
                <a:latin typeface="Times" charset="0"/>
                <a:ea typeface="ＭＳ Ｐゴシック" charset="0"/>
                <a:cs typeface="ＭＳ Ｐゴシック" charset="0"/>
              </a:rPr>
              <a:t>//// 	</a:t>
            </a:r>
            <a:r>
              <a:rPr lang="en-US" altLang="ja-JP" b="1">
                <a:solidFill>
                  <a:srgbClr val="000000"/>
                </a:solidFill>
                <a:latin typeface="Times" charset="0"/>
                <a:ea typeface="ＭＳ Ｐゴシック" charset="0"/>
                <a:cs typeface="ＭＳ Ｐゴシック" charset="0"/>
              </a:rPr>
              <a:t>"C  7  S  J....</a:t>
            </a:r>
          </a:p>
          <a:p>
            <a:r>
              <a:rPr lang="en-US" b="1">
                <a:solidFill>
                  <a:srgbClr val="000000"/>
                </a:solidFill>
                <a:latin typeface="Times" charset="0"/>
                <a:ea typeface="ＭＳ Ｐゴシック" charset="0"/>
                <a:cs typeface="ＭＳ Ｐゴシック" charset="0"/>
              </a:rPr>
              <a:t>////	C  7  S  J.... </a:t>
            </a:r>
          </a:p>
          <a:p>
            <a:r>
              <a:rPr lang="en-US" b="1">
                <a:solidFill>
                  <a:srgbClr val="000000"/>
                </a:solidFill>
                <a:latin typeface="Times" charset="0"/>
                <a:ea typeface="ＭＳ Ｐゴシック" charset="0"/>
                <a:cs typeface="ＭＳ Ｐゴシック" charset="0"/>
              </a:rPr>
              <a:t>////	C  7  S  J...etc.</a:t>
            </a:r>
            <a:r>
              <a:rPr lang="en-US" altLang="ja-JP" b="1">
                <a:solidFill>
                  <a:srgbClr val="000000"/>
                </a:solidFill>
                <a:latin typeface="Times" charset="0"/>
                <a:ea typeface="ＭＳ Ｐゴシック" charset="0"/>
                <a:cs typeface="ＭＳ Ｐゴシック" charset="0"/>
              </a:rPr>
              <a:t>"</a:t>
            </a:r>
          </a:p>
          <a:p>
            <a:endParaRPr lang="en-US">
              <a:latin typeface="Times" charset="0"/>
              <a:ea typeface="ＭＳ Ｐゴシック" charset="0"/>
              <a:cs typeface="ＭＳ Ｐゴシック" charset="0"/>
            </a:endParaRPr>
          </a:p>
        </p:txBody>
      </p:sp>
      <p:sp>
        <p:nvSpPr>
          <p:cNvPr id="320514" name="Rectangle 3"/>
          <p:cNvSpPr>
            <a:spLocks noGrp="1" noRot="1" noChangeAspect="1" noChangeArrowheads="1" noTextEdit="1"/>
          </p:cNvSpPr>
          <p:nvPr>
            <p:ph type="sldImg"/>
          </p:nvPr>
        </p:nvSpPr>
        <p:spPr>
          <a:ln cap="flat"/>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Now...about that European style </a:t>
            </a:r>
            <a:r>
              <a:rPr lang="fr-FR" altLang="ja-JP" b="1">
                <a:solidFill>
                  <a:srgbClr val="000000"/>
                </a:solidFill>
                <a:latin typeface="Times" charset="0"/>
                <a:ea typeface="ＭＳ Ｐゴシック" charset="0"/>
                <a:cs typeface="ＭＳ Ｐゴシック" charset="0"/>
              </a:rPr>
              <a:t>'</a:t>
            </a:r>
            <a:r>
              <a:rPr lang="en-US" altLang="ja-JP" b="1">
                <a:solidFill>
                  <a:srgbClr val="000000"/>
                </a:solidFill>
                <a:latin typeface="Times" charset="0"/>
                <a:ea typeface="ＭＳ Ｐゴシック" charset="0"/>
                <a:cs typeface="ＭＳ Ｐゴシック" charset="0"/>
              </a:rPr>
              <a:t>7</a:t>
            </a:r>
            <a:r>
              <a:rPr lang="fr-FR" altLang="ja-JP" b="1">
                <a:solidFill>
                  <a:srgbClr val="000000"/>
                </a:solidFill>
                <a:latin typeface="Times" charset="0"/>
                <a:ea typeface="ＭＳ Ｐゴシック" charset="0"/>
                <a:cs typeface="ＭＳ Ｐゴシック" charset="0"/>
              </a:rPr>
              <a:t>'</a:t>
            </a:r>
            <a:r>
              <a:rPr lang="en-US" altLang="ja-JP" b="1">
                <a:solidFill>
                  <a:srgbClr val="000000"/>
                </a:solidFill>
                <a:latin typeface="Times" charset="0"/>
                <a:ea typeface="ＭＳ Ｐゴシック" charset="0"/>
                <a:cs typeface="ＭＳ Ｐゴシック" charset="0"/>
              </a:rPr>
              <a:t>.  </a:t>
            </a:r>
          </a:p>
          <a:p>
            <a:r>
              <a:rPr lang="en-US" b="1">
                <a:solidFill>
                  <a:srgbClr val="000000"/>
                </a:solidFill>
                <a:latin typeface="Times" charset="0"/>
                <a:ea typeface="ＭＳ Ｐゴシック" charset="0"/>
                <a:cs typeface="ＭＳ Ｐゴシック" charset="0"/>
              </a:rPr>
              <a:t>////	You</a:t>
            </a:r>
            <a:r>
              <a:rPr lang="fr-FR" altLang="ja-JP" b="1">
                <a:solidFill>
                  <a:srgbClr val="000000"/>
                </a:solidFill>
                <a:latin typeface="Times" charset="0"/>
                <a:ea typeface="ＭＳ Ｐゴシック" charset="0"/>
                <a:cs typeface="ＭＳ Ｐゴシック" charset="0"/>
              </a:rPr>
              <a:t>'</a:t>
            </a:r>
            <a:r>
              <a:rPr lang="en-US" altLang="ja-JP" b="1">
                <a:solidFill>
                  <a:srgbClr val="000000"/>
                </a:solidFill>
                <a:latin typeface="Times" charset="0"/>
                <a:ea typeface="ＭＳ Ｐゴシック" charset="0"/>
                <a:cs typeface="ＭＳ Ｐゴシック" charset="0"/>
              </a:rPr>
              <a:t>ll remember that it </a:t>
            </a:r>
            <a:r>
              <a:rPr lang="en-US" altLang="ja-JP" b="1" u="sng">
                <a:solidFill>
                  <a:srgbClr val="000000"/>
                </a:solidFill>
                <a:latin typeface="Times" charset="0"/>
                <a:ea typeface="ＭＳ Ｐゴシック" charset="0"/>
                <a:cs typeface="ＭＳ Ｐゴシック" charset="0"/>
              </a:rPr>
              <a:t>has a dash</a:t>
            </a:r>
            <a:r>
              <a:rPr lang="en-US" altLang="ja-JP" b="1">
                <a:solidFill>
                  <a:srgbClr val="000000"/>
                </a:solidFill>
                <a:latin typeface="Times" charset="0"/>
                <a:ea typeface="ＭＳ Ｐゴシック" charset="0"/>
                <a:cs typeface="ＭＳ Ｐゴシック" charset="0"/>
              </a:rPr>
              <a:t> through its stem...  That</a:t>
            </a:r>
            <a:r>
              <a:rPr lang="fr-FR" altLang="ja-JP" b="1">
                <a:solidFill>
                  <a:srgbClr val="000000"/>
                </a:solidFill>
                <a:latin typeface="Times" charset="0"/>
                <a:ea typeface="ＭＳ Ｐゴシック" charset="0"/>
                <a:cs typeface="ＭＳ Ｐゴシック" charset="0"/>
              </a:rPr>
              <a:t>'</a:t>
            </a:r>
            <a:r>
              <a:rPr lang="en-US" altLang="ja-JP" b="1">
                <a:solidFill>
                  <a:srgbClr val="000000"/>
                </a:solidFill>
                <a:latin typeface="Times" charset="0"/>
                <a:ea typeface="ＭＳ Ｐゴシック" charset="0"/>
                <a:cs typeface="ＭＳ Ｐゴシック" charset="0"/>
              </a:rPr>
              <a:t>s an important reminder — a mind clue. Keep it mentally handy. That small dash divides the length of the 7</a:t>
            </a:r>
            <a:r>
              <a:rPr lang="fr-FR" altLang="ja-JP" b="1">
                <a:solidFill>
                  <a:srgbClr val="000000"/>
                </a:solidFill>
                <a:latin typeface="Times" charset="0"/>
                <a:ea typeface="ＭＳ Ｐゴシック" charset="0"/>
                <a:cs typeface="ＭＳ Ｐゴシック" charset="0"/>
              </a:rPr>
              <a:t>'</a:t>
            </a:r>
            <a:r>
              <a:rPr lang="en-US" altLang="ja-JP" b="1">
                <a:solidFill>
                  <a:srgbClr val="000000"/>
                </a:solidFill>
                <a:latin typeface="Times" charset="0"/>
                <a:ea typeface="ＭＳ Ｐゴシック" charset="0"/>
                <a:cs typeface="ＭＳ Ｐゴシック" charset="0"/>
              </a:rPr>
              <a:t>s stem into two parts. So, ask yourself the question: "What two numbers does 7 easily split into?" </a:t>
            </a:r>
          </a:p>
          <a:p>
            <a:r>
              <a:rPr lang="en-US" b="1">
                <a:solidFill>
                  <a:srgbClr val="000000"/>
                </a:solidFill>
                <a:latin typeface="Times" charset="0"/>
                <a:ea typeface="ＭＳ Ｐゴシック" charset="0"/>
                <a:cs typeface="ＭＳ Ｐゴシック" charset="0"/>
              </a:rPr>
              <a:t>////	 One possible answer…and the right one…is: 4 and  3.</a:t>
            </a:r>
          </a:p>
          <a:p>
            <a:endParaRPr lang="en-US">
              <a:latin typeface="Times" charset="0"/>
              <a:ea typeface="ＭＳ Ｐゴシック" charset="0"/>
              <a:cs typeface="ＭＳ Ｐゴシック" charset="0"/>
            </a:endParaRPr>
          </a:p>
        </p:txBody>
      </p:sp>
      <p:sp>
        <p:nvSpPr>
          <p:cNvPr id="322562" name="Rectangle 3"/>
          <p:cNvSpPr>
            <a:spLocks noGrp="1" noRot="1" noChangeAspect="1" noChangeArrowheads="1" noTextEdit="1"/>
          </p:cNvSpPr>
          <p:nvPr>
            <p:ph type="sldImg"/>
          </p:nvPr>
        </p:nvSpPr>
        <p:spPr>
          <a:ln cap="flat"/>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2"/>
          <p:cNvSpPr>
            <a:spLocks noGrp="1" noRot="1" noChangeAspect="1" noChangeArrowheads="1" noTextEdit="1"/>
          </p:cNvSpPr>
          <p:nvPr>
            <p:ph type="sldImg"/>
          </p:nvPr>
        </p:nvSpPr>
        <p:spPr>
          <a:ln/>
        </p:spPr>
      </p:sp>
      <p:sp>
        <p:nvSpPr>
          <p:cNvPr id="32461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So, in the  C  7  S  J  formula, by changing the 7 to a 4  and a 3,  we have </a:t>
            </a:r>
          </a:p>
          <a:p>
            <a:r>
              <a:rPr lang="en-US" b="1">
                <a:solidFill>
                  <a:srgbClr val="000000"/>
                </a:solidFill>
                <a:latin typeface="Times" charset="0"/>
                <a:ea typeface="ＭＳ Ｐゴシック" charset="0"/>
                <a:cs typeface="ＭＳ Ｐゴシック" charset="0"/>
              </a:rPr>
              <a:t>			C  4  3  S  J.</a:t>
            </a:r>
          </a:p>
          <a:p>
            <a:r>
              <a:rPr lang="en-US" b="1">
                <a:solidFill>
                  <a:srgbClr val="000000"/>
                </a:solidFill>
                <a:latin typeface="Times" charset="0"/>
                <a:ea typeface="ＭＳ Ｐゴシック" charset="0"/>
                <a:cs typeface="ＭＳ Ｐゴシック" charset="0"/>
              </a:rPr>
              <a:t>As before, repeat that changed sequence aloud several times to help it hold tightly in your mind for easy recall. </a:t>
            </a:r>
          </a:p>
          <a:p>
            <a:r>
              <a:rPr lang="en-US" b="1">
                <a:solidFill>
                  <a:srgbClr val="000000"/>
                </a:solidFill>
                <a:latin typeface="Times" charset="0"/>
                <a:ea typeface="ＭＳ Ｐゴシック" charset="0"/>
                <a:cs typeface="ＭＳ Ｐゴシック" charset="0"/>
              </a:rPr>
              <a:t>////	C 4 3 S J.</a:t>
            </a:r>
            <a:endParaRPr lang="en-US">
              <a:latin typeface="Times"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Now, based on C  4  3  S  J, we enlarge that idea into five key words or phrases. They will become the foundation of your mental Bible File. Here they are…say them aloud… </a:t>
            </a:r>
          </a:p>
          <a:p>
            <a:r>
              <a:rPr lang="en-US" b="1">
                <a:solidFill>
                  <a:srgbClr val="000000"/>
                </a:solidFill>
                <a:latin typeface="Times" charset="0"/>
                <a:ea typeface="ＭＳ Ｐゴシック" charset="0"/>
                <a:cs typeface="ＭＳ Ｐゴシック" charset="0"/>
              </a:rPr>
              <a:t>////	C =	CREATION  </a:t>
            </a:r>
          </a:p>
          <a:p>
            <a:r>
              <a:rPr lang="en-US" b="1">
                <a:solidFill>
                  <a:srgbClr val="000000"/>
                </a:solidFill>
                <a:latin typeface="Times" charset="0"/>
                <a:ea typeface="ＭＳ Ｐゴシック" charset="0"/>
                <a:cs typeface="ＭＳ Ｐゴシック" charset="0"/>
              </a:rPr>
              <a:t>////	4 =  	4  PEOPLE</a:t>
            </a:r>
          </a:p>
          <a:p>
            <a:r>
              <a:rPr lang="en-US" b="1">
                <a:solidFill>
                  <a:srgbClr val="000000"/>
                </a:solidFill>
                <a:latin typeface="Times" charset="0"/>
                <a:ea typeface="ＭＳ Ｐゴシック" charset="0"/>
                <a:cs typeface="ＭＳ Ｐゴシック" charset="0"/>
              </a:rPr>
              <a:t>////	3 =  	3  SOCIETIES</a:t>
            </a:r>
          </a:p>
          <a:p>
            <a:r>
              <a:rPr lang="en-US" b="1">
                <a:solidFill>
                  <a:srgbClr val="000000"/>
                </a:solidFill>
                <a:latin typeface="Times" charset="0"/>
                <a:ea typeface="ＭＳ Ｐゴシック" charset="0"/>
                <a:cs typeface="ＭＳ Ｐゴシック" charset="0"/>
              </a:rPr>
              <a:t>////	S =  	SILENCE</a:t>
            </a:r>
          </a:p>
          <a:p>
            <a:r>
              <a:rPr lang="en-US" b="1">
                <a:solidFill>
                  <a:srgbClr val="000000"/>
                </a:solidFill>
                <a:latin typeface="Times" charset="0"/>
                <a:ea typeface="ＭＳ Ｐゴシック" charset="0"/>
                <a:cs typeface="ＭＳ Ｐゴシック" charset="0"/>
              </a:rPr>
              <a:t>////	J = 	JESUS.</a:t>
            </a:r>
          </a:p>
          <a:p>
            <a:r>
              <a:rPr lang="en-US" b="1">
                <a:solidFill>
                  <a:srgbClr val="000000"/>
                </a:solidFill>
                <a:latin typeface="Times" charset="0"/>
                <a:ea typeface="ＭＳ Ｐゴシック" charset="0"/>
                <a:cs typeface="ＭＳ Ｐゴシック" charset="0"/>
              </a:rPr>
              <a:t>	And that</a:t>
            </a:r>
            <a:r>
              <a:rPr lang="fr-FR" altLang="ja-JP" b="1">
                <a:solidFill>
                  <a:srgbClr val="000000"/>
                </a:solidFill>
                <a:latin typeface="Times" charset="0"/>
                <a:ea typeface="ＭＳ Ｐゴシック" charset="0"/>
                <a:cs typeface="ＭＳ Ｐゴシック" charset="0"/>
              </a:rPr>
              <a:t>'</a:t>
            </a:r>
            <a:r>
              <a:rPr lang="en-US" altLang="ja-JP" b="1">
                <a:solidFill>
                  <a:srgbClr val="000000"/>
                </a:solidFill>
                <a:latin typeface="Times" charset="0"/>
                <a:ea typeface="ＭＳ Ｐゴシック" charset="0"/>
                <a:cs typeface="ＭＳ Ｐゴシック" charset="0"/>
              </a:rPr>
              <a:t>s an organizational plan for the entire Bible! Those five words and phrases create an abbreviated outline map of the entire Bible</a:t>
            </a:r>
            <a:r>
              <a:rPr lang="fr-FR" altLang="ja-JP" b="1">
                <a:solidFill>
                  <a:srgbClr val="000000"/>
                </a:solidFill>
                <a:latin typeface="Times" charset="0"/>
                <a:ea typeface="ＭＳ Ｐゴシック" charset="0"/>
                <a:cs typeface="ＭＳ Ｐゴシック" charset="0"/>
              </a:rPr>
              <a:t>'</a:t>
            </a:r>
            <a:r>
              <a:rPr lang="en-US" altLang="ja-JP" b="1">
                <a:solidFill>
                  <a:srgbClr val="000000"/>
                </a:solidFill>
                <a:latin typeface="Times" charset="0"/>
                <a:ea typeface="ＭＳ Ｐゴシック" charset="0"/>
                <a:cs typeface="ＭＳ Ｐゴシック" charset="0"/>
              </a:rPr>
              <a:t>s basic design.</a:t>
            </a:r>
            <a:endParaRPr lang="en-US">
              <a:latin typeface="Times" charset="0"/>
              <a:ea typeface="ＭＳ Ｐゴシック" charset="0"/>
              <a:cs typeface="ＭＳ Ｐゴシック" charset="0"/>
            </a:endParaRPr>
          </a:p>
        </p:txBody>
      </p:sp>
      <p:sp>
        <p:nvSpPr>
          <p:cNvPr id="326658" name="Rectangle 3"/>
          <p:cNvSpPr>
            <a:spLocks noGrp="1" noRot="1" noChangeAspect="1" noChangeArrowheads="1" noTextEdit="1"/>
          </p:cNvSpPr>
          <p:nvPr>
            <p:ph type="sldImg"/>
          </p:nvPr>
        </p:nvSpPr>
        <p:spPr>
          <a:ln cap="flat"/>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Once again...aloud…</a:t>
            </a:r>
          </a:p>
          <a:p>
            <a:r>
              <a:rPr lang="en-US" b="1">
                <a:solidFill>
                  <a:srgbClr val="000000"/>
                </a:solidFill>
                <a:latin typeface="Times" charset="0"/>
                <a:ea typeface="ＭＳ Ｐゴシック" charset="0"/>
                <a:cs typeface="ＭＳ Ｐゴシック" charset="0"/>
              </a:rPr>
              <a:t>//// 	C =	CREATION  </a:t>
            </a:r>
          </a:p>
          <a:p>
            <a:r>
              <a:rPr lang="en-US" b="1">
                <a:solidFill>
                  <a:srgbClr val="000000"/>
                </a:solidFill>
                <a:latin typeface="Times" charset="0"/>
                <a:ea typeface="ＭＳ Ｐゴシック" charset="0"/>
                <a:cs typeface="ＭＳ Ｐゴシック" charset="0"/>
              </a:rPr>
              <a:t>////	4 =  	4  PEOPLE</a:t>
            </a:r>
          </a:p>
          <a:p>
            <a:r>
              <a:rPr lang="en-US" b="1">
                <a:solidFill>
                  <a:srgbClr val="000000"/>
                </a:solidFill>
                <a:latin typeface="Times" charset="0"/>
                <a:ea typeface="ＭＳ Ｐゴシック" charset="0"/>
                <a:cs typeface="ＭＳ Ｐゴシック" charset="0"/>
              </a:rPr>
              <a:t>////	3 =  	3  SOCIETIES</a:t>
            </a:r>
          </a:p>
          <a:p>
            <a:r>
              <a:rPr lang="en-US" b="1">
                <a:solidFill>
                  <a:srgbClr val="000000"/>
                </a:solidFill>
                <a:latin typeface="Times" charset="0"/>
                <a:ea typeface="ＭＳ Ｐゴシック" charset="0"/>
                <a:cs typeface="ＭＳ Ｐゴシック" charset="0"/>
              </a:rPr>
              <a:t>////	S =  	SILENCE</a:t>
            </a:r>
          </a:p>
          <a:p>
            <a:r>
              <a:rPr lang="en-US" b="1">
                <a:solidFill>
                  <a:srgbClr val="000000"/>
                </a:solidFill>
                <a:latin typeface="Times" charset="0"/>
                <a:ea typeface="ＭＳ Ｐゴシック" charset="0"/>
                <a:cs typeface="ＭＳ Ｐゴシック" charset="0"/>
              </a:rPr>
              <a:t>////	J = 	JESUS.</a:t>
            </a:r>
          </a:p>
          <a:p>
            <a:r>
              <a:rPr lang="en-US" b="1">
                <a:solidFill>
                  <a:srgbClr val="000000"/>
                </a:solidFill>
                <a:latin typeface="Times" charset="0"/>
                <a:ea typeface="ＭＳ Ｐゴシック" charset="0"/>
                <a:cs typeface="ＭＳ Ｐゴシック" charset="0"/>
              </a:rPr>
              <a:t>We will now go back through the phrases, expanding them still </a:t>
            </a:r>
            <a:r>
              <a:rPr lang="en-US" b="1" u="sng">
                <a:solidFill>
                  <a:srgbClr val="000000"/>
                </a:solidFill>
                <a:latin typeface="Times" charset="0"/>
                <a:ea typeface="ＭＳ Ｐゴシック" charset="0"/>
                <a:cs typeface="ＭＳ Ｐゴシック" charset="0"/>
              </a:rPr>
              <a:t>farther.</a:t>
            </a:r>
            <a:endParaRPr lang="en-US" b="1">
              <a:solidFill>
                <a:srgbClr val="000000"/>
              </a:solidFill>
              <a:latin typeface="Times" charset="0"/>
              <a:ea typeface="ＭＳ Ｐゴシック" charset="0"/>
              <a:cs typeface="ＭＳ Ｐゴシック" charset="0"/>
            </a:endParaRPr>
          </a:p>
          <a:p>
            <a:r>
              <a:rPr lang="en-US" b="1">
                <a:solidFill>
                  <a:srgbClr val="000000"/>
                </a:solidFill>
                <a:latin typeface="Times" charset="0"/>
                <a:ea typeface="ＭＳ Ｐゴシック" charset="0"/>
                <a:cs typeface="ＭＳ Ｐゴシック" charset="0"/>
              </a:rPr>
              <a:t>////	CREATION, </a:t>
            </a:r>
          </a:p>
          <a:p>
            <a:r>
              <a:rPr lang="en-US" b="1">
                <a:solidFill>
                  <a:srgbClr val="000000"/>
                </a:solidFill>
                <a:latin typeface="Times" charset="0"/>
                <a:ea typeface="ＭＳ Ｐゴシック" charset="0"/>
                <a:cs typeface="ＭＳ Ｐゴシック" charset="0"/>
              </a:rPr>
              <a:t>of course, remains at the top of the list naturally…because the Bible story itself begins right there. </a:t>
            </a:r>
            <a:endParaRPr lang="en-US">
              <a:latin typeface="Times" charset="0"/>
              <a:ea typeface="ＭＳ Ｐゴシック" charset="0"/>
              <a:cs typeface="ＭＳ Ｐゴシック" charset="0"/>
            </a:endParaRPr>
          </a:p>
        </p:txBody>
      </p:sp>
      <p:sp>
        <p:nvSpPr>
          <p:cNvPr id="328706" name="Rectangle 3"/>
          <p:cNvSpPr>
            <a:spLocks noGrp="1" noRot="1" noChangeAspect="1" noChangeArrowheads="1" noTextEdit="1"/>
          </p:cNvSpPr>
          <p:nvPr>
            <p:ph type="sldImg"/>
          </p:nvPr>
        </p:nvSpPr>
        <p:spPr>
          <a:ln cap="flat"/>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We then take the next phrase from the list:</a:t>
            </a:r>
          </a:p>
          <a:p>
            <a:r>
              <a:rPr lang="en-US" b="1">
                <a:solidFill>
                  <a:srgbClr val="000000"/>
                </a:solidFill>
                <a:latin typeface="Times" charset="0"/>
                <a:ea typeface="ＭＳ Ｐゴシック" charset="0"/>
                <a:cs typeface="ＭＳ Ｐゴシック" charset="0"/>
              </a:rPr>
              <a:t>		4  PEOPLE.</a:t>
            </a:r>
          </a:p>
          <a:p>
            <a:endParaRPr lang="en-US">
              <a:latin typeface="Times" charset="0"/>
              <a:ea typeface="ＭＳ Ｐゴシック" charset="0"/>
              <a:cs typeface="ＭＳ Ｐゴシック" charset="0"/>
            </a:endParaRPr>
          </a:p>
        </p:txBody>
      </p:sp>
      <p:sp>
        <p:nvSpPr>
          <p:cNvPr id="330754" name="Rectangle 3"/>
          <p:cNvSpPr>
            <a:spLocks noGrp="1" noRot="1" noChangeAspect="1" noChangeArrowheads="1" noTextEdit="1"/>
          </p:cNvSpPr>
          <p:nvPr>
            <p:ph type="sldImg"/>
          </p:nvPr>
        </p:nvSpPr>
        <p:spPr>
          <a:ln cap="flat"/>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Let</a:t>
            </a:r>
            <a:r>
              <a:rPr lang="fr-FR" b="1">
                <a:solidFill>
                  <a:srgbClr val="000000"/>
                </a:solidFill>
                <a:latin typeface="Times" charset="0"/>
                <a:ea typeface="ＭＳ Ｐゴシック" charset="0"/>
                <a:cs typeface="ＭＳ Ｐゴシック" charset="0"/>
              </a:rPr>
              <a:t>'</a:t>
            </a:r>
            <a:r>
              <a:rPr lang="en-US" b="1">
                <a:solidFill>
                  <a:srgbClr val="000000"/>
                </a:solidFill>
                <a:latin typeface="Times" charset="0"/>
                <a:ea typeface="ＭＳ Ｐゴシック" charset="0"/>
                <a:cs typeface="ＭＳ Ｐゴシック" charset="0"/>
              </a:rPr>
              <a:t>s break apart </a:t>
            </a:r>
            <a:r>
              <a:rPr lang="en-US" altLang="ja-JP" b="1">
                <a:solidFill>
                  <a:srgbClr val="000000"/>
                </a:solidFill>
                <a:latin typeface="Times" charset="0"/>
                <a:ea typeface="ＭＳ Ｐゴシック" charset="0"/>
                <a:cs typeface="ＭＳ Ｐゴシック" charset="0"/>
              </a:rPr>
              <a:t>"4 PEOPLE" into 4 specific people, in this order:</a:t>
            </a:r>
          </a:p>
          <a:p>
            <a:r>
              <a:rPr lang="en-US" b="1">
                <a:solidFill>
                  <a:srgbClr val="000000"/>
                </a:solidFill>
                <a:latin typeface="Times" charset="0"/>
                <a:ea typeface="ＭＳ Ｐゴシック" charset="0"/>
                <a:cs typeface="ＭＳ Ｐゴシック" charset="0"/>
              </a:rPr>
              <a:t>////	ABRAHAM</a:t>
            </a:r>
          </a:p>
          <a:p>
            <a:r>
              <a:rPr lang="en-US" b="1">
                <a:solidFill>
                  <a:srgbClr val="000000"/>
                </a:solidFill>
                <a:latin typeface="Times" charset="0"/>
                <a:ea typeface="ＭＳ Ｐゴシック" charset="0"/>
                <a:cs typeface="ＭＳ Ｐゴシック" charset="0"/>
              </a:rPr>
              <a:t>////	JOSEPH</a:t>
            </a:r>
          </a:p>
          <a:p>
            <a:r>
              <a:rPr lang="en-US" b="1">
                <a:solidFill>
                  <a:srgbClr val="000000"/>
                </a:solidFill>
                <a:latin typeface="Times" charset="0"/>
                <a:ea typeface="ＭＳ Ｐゴシック" charset="0"/>
                <a:cs typeface="ＭＳ Ｐゴシック" charset="0"/>
              </a:rPr>
              <a:t>////	MOSES</a:t>
            </a:r>
          </a:p>
          <a:p>
            <a:r>
              <a:rPr lang="en-US" b="1">
                <a:solidFill>
                  <a:srgbClr val="000000"/>
                </a:solidFill>
                <a:latin typeface="Times" charset="0"/>
                <a:ea typeface="ＭＳ Ｐゴシック" charset="0"/>
                <a:cs typeface="ＭＳ Ｐゴシック" charset="0"/>
              </a:rPr>
              <a:t>////	JOSHUA</a:t>
            </a:r>
          </a:p>
          <a:p>
            <a:r>
              <a:rPr lang="en-US" b="1">
                <a:solidFill>
                  <a:srgbClr val="000000"/>
                </a:solidFill>
                <a:latin typeface="Times" charset="0"/>
                <a:ea typeface="ＭＳ Ｐゴシック" charset="0"/>
                <a:cs typeface="ＭＳ Ｐゴシック" charset="0"/>
              </a:rPr>
              <a:t>It</a:t>
            </a:r>
            <a:r>
              <a:rPr lang="fr-FR" b="1">
                <a:solidFill>
                  <a:srgbClr val="000000"/>
                </a:solidFill>
                <a:latin typeface="Times" charset="0"/>
                <a:ea typeface="ＭＳ Ｐゴシック" charset="0"/>
                <a:cs typeface="ＭＳ Ｐゴシック" charset="0"/>
              </a:rPr>
              <a:t>'</a:t>
            </a:r>
            <a:r>
              <a:rPr lang="en-US" b="1">
                <a:solidFill>
                  <a:srgbClr val="000000"/>
                </a:solidFill>
                <a:latin typeface="Times" charset="0"/>
                <a:ea typeface="ＭＳ Ｐゴシック" charset="0"/>
                <a:cs typeface="ＭＳ Ｐゴシック" charset="0"/>
              </a:rPr>
              <a:t>s helpful to remember the word order by repeating several times the first-letter order of the words:</a:t>
            </a:r>
          </a:p>
          <a:p>
            <a:r>
              <a:rPr lang="en-US" b="1">
                <a:solidFill>
                  <a:srgbClr val="000000"/>
                </a:solidFill>
                <a:latin typeface="Times" charset="0"/>
                <a:ea typeface="ＭＳ Ｐゴシック" charset="0"/>
                <a:cs typeface="ＭＳ Ｐゴシック" charset="0"/>
              </a:rPr>
              <a:t>//// 	"A-J-M-J ... A-J-M-J ... etc."</a:t>
            </a:r>
          </a:p>
          <a:p>
            <a:endParaRPr lang="en-US">
              <a:latin typeface="Times" charset="0"/>
              <a:ea typeface="ＭＳ Ｐゴシック" charset="0"/>
              <a:cs typeface="ＭＳ Ｐゴシック" charset="0"/>
            </a:endParaRPr>
          </a:p>
        </p:txBody>
      </p:sp>
      <p:sp>
        <p:nvSpPr>
          <p:cNvPr id="332802" name="Rectangle 3"/>
          <p:cNvSpPr>
            <a:spLocks noGrp="1" noRot="1" noChangeAspect="1" noChangeArrowheads="1" noTextEdit="1"/>
          </p:cNvSpPr>
          <p:nvPr>
            <p:ph type="sldImg"/>
          </p:nvPr>
        </p:nvSpPr>
        <p:spPr>
          <a:ln cap="flat"/>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How can you remember the order of those letters and the names?</a:t>
            </a:r>
          </a:p>
          <a:p>
            <a:r>
              <a:rPr lang="en-US" b="1">
                <a:solidFill>
                  <a:srgbClr val="000000"/>
                </a:solidFill>
                <a:latin typeface="Times" charset="0"/>
                <a:ea typeface="ＭＳ Ｐゴシック" charset="0"/>
                <a:cs typeface="ＭＳ Ｐゴシック" charset="0"/>
              </a:rPr>
              <a:t>This simple sentence..."A JUDGE MUST JUDGE."  The first letters of each word: AJMJ and then you have it.</a:t>
            </a:r>
            <a:endParaRPr lang="en-US">
              <a:latin typeface="Times" charset="0"/>
              <a:ea typeface="ＭＳ Ｐゴシック" charset="0"/>
              <a:cs typeface="ＭＳ Ｐゴシック" charset="0"/>
            </a:endParaRPr>
          </a:p>
        </p:txBody>
      </p:sp>
      <p:sp>
        <p:nvSpPr>
          <p:cNvPr id="334850" name="Rectangle 3"/>
          <p:cNvSpPr>
            <a:spLocks noGrp="1" noRot="1" noChangeAspect="1" noChangeArrowheads="1" noTextEdit="1"/>
          </p:cNvSpPr>
          <p:nvPr>
            <p:ph type="sldImg"/>
          </p:nvPr>
        </p:nvSpPr>
        <p:spPr>
          <a:ln cap="flat"/>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Just remember to repeat the four names aloud to yourself several times until you feel the rhythm of the words: </a:t>
            </a:r>
          </a:p>
          <a:p>
            <a:r>
              <a:rPr lang="en-US" b="1">
                <a:solidFill>
                  <a:srgbClr val="000000"/>
                </a:solidFill>
                <a:latin typeface="Times" charset="0"/>
                <a:ea typeface="ＭＳ Ｐゴシック" charset="0"/>
                <a:cs typeface="ＭＳ Ｐゴシック" charset="0"/>
              </a:rPr>
              <a:t>////	"ABRAHAM, </a:t>
            </a:r>
          </a:p>
          <a:p>
            <a:r>
              <a:rPr lang="en-US" b="1">
                <a:solidFill>
                  <a:srgbClr val="000000"/>
                </a:solidFill>
                <a:latin typeface="Times" charset="0"/>
                <a:ea typeface="ＭＳ Ｐゴシック" charset="0"/>
                <a:cs typeface="ＭＳ Ｐゴシック" charset="0"/>
              </a:rPr>
              <a:t>////	JOSEPH,</a:t>
            </a:r>
          </a:p>
          <a:p>
            <a:r>
              <a:rPr lang="en-US" b="1">
                <a:solidFill>
                  <a:srgbClr val="000000"/>
                </a:solidFill>
                <a:latin typeface="Times" charset="0"/>
                <a:ea typeface="ＭＳ Ｐゴシック" charset="0"/>
                <a:cs typeface="ＭＳ Ｐゴシック" charset="0"/>
              </a:rPr>
              <a:t>////	 MOSES and </a:t>
            </a:r>
          </a:p>
          <a:p>
            <a:r>
              <a:rPr lang="en-US" b="1">
                <a:solidFill>
                  <a:srgbClr val="000000"/>
                </a:solidFill>
                <a:latin typeface="Times" charset="0"/>
                <a:ea typeface="ＭＳ Ｐゴシック" charset="0"/>
                <a:cs typeface="ＭＳ Ｐゴシック" charset="0"/>
              </a:rPr>
              <a:t>////	JOSHUA."</a:t>
            </a:r>
          </a:p>
          <a:p>
            <a:r>
              <a:rPr lang="en-US" b="1">
                <a:solidFill>
                  <a:srgbClr val="000000"/>
                </a:solidFill>
                <a:latin typeface="Times" charset="0"/>
                <a:ea typeface="ＭＳ Ｐゴシック" charset="0"/>
                <a:cs typeface="ＭＳ Ｐゴシック" charset="0"/>
              </a:rPr>
              <a:t>And here again is that mental tool…</a:t>
            </a:r>
          </a:p>
          <a:p>
            <a:r>
              <a:rPr lang="en-US" b="1">
                <a:solidFill>
                  <a:srgbClr val="000000"/>
                </a:solidFill>
                <a:latin typeface="Times" charset="0"/>
                <a:ea typeface="ＭＳ Ｐゴシック" charset="0"/>
                <a:cs typeface="ＭＳ Ｐゴシック" charset="0"/>
              </a:rPr>
              <a:t>////	A</a:t>
            </a:r>
          </a:p>
          <a:p>
            <a:r>
              <a:rPr lang="en-US" b="1">
                <a:solidFill>
                  <a:srgbClr val="000000"/>
                </a:solidFill>
                <a:latin typeface="Times" charset="0"/>
                <a:ea typeface="ＭＳ Ｐゴシック" charset="0"/>
                <a:cs typeface="ＭＳ Ｐゴシック" charset="0"/>
              </a:rPr>
              <a:t>////	JUDGE</a:t>
            </a:r>
          </a:p>
          <a:p>
            <a:r>
              <a:rPr lang="en-US" b="1">
                <a:solidFill>
                  <a:srgbClr val="000000"/>
                </a:solidFill>
                <a:latin typeface="Times" charset="0"/>
                <a:ea typeface="ＭＳ Ｐゴシック" charset="0"/>
                <a:cs typeface="ＭＳ Ｐゴシック" charset="0"/>
              </a:rPr>
              <a:t>////	MUST</a:t>
            </a:r>
          </a:p>
          <a:p>
            <a:r>
              <a:rPr lang="en-US" b="1">
                <a:solidFill>
                  <a:srgbClr val="000000"/>
                </a:solidFill>
                <a:latin typeface="Times" charset="0"/>
                <a:ea typeface="ＭＳ Ｐゴシック" charset="0"/>
                <a:cs typeface="ＭＳ Ｐゴシック" charset="0"/>
              </a:rPr>
              <a:t>////	JUDGE.</a:t>
            </a:r>
          </a:p>
          <a:p>
            <a:endParaRPr lang="en-US">
              <a:latin typeface="Times" charset="0"/>
              <a:ea typeface="ＭＳ Ｐゴシック" charset="0"/>
              <a:cs typeface="ＭＳ Ｐゴシック" charset="0"/>
            </a:endParaRPr>
          </a:p>
        </p:txBody>
      </p:sp>
      <p:sp>
        <p:nvSpPr>
          <p:cNvPr id="336898" name="Rectangle 3"/>
          <p:cNvSpPr>
            <a:spLocks noGrp="1" noRot="1" noChangeAspect="1" noChangeArrowheads="1" noTextEdit="1"/>
          </p:cNvSpPr>
          <p:nvPr>
            <p:ph type="sldImg"/>
          </p:nvPr>
        </p:nvSpPr>
        <p:spPr>
          <a:ln cap="flat"/>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AD66281-90F7-BC47-BC35-908171F482EB}" type="slidenum">
              <a:rPr lang="en-US" sz="1200">
                <a:solidFill>
                  <a:srgbClr val="000000"/>
                </a:solidFill>
                <a:latin typeface="Arial" charset="0"/>
              </a:rPr>
              <a:pPr eaLnBrk="1" hangingPunct="1"/>
              <a:t>8</a:t>
            </a:fld>
            <a:endParaRPr lang="en-US" sz="1200">
              <a:solidFill>
                <a:srgbClr val="000000"/>
              </a:solidFill>
              <a:latin typeface="Arial" charset="0"/>
            </a:endParaRPr>
          </a:p>
        </p:txBody>
      </p:sp>
      <p:sp>
        <p:nvSpPr>
          <p:cNvPr id="371714" name="Rectangle 2"/>
          <p:cNvSpPr>
            <a:spLocks noGrp="1" noRot="1" noChangeAspect="1" noChangeArrowheads="1"/>
          </p:cNvSpPr>
          <p:nvPr>
            <p:ph type="sldImg"/>
          </p:nvPr>
        </p:nvSpPr>
        <p:spPr>
          <a:solidFill>
            <a:srgbClr val="FFFFFF"/>
          </a:solidFill>
          <a:ln/>
        </p:spPr>
      </p:sp>
      <p:sp>
        <p:nvSpPr>
          <p:cNvPr id="3717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INTERVIEWER: And Susan, what ministries has the Lord granted you?</a:t>
            </a:r>
          </a:p>
          <a:p>
            <a:pPr eaLnBrk="1" hangingPunct="1"/>
            <a:r>
              <a:rPr lang="en-US" dirty="0">
                <a:latin typeface="Arial" charset="0"/>
                <a:ea typeface="ＭＳ Ｐゴシック" charset="0"/>
                <a:cs typeface="ＭＳ Ｐゴシック" charset="0"/>
              </a:rPr>
              <a:t>SUSAN: I have been teaching the wives of leaders at SBC.  These 5 women come from 5 different nations!</a:t>
            </a:r>
          </a:p>
          <a:p>
            <a:pPr eaLnBrk="1" hangingPunct="1"/>
            <a:r>
              <a:rPr lang="en-US" dirty="0">
                <a:latin typeface="Arial" charset="0"/>
                <a:ea typeface="ＭＳ Ｐゴシック" charset="0"/>
                <a:cs typeface="ＭＳ Ｐゴシック" charset="0"/>
              </a:rPr>
              <a:t>SUSAN: I also lead the woman</a:t>
            </a:r>
            <a:r>
              <a:rPr lang="uk-UA"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Bible study at our church</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2"/>
          <p:cNvSpPr>
            <a:spLocks noGrp="1" noRot="1" noChangeAspect="1" noChangeArrowheads="1" noTextEdit="1"/>
          </p:cNvSpPr>
          <p:nvPr>
            <p:ph type="sldImg"/>
          </p:nvPr>
        </p:nvSpPr>
        <p:spPr>
          <a:ln/>
        </p:spPr>
      </p:sp>
      <p:sp>
        <p:nvSpPr>
          <p:cNvPr id="33894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So, from the top of the list we now can say:</a:t>
            </a:r>
          </a:p>
          <a:p>
            <a:r>
              <a:rPr lang="en-US" b="1">
                <a:solidFill>
                  <a:srgbClr val="000000"/>
                </a:solidFill>
                <a:latin typeface="Times" charset="0"/>
                <a:ea typeface="ＭＳ Ｐゴシック" charset="0"/>
                <a:cs typeface="ＭＳ Ｐゴシック" charset="0"/>
              </a:rPr>
              <a:t>////	CREATION</a:t>
            </a:r>
          </a:p>
          <a:p>
            <a:r>
              <a:rPr lang="en-US" b="1">
                <a:solidFill>
                  <a:srgbClr val="000000"/>
                </a:solidFill>
                <a:latin typeface="Times" charset="0"/>
                <a:ea typeface="ＭＳ Ｐゴシック" charset="0"/>
                <a:cs typeface="ＭＳ Ｐゴシック" charset="0"/>
              </a:rPr>
              <a:t>////	ABRAHAM</a:t>
            </a:r>
          </a:p>
          <a:p>
            <a:r>
              <a:rPr lang="en-US" b="1">
                <a:solidFill>
                  <a:srgbClr val="000000"/>
                </a:solidFill>
                <a:latin typeface="Times" charset="0"/>
                <a:ea typeface="ＭＳ Ｐゴシック" charset="0"/>
                <a:cs typeface="ＭＳ Ｐゴシック" charset="0"/>
              </a:rPr>
              <a:t>////	JOSEPH</a:t>
            </a:r>
          </a:p>
          <a:p>
            <a:r>
              <a:rPr lang="en-US" b="1">
                <a:solidFill>
                  <a:srgbClr val="000000"/>
                </a:solidFill>
                <a:latin typeface="Times" charset="0"/>
                <a:ea typeface="ＭＳ Ｐゴシック" charset="0"/>
                <a:cs typeface="ＭＳ Ｐゴシック" charset="0"/>
              </a:rPr>
              <a:t>////	MOSES</a:t>
            </a:r>
          </a:p>
          <a:p>
            <a:r>
              <a:rPr lang="en-US" b="1">
                <a:solidFill>
                  <a:srgbClr val="000000"/>
                </a:solidFill>
                <a:latin typeface="Times" charset="0"/>
                <a:ea typeface="ＭＳ Ｐゴシック" charset="0"/>
                <a:cs typeface="ＭＳ Ｐゴシック" charset="0"/>
              </a:rPr>
              <a:t>////	JOSHUA 						</a:t>
            </a:r>
          </a:p>
          <a:p>
            <a:r>
              <a:rPr lang="en-US" b="1">
                <a:solidFill>
                  <a:srgbClr val="000000"/>
                </a:solidFill>
                <a:latin typeface="Times" charset="0"/>
                <a:ea typeface="ＭＳ Ｐゴシック" charset="0"/>
                <a:cs typeface="ＭＳ Ｐゴシック" charset="0"/>
              </a:rPr>
              <a:t>This step completes the main FOUR PEOPLE of your new Bible File. Of course, there are dozens of other Biblical characters,  but these are the only ones we are using to build the Bible File right now. Repeat the four names aloud several times until they are firmly set mentally.</a:t>
            </a:r>
          </a:p>
          <a:p>
            <a:endParaRPr lang="en-US">
              <a:latin typeface="Times"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The next phrase of that beginning list is: </a:t>
            </a:r>
          </a:p>
          <a:p>
            <a:r>
              <a:rPr lang="en-US" b="1">
                <a:solidFill>
                  <a:srgbClr val="000000"/>
                </a:solidFill>
                <a:latin typeface="Times" charset="0"/>
                <a:ea typeface="ＭＳ Ｐゴシック" charset="0"/>
                <a:cs typeface="ＭＳ Ｐゴシック" charset="0"/>
              </a:rPr>
              <a:t>                      3  SOCIETIES. </a:t>
            </a:r>
          </a:p>
          <a:p>
            <a:endParaRPr lang="en-US">
              <a:latin typeface="Times" charset="0"/>
              <a:ea typeface="ＭＳ Ｐゴシック" charset="0"/>
              <a:cs typeface="ＭＳ Ｐゴシック" charset="0"/>
            </a:endParaRPr>
          </a:p>
        </p:txBody>
      </p:sp>
      <p:sp>
        <p:nvSpPr>
          <p:cNvPr id="340994" name="Rectangle 3"/>
          <p:cNvSpPr>
            <a:spLocks noGrp="1" noRot="1" noChangeAspect="1" noChangeArrowheads="1" noTextEdit="1"/>
          </p:cNvSpPr>
          <p:nvPr>
            <p:ph type="sldImg"/>
          </p:nvPr>
        </p:nvSpPr>
        <p:spPr>
          <a:ln cap="flat"/>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Another memory tool now…what do you call </a:t>
            </a:r>
          </a:p>
          <a:p>
            <a:r>
              <a:rPr lang="en-US" b="1">
                <a:solidFill>
                  <a:srgbClr val="000000"/>
                </a:solidFill>
                <a:latin typeface="Times" charset="0"/>
                <a:ea typeface="ＭＳ Ｐゴシック" charset="0"/>
                <a:cs typeface="ＭＳ Ｐゴシック" charset="0"/>
              </a:rPr>
              <a:t>////	that red section of the perimeter of a circle?  </a:t>
            </a:r>
          </a:p>
          <a:p>
            <a:r>
              <a:rPr lang="en-US" b="1">
                <a:solidFill>
                  <a:srgbClr val="000000"/>
                </a:solidFill>
                <a:latin typeface="Times" charset="0"/>
                <a:ea typeface="ＭＳ Ｐゴシック" charset="0"/>
                <a:cs typeface="ＭＳ Ｐゴシック" charset="0"/>
              </a:rPr>
              <a:t>////	It</a:t>
            </a:r>
            <a:r>
              <a:rPr lang="fr-FR" b="1">
                <a:solidFill>
                  <a:srgbClr val="000000"/>
                </a:solidFill>
                <a:latin typeface="Times" charset="0"/>
                <a:ea typeface="ＭＳ Ｐゴシック" charset="0"/>
                <a:cs typeface="ＭＳ Ｐゴシック" charset="0"/>
              </a:rPr>
              <a:t>'</a:t>
            </a:r>
            <a:r>
              <a:rPr lang="en-US" b="1">
                <a:solidFill>
                  <a:srgbClr val="000000"/>
                </a:solidFill>
                <a:latin typeface="Times" charset="0"/>
                <a:ea typeface="ＭＳ Ｐゴシック" charset="0"/>
                <a:cs typeface="ＭＳ Ｐゴシック" charset="0"/>
              </a:rPr>
              <a:t>s called an </a:t>
            </a:r>
            <a:r>
              <a:rPr lang="en-US" altLang="ja-JP" b="1">
                <a:solidFill>
                  <a:srgbClr val="000000"/>
                </a:solidFill>
                <a:latin typeface="Times" charset="0"/>
                <a:ea typeface="ＭＳ Ｐゴシック" charset="0"/>
                <a:cs typeface="ＭＳ Ｐゴシック" charset="0"/>
              </a:rPr>
              <a:t>"arc," spelled A-R-C. Those letters, then, remind you of the first letters of 3 KINDS OF SOCIETIES.</a:t>
            </a:r>
          </a:p>
          <a:p>
            <a:endParaRPr lang="en-US">
              <a:latin typeface="Times" charset="0"/>
              <a:ea typeface="ＭＳ Ｐゴシック" charset="0"/>
              <a:cs typeface="ＭＳ Ｐゴシック" charset="0"/>
            </a:endParaRPr>
          </a:p>
        </p:txBody>
      </p:sp>
      <p:sp>
        <p:nvSpPr>
          <p:cNvPr id="343042" name="Rectangle 3"/>
          <p:cNvSpPr>
            <a:spLocks noGrp="1" noRot="1" noChangeAspect="1" noChangeArrowheads="1" noTextEdit="1"/>
          </p:cNvSpPr>
          <p:nvPr>
            <p:ph type="sldImg"/>
          </p:nvPr>
        </p:nvSpPr>
        <p:spPr>
          <a:ln cap="flat"/>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The three societies are…</a:t>
            </a:r>
          </a:p>
          <a:p>
            <a:r>
              <a:rPr lang="en-US" b="1">
                <a:solidFill>
                  <a:srgbClr val="000000"/>
                </a:solidFill>
                <a:latin typeface="Times" charset="0"/>
                <a:ea typeface="ＭＳ Ｐゴシック" charset="0"/>
                <a:cs typeface="ＭＳ Ｐゴシック" charset="0"/>
              </a:rPr>
              <a:t>////	ANARCHY</a:t>
            </a:r>
          </a:p>
          <a:p>
            <a:r>
              <a:rPr lang="en-US" b="1">
                <a:solidFill>
                  <a:srgbClr val="000000"/>
                </a:solidFill>
                <a:latin typeface="Times" charset="0"/>
                <a:ea typeface="ＭＳ Ｐゴシック" charset="0"/>
                <a:cs typeface="ＭＳ Ｐゴシック" charset="0"/>
              </a:rPr>
              <a:t>////	ROYALTY</a:t>
            </a:r>
          </a:p>
          <a:p>
            <a:r>
              <a:rPr lang="en-US" b="1">
                <a:solidFill>
                  <a:srgbClr val="000000"/>
                </a:solidFill>
                <a:latin typeface="Times" charset="0"/>
                <a:ea typeface="ＭＳ Ｐゴシック" charset="0"/>
                <a:cs typeface="ＭＳ Ｐゴシック" charset="0"/>
              </a:rPr>
              <a:t>////	CAPTIVITY.    	</a:t>
            </a:r>
          </a:p>
          <a:p>
            <a:r>
              <a:rPr lang="en-US" b="1">
                <a:solidFill>
                  <a:srgbClr val="000000"/>
                </a:solidFill>
                <a:latin typeface="Times" charset="0"/>
                <a:ea typeface="ＭＳ Ｐゴシック" charset="0"/>
                <a:cs typeface="ＭＳ Ｐゴシック" charset="0"/>
              </a:rPr>
              <a:t>As before, please repeat that word order several times.</a:t>
            </a:r>
          </a:p>
          <a:p>
            <a:r>
              <a:rPr lang="en-US" b="1">
                <a:solidFill>
                  <a:srgbClr val="000000"/>
                </a:solidFill>
                <a:latin typeface="Times" charset="0"/>
                <a:ea typeface="ＭＳ Ｐゴシック" charset="0"/>
                <a:cs typeface="ＭＳ Ｐゴシック" charset="0"/>
              </a:rPr>
              <a:t>	ANARCHY, ROYALTY, CAPTIVITY...</a:t>
            </a:r>
          </a:p>
          <a:p>
            <a:r>
              <a:rPr lang="en-US" b="1">
                <a:solidFill>
                  <a:srgbClr val="000000"/>
                </a:solidFill>
                <a:latin typeface="Times" charset="0"/>
                <a:ea typeface="ＭＳ Ｐゴシック" charset="0"/>
                <a:cs typeface="ＭＳ Ｐゴシック" charset="0"/>
              </a:rPr>
              <a:t>	ANARCHY, ROYALTY, CAPTIVITY.</a:t>
            </a:r>
          </a:p>
          <a:p>
            <a:r>
              <a:rPr lang="en-US" b="1">
                <a:solidFill>
                  <a:srgbClr val="000000"/>
                </a:solidFill>
                <a:latin typeface="Times" charset="0"/>
                <a:ea typeface="ＭＳ Ｐゴシック" charset="0"/>
                <a:cs typeface="ＭＳ Ｐゴシック" charset="0"/>
              </a:rPr>
              <a:t>And the mental tool here:</a:t>
            </a:r>
          </a:p>
          <a:p>
            <a:r>
              <a:rPr lang="en-US" b="1">
                <a:solidFill>
                  <a:srgbClr val="000000"/>
                </a:solidFill>
                <a:latin typeface="Times" charset="0"/>
                <a:ea typeface="ＭＳ Ｐゴシック" charset="0"/>
                <a:cs typeface="ＭＳ Ｐゴシック" charset="0"/>
              </a:rPr>
              <a:t>////	A</a:t>
            </a:r>
          </a:p>
          <a:p>
            <a:r>
              <a:rPr lang="en-US" b="1">
                <a:solidFill>
                  <a:srgbClr val="000000"/>
                </a:solidFill>
                <a:latin typeface="Times" charset="0"/>
                <a:ea typeface="ＭＳ Ｐゴシック" charset="0"/>
                <a:cs typeface="ＭＳ Ｐゴシック" charset="0"/>
              </a:rPr>
              <a:t>////	R</a:t>
            </a:r>
          </a:p>
          <a:p>
            <a:r>
              <a:rPr lang="en-US" b="1">
                <a:solidFill>
                  <a:srgbClr val="000000"/>
                </a:solidFill>
                <a:latin typeface="Times" charset="0"/>
                <a:ea typeface="ＭＳ Ｐゴシック" charset="0"/>
                <a:cs typeface="ＭＳ Ｐゴシック" charset="0"/>
              </a:rPr>
              <a:t>////	C.</a:t>
            </a:r>
          </a:p>
          <a:p>
            <a:endParaRPr lang="en-US">
              <a:latin typeface="Times" charset="0"/>
              <a:ea typeface="ＭＳ Ｐゴシック" charset="0"/>
              <a:cs typeface="ＭＳ Ｐゴシック" charset="0"/>
            </a:endParaRPr>
          </a:p>
        </p:txBody>
      </p:sp>
      <p:sp>
        <p:nvSpPr>
          <p:cNvPr id="345090" name="Rectangle 3"/>
          <p:cNvSpPr>
            <a:spLocks noGrp="1" noRot="1" noChangeAspect="1" noChangeArrowheads="1" noTextEdit="1"/>
          </p:cNvSpPr>
          <p:nvPr>
            <p:ph type="sldImg"/>
          </p:nvPr>
        </p:nvSpPr>
        <p:spPr>
          <a:ln cap="flat"/>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Now we add the 3 SOCIETIES group to the others, and we have:</a:t>
            </a:r>
          </a:p>
          <a:p>
            <a:r>
              <a:rPr lang="en-US" b="1">
                <a:solidFill>
                  <a:srgbClr val="000000"/>
                </a:solidFill>
                <a:latin typeface="Times" charset="0"/>
                <a:ea typeface="ＭＳ Ｐゴシック" charset="0"/>
                <a:cs typeface="ＭＳ Ｐゴシック" charset="0"/>
              </a:rPr>
              <a:t>	CREATION</a:t>
            </a:r>
          </a:p>
          <a:p>
            <a:r>
              <a:rPr lang="en-US" b="1">
                <a:solidFill>
                  <a:srgbClr val="000000"/>
                </a:solidFill>
                <a:latin typeface="Times" charset="0"/>
                <a:ea typeface="ＭＳ Ｐゴシック" charset="0"/>
                <a:cs typeface="ＭＳ Ｐゴシック" charset="0"/>
              </a:rPr>
              <a:t>	ABRAHAM </a:t>
            </a:r>
          </a:p>
          <a:p>
            <a:r>
              <a:rPr lang="en-US" b="1">
                <a:solidFill>
                  <a:srgbClr val="000000"/>
                </a:solidFill>
                <a:latin typeface="Times" charset="0"/>
                <a:ea typeface="ＭＳ Ｐゴシック" charset="0"/>
                <a:cs typeface="ＭＳ Ｐゴシック" charset="0"/>
              </a:rPr>
              <a:t>	JOSEPH</a:t>
            </a:r>
          </a:p>
          <a:p>
            <a:r>
              <a:rPr lang="en-US" b="1">
                <a:solidFill>
                  <a:srgbClr val="000000"/>
                </a:solidFill>
                <a:latin typeface="Times" charset="0"/>
                <a:ea typeface="ＭＳ Ｐゴシック" charset="0"/>
                <a:cs typeface="ＭＳ Ｐゴシック" charset="0"/>
              </a:rPr>
              <a:t>	MOSES</a:t>
            </a:r>
          </a:p>
          <a:p>
            <a:r>
              <a:rPr lang="en-US" b="1">
                <a:solidFill>
                  <a:srgbClr val="000000"/>
                </a:solidFill>
                <a:latin typeface="Times" charset="0"/>
                <a:ea typeface="ＭＳ Ｐゴシック" charset="0"/>
                <a:cs typeface="ＭＳ Ｐゴシック" charset="0"/>
              </a:rPr>
              <a:t>	JOSHUA</a:t>
            </a:r>
          </a:p>
          <a:p>
            <a:r>
              <a:rPr lang="en-US" b="1">
                <a:solidFill>
                  <a:srgbClr val="000000"/>
                </a:solidFill>
                <a:latin typeface="Times" charset="0"/>
                <a:ea typeface="ＭＳ Ｐゴシック" charset="0"/>
                <a:cs typeface="ＭＳ Ｐゴシック" charset="0"/>
              </a:rPr>
              <a:t>	ANARCHY</a:t>
            </a:r>
          </a:p>
          <a:p>
            <a:r>
              <a:rPr lang="en-US" b="1">
                <a:solidFill>
                  <a:srgbClr val="000000"/>
                </a:solidFill>
                <a:latin typeface="Times" charset="0"/>
                <a:ea typeface="ＭＳ Ｐゴシック" charset="0"/>
                <a:cs typeface="ＭＳ Ｐゴシック" charset="0"/>
              </a:rPr>
              <a:t>	ROYALTY</a:t>
            </a:r>
          </a:p>
          <a:p>
            <a:r>
              <a:rPr lang="en-US" b="1">
                <a:solidFill>
                  <a:srgbClr val="000000"/>
                </a:solidFill>
                <a:latin typeface="Times" charset="0"/>
                <a:ea typeface="ＭＳ Ｐゴシック" charset="0"/>
                <a:cs typeface="ＭＳ Ｐゴシック" charset="0"/>
              </a:rPr>
              <a:t>	CAPTIVITY</a:t>
            </a:r>
          </a:p>
          <a:p>
            <a:endParaRPr lang="en-US">
              <a:latin typeface="Times" charset="0"/>
              <a:ea typeface="ＭＳ Ｐゴシック" charset="0"/>
              <a:cs typeface="ＭＳ Ｐゴシック" charset="0"/>
            </a:endParaRPr>
          </a:p>
        </p:txBody>
      </p:sp>
      <p:sp>
        <p:nvSpPr>
          <p:cNvPr id="347138" name="Rectangle 3"/>
          <p:cNvSpPr>
            <a:spLocks noGrp="1" noRot="1" noChangeAspect="1" noChangeArrowheads="1" noTextEdit="1"/>
          </p:cNvSpPr>
          <p:nvPr>
            <p:ph type="sldImg"/>
          </p:nvPr>
        </p:nvSpPr>
        <p:spPr>
          <a:ln cap="flat"/>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To review the entire sequence so far…</a:t>
            </a:r>
          </a:p>
          <a:p>
            <a:r>
              <a:rPr lang="en-US" b="1">
                <a:solidFill>
                  <a:srgbClr val="000000"/>
                </a:solidFill>
                <a:latin typeface="Times" charset="0"/>
                <a:ea typeface="ＭＳ Ｐゴシック" charset="0"/>
                <a:cs typeface="ＭＳ Ｐゴシック" charset="0"/>
              </a:rPr>
              <a:t>Beginning with the single number </a:t>
            </a:r>
          </a:p>
          <a:p>
            <a:r>
              <a:rPr lang="en-US" b="1">
                <a:solidFill>
                  <a:srgbClr val="000000"/>
                </a:solidFill>
                <a:latin typeface="Times" charset="0"/>
                <a:ea typeface="ＭＳ Ｐゴシック" charset="0"/>
                <a:cs typeface="ＭＳ Ｐゴシック" charset="0"/>
              </a:rPr>
              <a:t>////	7....</a:t>
            </a:r>
          </a:p>
          <a:p>
            <a:r>
              <a:rPr lang="en-US" b="1">
                <a:solidFill>
                  <a:srgbClr val="000000"/>
                </a:solidFill>
                <a:latin typeface="Times" charset="0"/>
                <a:ea typeface="ＭＳ Ｐゴシック" charset="0"/>
                <a:cs typeface="ＭＳ Ｐゴシック" charset="0"/>
              </a:rPr>
              <a:t>leading to… </a:t>
            </a:r>
          </a:p>
          <a:p>
            <a:r>
              <a:rPr lang="en-US" b="1">
                <a:solidFill>
                  <a:srgbClr val="000000"/>
                </a:solidFill>
                <a:latin typeface="Times" charset="0"/>
                <a:ea typeface="ＭＳ Ｐゴシック" charset="0"/>
                <a:cs typeface="ＭＳ Ｐゴシック" charset="0"/>
              </a:rPr>
              <a:t>//// 	C  7  S  J...</a:t>
            </a:r>
          </a:p>
          <a:p>
            <a:r>
              <a:rPr lang="en-US" b="1">
                <a:solidFill>
                  <a:srgbClr val="000000"/>
                </a:solidFill>
                <a:latin typeface="Times" charset="0"/>
                <a:ea typeface="ＭＳ Ｐゴシック" charset="0"/>
                <a:cs typeface="ＭＳ Ｐゴシック" charset="0"/>
              </a:rPr>
              <a:t>which becomes...</a:t>
            </a:r>
          </a:p>
          <a:p>
            <a:r>
              <a:rPr lang="en-US" b="1">
                <a:solidFill>
                  <a:srgbClr val="000000"/>
                </a:solidFill>
                <a:latin typeface="Times" charset="0"/>
                <a:ea typeface="ＭＳ Ｐゴシック" charset="0"/>
                <a:cs typeface="ＭＳ Ｐゴシック" charset="0"/>
              </a:rPr>
              <a:t>////	C  4  3  S  J.</a:t>
            </a:r>
          </a:p>
          <a:p>
            <a:r>
              <a:rPr lang="en-US" b="1">
                <a:solidFill>
                  <a:srgbClr val="000000"/>
                </a:solidFill>
                <a:latin typeface="Times" charset="0"/>
                <a:ea typeface="ＭＳ Ｐゴシック" charset="0"/>
                <a:cs typeface="ＭＳ Ｐゴシック" charset="0"/>
              </a:rPr>
              <a:t>	These numbers and letters are then used to develop a mental list of TEN WORDS that will form a dependable mental outline of the entirety of Scripture.</a:t>
            </a:r>
          </a:p>
          <a:p>
            <a:endParaRPr lang="en-US">
              <a:latin typeface="Times" charset="0"/>
              <a:ea typeface="ＭＳ Ｐゴシック" charset="0"/>
              <a:cs typeface="ＭＳ Ｐゴシック" charset="0"/>
            </a:endParaRPr>
          </a:p>
        </p:txBody>
      </p:sp>
      <p:sp>
        <p:nvSpPr>
          <p:cNvPr id="349186" name="Rectangle 3"/>
          <p:cNvSpPr>
            <a:spLocks noGrp="1" noRot="1" noChangeAspect="1" noChangeArrowheads="1" noTextEdit="1"/>
          </p:cNvSpPr>
          <p:nvPr>
            <p:ph type="sldImg"/>
          </p:nvPr>
        </p:nvSpPr>
        <p:spPr>
          <a:ln cap="flat"/>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C 4 3 S J is then expanded into:</a:t>
            </a:r>
          </a:p>
          <a:p>
            <a:r>
              <a:rPr lang="en-US" b="1">
                <a:solidFill>
                  <a:srgbClr val="000000"/>
                </a:solidFill>
                <a:latin typeface="Times" charset="0"/>
                <a:ea typeface="ＭＳ Ｐゴシック" charset="0"/>
                <a:cs typeface="ＭＳ Ｐゴシック" charset="0"/>
              </a:rPr>
              <a:t>	CREATION</a:t>
            </a:r>
          </a:p>
          <a:p>
            <a:r>
              <a:rPr lang="en-US" b="1">
                <a:solidFill>
                  <a:srgbClr val="000000"/>
                </a:solidFill>
                <a:latin typeface="Times" charset="0"/>
                <a:ea typeface="ＭＳ Ｐゴシック" charset="0"/>
                <a:cs typeface="ＭＳ Ｐゴシック" charset="0"/>
              </a:rPr>
              <a:t>	4  PEOPLE</a:t>
            </a:r>
          </a:p>
          <a:p>
            <a:r>
              <a:rPr lang="en-US" b="1">
                <a:solidFill>
                  <a:srgbClr val="000000"/>
                </a:solidFill>
                <a:latin typeface="Times" charset="0"/>
                <a:ea typeface="ＭＳ Ｐゴシック" charset="0"/>
                <a:cs typeface="ＭＳ Ｐゴシック" charset="0"/>
              </a:rPr>
              <a:t>	3  SOCIETIES</a:t>
            </a:r>
          </a:p>
          <a:p>
            <a:r>
              <a:rPr lang="en-US" b="1">
                <a:solidFill>
                  <a:srgbClr val="000000"/>
                </a:solidFill>
                <a:latin typeface="Times" charset="0"/>
                <a:ea typeface="ＭＳ Ｐゴシック" charset="0"/>
                <a:cs typeface="ＭＳ Ｐゴシック" charset="0"/>
              </a:rPr>
              <a:t>	SILENCE</a:t>
            </a:r>
          </a:p>
          <a:p>
            <a:r>
              <a:rPr lang="en-US" b="1">
                <a:solidFill>
                  <a:srgbClr val="000000"/>
                </a:solidFill>
                <a:latin typeface="Times" charset="0"/>
                <a:ea typeface="ＭＳ Ｐゴシック" charset="0"/>
                <a:cs typeface="ＭＳ Ｐゴシック" charset="0"/>
              </a:rPr>
              <a:t>	JESUS.</a:t>
            </a:r>
          </a:p>
          <a:p>
            <a:endParaRPr lang="en-US">
              <a:latin typeface="Times" charset="0"/>
              <a:ea typeface="ＭＳ Ｐゴシック" charset="0"/>
              <a:cs typeface="ＭＳ Ｐゴシック" charset="0"/>
            </a:endParaRPr>
          </a:p>
        </p:txBody>
      </p:sp>
      <p:sp>
        <p:nvSpPr>
          <p:cNvPr id="351234" name="Rectangle 3"/>
          <p:cNvSpPr>
            <a:spLocks noGrp="1" noRot="1" noChangeAspect="1" noChangeArrowheads="1" noTextEdit="1"/>
          </p:cNvSpPr>
          <p:nvPr>
            <p:ph type="sldImg"/>
          </p:nvPr>
        </p:nvSpPr>
        <p:spPr>
          <a:ln cap="flat"/>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Then further expanded into:</a:t>
            </a:r>
          </a:p>
          <a:p>
            <a:r>
              <a:rPr lang="en-US" b="1">
                <a:solidFill>
                  <a:srgbClr val="000000"/>
                </a:solidFill>
                <a:latin typeface="Times" charset="0"/>
                <a:ea typeface="ＭＳ Ｐゴシック" charset="0"/>
                <a:cs typeface="ＭＳ Ｐゴシック" charset="0"/>
              </a:rPr>
              <a:t>	CREATION</a:t>
            </a:r>
          </a:p>
          <a:p>
            <a:r>
              <a:rPr lang="en-US" b="1">
                <a:solidFill>
                  <a:srgbClr val="000000"/>
                </a:solidFill>
                <a:latin typeface="Times" charset="0"/>
                <a:ea typeface="ＭＳ Ｐゴシック" charset="0"/>
                <a:cs typeface="ＭＳ Ｐゴシック" charset="0"/>
              </a:rPr>
              <a:t>	ABRAHAM</a:t>
            </a:r>
          </a:p>
          <a:p>
            <a:r>
              <a:rPr lang="en-US" b="1">
                <a:solidFill>
                  <a:srgbClr val="000000"/>
                </a:solidFill>
                <a:latin typeface="Times" charset="0"/>
                <a:ea typeface="ＭＳ Ｐゴシック" charset="0"/>
                <a:cs typeface="ＭＳ Ｐゴシック" charset="0"/>
              </a:rPr>
              <a:t>	JOSEPH</a:t>
            </a:r>
          </a:p>
          <a:p>
            <a:r>
              <a:rPr lang="en-US" b="1">
                <a:solidFill>
                  <a:srgbClr val="000000"/>
                </a:solidFill>
                <a:latin typeface="Times" charset="0"/>
                <a:ea typeface="ＭＳ Ｐゴシック" charset="0"/>
                <a:cs typeface="ＭＳ Ｐゴシック" charset="0"/>
              </a:rPr>
              <a:t>	MOSES</a:t>
            </a:r>
          </a:p>
          <a:p>
            <a:r>
              <a:rPr lang="en-US" b="1">
                <a:solidFill>
                  <a:srgbClr val="000000"/>
                </a:solidFill>
                <a:latin typeface="Times" charset="0"/>
                <a:ea typeface="ＭＳ Ｐゴシック" charset="0"/>
                <a:cs typeface="ＭＳ Ｐゴシック" charset="0"/>
              </a:rPr>
              <a:t>	JOSHUA</a:t>
            </a:r>
          </a:p>
          <a:p>
            <a:r>
              <a:rPr lang="en-US" b="1">
                <a:solidFill>
                  <a:srgbClr val="000000"/>
                </a:solidFill>
                <a:latin typeface="Times" charset="0"/>
                <a:ea typeface="ＭＳ Ｐゴシック" charset="0"/>
                <a:cs typeface="ＭＳ Ｐゴシック" charset="0"/>
              </a:rPr>
              <a:t>	ANARCHY</a:t>
            </a:r>
          </a:p>
          <a:p>
            <a:r>
              <a:rPr lang="en-US" b="1">
                <a:solidFill>
                  <a:srgbClr val="000000"/>
                </a:solidFill>
                <a:latin typeface="Times" charset="0"/>
                <a:ea typeface="ＭＳ Ｐゴシック" charset="0"/>
                <a:cs typeface="ＭＳ Ｐゴシック" charset="0"/>
              </a:rPr>
              <a:t>	ROYALTY</a:t>
            </a:r>
          </a:p>
          <a:p>
            <a:r>
              <a:rPr lang="en-US" b="1">
                <a:solidFill>
                  <a:srgbClr val="000000"/>
                </a:solidFill>
                <a:latin typeface="Times" charset="0"/>
                <a:ea typeface="ＭＳ Ｐゴシック" charset="0"/>
                <a:cs typeface="ＭＳ Ｐゴシック" charset="0"/>
              </a:rPr>
              <a:t>	CAPTIVITY.</a:t>
            </a:r>
          </a:p>
          <a:p>
            <a:endParaRPr lang="en-US" b="1">
              <a:solidFill>
                <a:srgbClr val="000000"/>
              </a:solidFill>
              <a:latin typeface="Times" charset="0"/>
              <a:ea typeface="ＭＳ Ｐゴシック" charset="0"/>
              <a:cs typeface="ＭＳ Ｐゴシック" charset="0"/>
            </a:endParaRPr>
          </a:p>
          <a:p>
            <a:r>
              <a:rPr lang="en-US">
                <a:solidFill>
                  <a:srgbClr val="000000"/>
                </a:solidFill>
                <a:latin typeface="Times" charset="0"/>
                <a:ea typeface="ＭＳ Ｐゴシック" charset="0"/>
                <a:cs typeface="ＭＳ Ｐゴシック" charset="0"/>
              </a:rPr>
              <a:t>Finally, now, we add:  ////	SILENCEand////	JESUS.</a:t>
            </a:r>
          </a:p>
        </p:txBody>
      </p:sp>
      <p:sp>
        <p:nvSpPr>
          <p:cNvPr id="353282" name="Rectangle 3"/>
          <p:cNvSpPr>
            <a:spLocks noGrp="1" noRot="1" noChangeAspect="1" noChangeArrowheads="1" noTextEdit="1"/>
          </p:cNvSpPr>
          <p:nvPr>
            <p:ph type="sldImg"/>
          </p:nvPr>
        </p:nvSpPr>
        <p:spPr>
          <a:ln cap="flat"/>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Rectangle 2"/>
          <p:cNvSpPr>
            <a:spLocks noGrp="1" noRot="1" noChangeAspect="1" noChangeArrowheads="1" noTextEdit="1"/>
          </p:cNvSpPr>
          <p:nvPr>
            <p:ph type="sldImg"/>
          </p:nvPr>
        </p:nvSpPr>
        <p:spPr>
          <a:ln/>
        </p:spPr>
      </p:sp>
      <p:sp>
        <p:nvSpPr>
          <p:cNvPr id="35533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Now it</a:t>
            </a:r>
            <a:r>
              <a:rPr lang="fr-FR" b="1">
                <a:solidFill>
                  <a:srgbClr val="000000"/>
                </a:solidFill>
                <a:latin typeface="Times" charset="0"/>
                <a:ea typeface="ＭＳ Ｐゴシック" charset="0"/>
                <a:cs typeface="ＭＳ Ｐゴシック" charset="0"/>
              </a:rPr>
              <a:t>'</a:t>
            </a:r>
            <a:r>
              <a:rPr lang="en-US" b="1">
                <a:solidFill>
                  <a:srgbClr val="000000"/>
                </a:solidFill>
                <a:latin typeface="Times" charset="0"/>
                <a:ea typeface="ＭＳ Ｐゴシック" charset="0"/>
                <a:cs typeface="ＭＳ Ｐゴシック" charset="0"/>
              </a:rPr>
              <a:t>s time mentally to apply those ten words as labels to ten mental folders in your new Bible File – </a:t>
            </a:r>
          </a:p>
          <a:p>
            <a:r>
              <a:rPr lang="en-US" b="1">
                <a:solidFill>
                  <a:srgbClr val="000000"/>
                </a:solidFill>
                <a:latin typeface="Times" charset="0"/>
                <a:ea typeface="ＭＳ Ｐゴシック" charset="0"/>
                <a:cs typeface="ＭＳ Ｐゴシック" charset="0"/>
              </a:rPr>
              <a:t>////	right up there in your  head. That mental picture might look something like this.   And there they are...</a:t>
            </a:r>
          </a:p>
          <a:p>
            <a:r>
              <a:rPr lang="en-US" b="1">
                <a:solidFill>
                  <a:srgbClr val="000000"/>
                </a:solidFill>
                <a:latin typeface="Times" charset="0"/>
                <a:ea typeface="ＭＳ Ｐゴシック" charset="0"/>
                <a:cs typeface="ＭＳ Ｐゴシック" charset="0"/>
              </a:rPr>
              <a:t>//// 	CREATION//// 	ABRAHAM//// 	JOSEPH//// 	MOSES//// 	JOSHUA//// 	ANARCHY//// 	ROYALTY//// 	CAPTIVITY//// 	SILENCE…and…//// 	JESUS.</a:t>
            </a:r>
          </a:p>
          <a:p>
            <a:r>
              <a:rPr lang="en-US" b="1">
                <a:solidFill>
                  <a:srgbClr val="000000"/>
                </a:solidFill>
                <a:latin typeface="Times" charset="0"/>
                <a:ea typeface="ＭＳ Ｐゴシック" charset="0"/>
                <a:cs typeface="ＭＳ Ｐゴシック" charset="0"/>
              </a:rPr>
              <a:t>Now it</a:t>
            </a:r>
            <a:r>
              <a:rPr lang="fr-FR" b="1">
                <a:solidFill>
                  <a:srgbClr val="000000"/>
                </a:solidFill>
                <a:latin typeface="Times" charset="0"/>
                <a:ea typeface="ＭＳ Ｐゴシック" charset="0"/>
                <a:cs typeface="ＭＳ Ｐゴシック" charset="0"/>
              </a:rPr>
              <a:t>'</a:t>
            </a:r>
            <a:r>
              <a:rPr lang="en-US" b="1">
                <a:solidFill>
                  <a:srgbClr val="000000"/>
                </a:solidFill>
                <a:latin typeface="Times" charset="0"/>
                <a:ea typeface="ＭＳ Ｐゴシック" charset="0"/>
                <a:cs typeface="ＭＳ Ｐゴシック" charset="0"/>
              </a:rPr>
              <a:t>s organized in a neat and orderly package in your mind  --- ready for recall and use as you need it. Now just a few more </a:t>
            </a:r>
          </a:p>
          <a:p>
            <a:r>
              <a:rPr lang="en-US" b="1">
                <a:solidFill>
                  <a:srgbClr val="000000"/>
                </a:solidFill>
                <a:latin typeface="Times" charset="0"/>
                <a:ea typeface="ＭＳ Ｐゴシック" charset="0"/>
                <a:cs typeface="ＭＳ Ｐゴシック" charset="0"/>
              </a:rPr>
              <a:t>examples to drive home the point...</a:t>
            </a:r>
            <a:endParaRPr lang="en-US">
              <a:latin typeface="Times"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70BC426-5EF6-0D4E-984F-501E70B1110C}" type="slidenum">
              <a:rPr lang="en-US" sz="1200">
                <a:solidFill>
                  <a:srgbClr val="000000"/>
                </a:solidFill>
                <a:latin typeface="Times New Roman" charset="0"/>
              </a:rPr>
              <a:pPr eaLnBrk="1" hangingPunct="1"/>
              <a:t>86</a:t>
            </a:fld>
            <a:endParaRPr lang="en-US" sz="1200">
              <a:solidFill>
                <a:srgbClr val="000000"/>
              </a:solidFill>
              <a:latin typeface="Times New Roman" charset="0"/>
            </a:endParaRPr>
          </a:p>
        </p:txBody>
      </p:sp>
      <p:sp>
        <p:nvSpPr>
          <p:cNvPr id="357378"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lIns="90487" tIns="44450" rIns="90487" bIns="44450"/>
          <a:lstStyle/>
          <a:p>
            <a:pPr eaLnBrk="1" hangingPunct="1"/>
            <a:endParaRPr lang="en-US">
              <a:latin typeface="Arial" charset="0"/>
              <a:ea typeface="ＭＳ Ｐゴシック" charset="0"/>
              <a:cs typeface="ＭＳ Ｐゴシック" charset="0"/>
            </a:endParaRPr>
          </a:p>
        </p:txBody>
      </p:sp>
      <p:sp>
        <p:nvSpPr>
          <p:cNvPr id="357379"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29D292B-22B0-764D-B8DC-21E3F628980D}" type="slidenum">
              <a:rPr lang="en-US" sz="1200">
                <a:solidFill>
                  <a:srgbClr val="000000"/>
                </a:solidFill>
                <a:latin typeface="Arial" charset="0"/>
              </a:rPr>
              <a:pPr eaLnBrk="1" hangingPunct="1"/>
              <a:t>10</a:t>
            </a:fld>
            <a:endParaRPr lang="en-US" sz="1200">
              <a:solidFill>
                <a:srgbClr val="000000"/>
              </a:solidFill>
              <a:latin typeface="Arial" charset="0"/>
            </a:endParaRPr>
          </a:p>
        </p:txBody>
      </p:sp>
      <p:sp>
        <p:nvSpPr>
          <p:cNvPr id="375810" name="Rectangle 2"/>
          <p:cNvSpPr>
            <a:spLocks noGrp="1" noRot="1" noChangeAspect="1" noChangeArrowheads="1"/>
          </p:cNvSpPr>
          <p:nvPr>
            <p:ph type="sldImg"/>
          </p:nvPr>
        </p:nvSpPr>
        <p:spPr>
          <a:solidFill>
            <a:srgbClr val="FFFFFF"/>
          </a:solidFill>
          <a:ln/>
        </p:spPr>
      </p:sp>
      <p:sp>
        <p:nvSpPr>
          <p:cNvPr id="375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81B3A59-23D1-9E45-9EA9-18974B0CFD78}" type="slidenum">
              <a:rPr lang="en-US" sz="1200">
                <a:solidFill>
                  <a:srgbClr val="000000"/>
                </a:solidFill>
                <a:latin typeface="Times New Roman" charset="0"/>
              </a:rPr>
              <a:pPr eaLnBrk="1" hangingPunct="1"/>
              <a:t>87</a:t>
            </a:fld>
            <a:endParaRPr lang="en-US" sz="1200">
              <a:solidFill>
                <a:srgbClr val="000000"/>
              </a:solidFill>
              <a:latin typeface="Times New Roman" charset="0"/>
            </a:endParaRPr>
          </a:p>
        </p:txBody>
      </p:sp>
      <p:sp>
        <p:nvSpPr>
          <p:cNvPr id="359426"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lIns="90487" tIns="44450" rIns="90487" bIns="44450"/>
          <a:lstStyle/>
          <a:p>
            <a:pPr eaLnBrk="1" hangingPunct="1"/>
            <a:endParaRPr lang="en-US">
              <a:latin typeface="Arial" charset="0"/>
              <a:ea typeface="ＭＳ Ｐゴシック" charset="0"/>
              <a:cs typeface="ＭＳ Ｐゴシック" charset="0"/>
            </a:endParaRPr>
          </a:p>
        </p:txBody>
      </p:sp>
      <p:sp>
        <p:nvSpPr>
          <p:cNvPr id="359427"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3D61D92-9F77-3F40-A5BE-928A82D4D47E}" type="slidenum">
              <a:rPr lang="en-US" sz="1200">
                <a:solidFill>
                  <a:srgbClr val="000000"/>
                </a:solidFill>
                <a:latin typeface="Times New Roman" charset="0"/>
              </a:rPr>
              <a:pPr eaLnBrk="1" hangingPunct="1"/>
              <a:t>88</a:t>
            </a:fld>
            <a:endParaRPr lang="en-US" sz="1200">
              <a:solidFill>
                <a:srgbClr val="000000"/>
              </a:solidFill>
              <a:latin typeface="Times New Roman" charset="0"/>
            </a:endParaRPr>
          </a:p>
        </p:txBody>
      </p:sp>
      <p:sp>
        <p:nvSpPr>
          <p:cNvPr id="361474" name="Rectangle 2"/>
          <p:cNvSpPr>
            <a:spLocks noGrp="1" noRot="1" noChangeAspect="1" noChangeArrowheads="1"/>
          </p:cNvSpPr>
          <p:nvPr>
            <p:ph type="sldImg"/>
          </p:nvPr>
        </p:nvSpPr>
        <p:spPr>
          <a:solidFill>
            <a:srgbClr val="FFFFFF"/>
          </a:solidFill>
          <a:ln/>
        </p:spPr>
      </p:sp>
      <p:sp>
        <p:nvSpPr>
          <p:cNvPr id="3614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65F3D62-DBA9-094D-9497-9DEE694648CC}" type="slidenum">
              <a:rPr lang="en-US" sz="1200">
                <a:solidFill>
                  <a:srgbClr val="000000"/>
                </a:solidFill>
                <a:latin typeface="Times New Roman" charset="0"/>
              </a:rPr>
              <a:pPr eaLnBrk="1" hangingPunct="1"/>
              <a:t>89</a:t>
            </a:fld>
            <a:endParaRPr lang="en-US" sz="1200">
              <a:solidFill>
                <a:srgbClr val="000000"/>
              </a:solidFill>
              <a:latin typeface="Times New Roman" charset="0"/>
            </a:endParaRPr>
          </a:p>
        </p:txBody>
      </p:sp>
      <p:sp>
        <p:nvSpPr>
          <p:cNvPr id="363522"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lIns="90487" tIns="44450" rIns="90487" bIns="44450"/>
          <a:lstStyle/>
          <a:p>
            <a:pPr eaLnBrk="1" hangingPunct="1"/>
            <a:endParaRPr lang="en-US">
              <a:latin typeface="Arial" charset="0"/>
              <a:ea typeface="ＭＳ Ｐゴシック" charset="0"/>
              <a:cs typeface="ＭＳ Ｐゴシック" charset="0"/>
            </a:endParaRPr>
          </a:p>
        </p:txBody>
      </p:sp>
      <p:sp>
        <p:nvSpPr>
          <p:cNvPr id="363523"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2D9FCDE-5803-2E4A-A2AA-87D66833084D}" type="slidenum">
              <a:rPr lang="en-US" sz="1200">
                <a:solidFill>
                  <a:srgbClr val="000000"/>
                </a:solidFill>
                <a:latin typeface="Times New Roman" charset="0"/>
              </a:rPr>
              <a:pPr eaLnBrk="1" hangingPunct="1"/>
              <a:t>90</a:t>
            </a:fld>
            <a:endParaRPr lang="en-US" sz="1200">
              <a:solidFill>
                <a:srgbClr val="000000"/>
              </a:solidFill>
              <a:latin typeface="Times New Roman" charset="0"/>
            </a:endParaRPr>
          </a:p>
        </p:txBody>
      </p:sp>
      <p:sp>
        <p:nvSpPr>
          <p:cNvPr id="365570"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lIns="90487" tIns="44450" rIns="90487" bIns="44450"/>
          <a:lstStyle/>
          <a:p>
            <a:pPr eaLnBrk="1" hangingPunct="1"/>
            <a:endParaRPr lang="en-US">
              <a:latin typeface="Arial" charset="0"/>
              <a:ea typeface="ＭＳ Ｐゴシック" charset="0"/>
              <a:cs typeface="ＭＳ Ｐゴシック" charset="0"/>
            </a:endParaRPr>
          </a:p>
        </p:txBody>
      </p:sp>
      <p:sp>
        <p:nvSpPr>
          <p:cNvPr id="365571"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04D4BFA-61C4-5744-996C-56FBAB294300}" type="slidenum">
              <a:rPr lang="en-US" sz="1200">
                <a:solidFill>
                  <a:srgbClr val="000000"/>
                </a:solidFill>
                <a:latin typeface="Times New Roman" charset="0"/>
              </a:rPr>
              <a:pPr eaLnBrk="1" hangingPunct="1"/>
              <a:t>91</a:t>
            </a:fld>
            <a:endParaRPr lang="en-US" sz="1200">
              <a:solidFill>
                <a:srgbClr val="000000"/>
              </a:solidFill>
              <a:latin typeface="Times New Roman" charset="0"/>
            </a:endParaRPr>
          </a:p>
        </p:txBody>
      </p:sp>
      <p:sp>
        <p:nvSpPr>
          <p:cNvPr id="367618"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lIns="90487" tIns="44450" rIns="90487" bIns="44450"/>
          <a:lstStyle/>
          <a:p>
            <a:pPr eaLnBrk="1" hangingPunct="1"/>
            <a:endParaRPr lang="en-US">
              <a:latin typeface="Arial" charset="0"/>
              <a:ea typeface="ＭＳ Ｐゴシック" charset="0"/>
              <a:cs typeface="ＭＳ Ｐゴシック" charset="0"/>
            </a:endParaRPr>
          </a:p>
        </p:txBody>
      </p:sp>
      <p:sp>
        <p:nvSpPr>
          <p:cNvPr id="367619"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910BB22-790B-DA41-872A-614A6569F1CD}" type="slidenum">
              <a:rPr lang="en-US" sz="1200">
                <a:solidFill>
                  <a:srgbClr val="000000"/>
                </a:solidFill>
                <a:latin typeface="Times New Roman" charset="0"/>
              </a:rPr>
              <a:pPr eaLnBrk="1" hangingPunct="1"/>
              <a:t>92</a:t>
            </a:fld>
            <a:endParaRPr lang="en-US" sz="1200">
              <a:solidFill>
                <a:srgbClr val="000000"/>
              </a:solidFill>
              <a:latin typeface="Times New Roman" charset="0"/>
            </a:endParaRPr>
          </a:p>
        </p:txBody>
      </p:sp>
      <p:sp>
        <p:nvSpPr>
          <p:cNvPr id="369666"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lIns="90487" tIns="44450" rIns="90487" bIns="44450"/>
          <a:lstStyle/>
          <a:p>
            <a:pPr eaLnBrk="1" hangingPunct="1"/>
            <a:endParaRPr lang="en-US">
              <a:latin typeface="Arial" charset="0"/>
              <a:ea typeface="ＭＳ Ｐゴシック" charset="0"/>
              <a:cs typeface="ＭＳ Ｐゴシック" charset="0"/>
            </a:endParaRPr>
          </a:p>
        </p:txBody>
      </p:sp>
      <p:sp>
        <p:nvSpPr>
          <p:cNvPr id="369667"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6BBEF36-3CB2-FC4A-95D8-B84532EF013B}" type="slidenum">
              <a:rPr lang="en-US" sz="1200">
                <a:solidFill>
                  <a:srgbClr val="000000"/>
                </a:solidFill>
                <a:latin typeface="Times New Roman" charset="0"/>
              </a:rPr>
              <a:pPr eaLnBrk="1" hangingPunct="1"/>
              <a:t>93</a:t>
            </a:fld>
            <a:endParaRPr lang="en-US" sz="1200">
              <a:solidFill>
                <a:srgbClr val="000000"/>
              </a:solidFill>
              <a:latin typeface="Times New Roman" charset="0"/>
            </a:endParaRPr>
          </a:p>
        </p:txBody>
      </p:sp>
      <p:sp>
        <p:nvSpPr>
          <p:cNvPr id="371714"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lIns="90487" tIns="44450" rIns="90487" bIns="44450"/>
          <a:lstStyle/>
          <a:p>
            <a:pPr eaLnBrk="1" hangingPunct="1"/>
            <a:endParaRPr lang="en-US">
              <a:latin typeface="Arial" charset="0"/>
              <a:ea typeface="ＭＳ Ｐゴシック" charset="0"/>
              <a:cs typeface="ＭＳ Ｐゴシック" charset="0"/>
            </a:endParaRPr>
          </a:p>
        </p:txBody>
      </p:sp>
      <p:sp>
        <p:nvSpPr>
          <p:cNvPr id="371715"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body" idx="1"/>
          </p:nvPr>
        </p:nvSpPr>
        <p:spPr>
          <a:ln/>
        </p:spPr>
        <p:txBody>
          <a:bodyPr/>
          <a:lstStyle/>
          <a:p>
            <a:pPr>
              <a:defRPr/>
            </a:pPr>
            <a:r>
              <a:rPr lang="fi-FI" b="1">
                <a:cs typeface="+mn-cs"/>
              </a:rPr>
              <a:t>Alat pengingat yang lainnya adalah … </a:t>
            </a:r>
          </a:p>
          <a:p>
            <a:pPr>
              <a:defRPr/>
            </a:pPr>
            <a:r>
              <a:rPr lang="fi-FI" b="1">
                <a:cs typeface="+mn-cs"/>
              </a:rPr>
              <a:t>////	Ini ikan apa?  </a:t>
            </a:r>
          </a:p>
          <a:p>
            <a:pPr>
              <a:defRPr/>
            </a:pPr>
            <a:r>
              <a:rPr lang="fi-FI" b="1">
                <a:cs typeface="+mn-cs"/>
              </a:rPr>
              <a:t>////	Benar, ikan “KAKAP”</a:t>
            </a:r>
          </a:p>
          <a:p>
            <a:pPr>
              <a:defRPr/>
            </a:pPr>
            <a:r>
              <a:rPr lang="fi-FI" b="1">
                <a:cs typeface="+mn-cs"/>
              </a:rPr>
              <a:t>////	Kita lihat disini ada 2 huruf K, kita mau buang 1 huruf K-nya</a:t>
            </a:r>
          </a:p>
          <a:p>
            <a:pPr>
              <a:defRPr/>
            </a:pPr>
            <a:r>
              <a:rPr lang="fi-FI" b="1">
                <a:cs typeface="+mn-cs"/>
              </a:rPr>
              <a:t>////	Huruf A juga ada 2, kita buang lagi huruf A yang double</a:t>
            </a:r>
          </a:p>
          <a:p>
            <a:pPr>
              <a:defRPr/>
            </a:pPr>
            <a:r>
              <a:rPr lang="fi-FI" b="1">
                <a:cs typeface="+mn-cs"/>
              </a:rPr>
              <a:t>////	Sekarang yang tersisa adalah A-K-P</a:t>
            </a:r>
          </a:p>
          <a:p>
            <a:pPr>
              <a:defRPr/>
            </a:pPr>
            <a:r>
              <a:rPr lang="fi-FI" b="1">
                <a:cs typeface="+mn-cs"/>
              </a:rPr>
              <a:t>////	Ikan KAKAP-nya tidak dibutuhkan lagi, kita kembali ke laut saja..</a:t>
            </a:r>
          </a:p>
          <a:p>
            <a:pPr>
              <a:defRPr/>
            </a:pPr>
            <a:r>
              <a:rPr lang="fi-FI" b="1">
                <a:cs typeface="+mn-cs"/>
              </a:rPr>
              <a:t>Sisa tiga huruf ini A-K-P, huruf-huruf ini akan membantu anda mengingatkan huruf pertama pada tiga 3 MACAM KOMUNITAS.</a:t>
            </a:r>
            <a:endParaRPr lang="en-US" b="1">
              <a:cs typeface="+mn-cs"/>
            </a:endParaRPr>
          </a:p>
        </p:txBody>
      </p:sp>
      <p:sp>
        <p:nvSpPr>
          <p:cNvPr id="373762" name="Rectangle 3"/>
          <p:cNvSpPr>
            <a:spLocks noGrp="1" noRot="1" noChangeAspect="1" noChangeArrowheads="1" noTextEdit="1"/>
          </p:cNvSpPr>
          <p:nvPr>
            <p:ph type="sldImg"/>
          </p:nvPr>
        </p:nvSpPr>
        <p:spPr>
          <a:ln cap="flat"/>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7D5F598-9FFC-264D-97F7-E6F994BEC6B4}" type="slidenum">
              <a:rPr lang="en-US" sz="1200">
                <a:solidFill>
                  <a:srgbClr val="000000"/>
                </a:solidFill>
                <a:latin typeface="Times New Roman" charset="0"/>
              </a:rPr>
              <a:pPr eaLnBrk="1" hangingPunct="1"/>
              <a:t>95</a:t>
            </a:fld>
            <a:endParaRPr lang="en-US" sz="1200">
              <a:solidFill>
                <a:srgbClr val="000000"/>
              </a:solidFill>
              <a:latin typeface="Times New Roman" charset="0"/>
            </a:endParaRPr>
          </a:p>
        </p:txBody>
      </p:sp>
      <p:sp>
        <p:nvSpPr>
          <p:cNvPr id="375810"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lIns="90487" tIns="44450" rIns="90487" bIns="44450"/>
          <a:lstStyle/>
          <a:p>
            <a:pPr eaLnBrk="1" hangingPunct="1"/>
            <a:endParaRPr lang="en-US">
              <a:latin typeface="Arial" charset="0"/>
              <a:ea typeface="ＭＳ Ｐゴシック" charset="0"/>
              <a:cs typeface="ＭＳ Ｐゴシック" charset="0"/>
            </a:endParaRPr>
          </a:p>
        </p:txBody>
      </p:sp>
      <p:sp>
        <p:nvSpPr>
          <p:cNvPr id="375811"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A9B976-8973-F447-8247-CEDD8BE9449E}" type="slidenum">
              <a:rPr lang="en-US" sz="1200">
                <a:solidFill>
                  <a:srgbClr val="000000"/>
                </a:solidFill>
                <a:latin typeface="Times New Roman" charset="0"/>
              </a:rPr>
              <a:pPr eaLnBrk="1" hangingPunct="1"/>
              <a:t>96</a:t>
            </a:fld>
            <a:endParaRPr lang="en-US" sz="1200">
              <a:solidFill>
                <a:srgbClr val="000000"/>
              </a:solidFill>
              <a:latin typeface="Times New Roman" charset="0"/>
            </a:endParaRPr>
          </a:p>
        </p:txBody>
      </p:sp>
      <p:sp>
        <p:nvSpPr>
          <p:cNvPr id="381954" name="Rectangle 2"/>
          <p:cNvSpPr>
            <a:spLocks noGrp="1" noRot="1" noChangeAspect="1" noChangeArrowheads="1"/>
          </p:cNvSpPr>
          <p:nvPr>
            <p:ph type="sldImg"/>
          </p:nvPr>
        </p:nvSpPr>
        <p:spPr>
          <a:xfrm>
            <a:off x="1130300" y="674688"/>
            <a:ext cx="4597400" cy="3448050"/>
          </a:xfrm>
          <a:solidFill>
            <a:srgbClr val="FFFFFF"/>
          </a:solidFill>
          <a:ln/>
        </p:spPr>
      </p:sp>
      <p:sp>
        <p:nvSpPr>
          <p:cNvPr id="38195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xfrm>
            <a:off x="3884613" y="8685213"/>
            <a:ext cx="2971800" cy="4572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A3FBF7B-F2C1-C44B-8232-747C0ED3C23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5090" name="Rectangle 2"/>
          <p:cNvSpPr>
            <a:spLocks noGrp="1" noRot="1" noChangeAspect="1" noChangeArrowheads="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lvl="3" eaLnBrk="1" hangingPunct="1">
              <a:spcBef>
                <a:spcPts val="1200"/>
              </a:spcBef>
              <a:spcAft>
                <a:spcPts val="300"/>
              </a:spcAft>
            </a:pP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2780910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40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205E993-C4E6-8440-BB87-82AB837F4DF0}" type="slidenum">
              <a:rPr lang="en-US" sz="1200">
                <a:solidFill>
                  <a:srgbClr val="000000"/>
                </a:solidFill>
                <a:latin typeface="Times New Roman" charset="0"/>
              </a:rPr>
              <a:pPr eaLnBrk="1" hangingPunct="1"/>
              <a:t>97</a:t>
            </a:fld>
            <a:endParaRPr lang="en-US" sz="1200">
              <a:solidFill>
                <a:srgbClr val="000000"/>
              </a:solidFill>
              <a:latin typeface="Times New Roman" charset="0"/>
            </a:endParaRPr>
          </a:p>
        </p:txBody>
      </p:sp>
      <p:sp>
        <p:nvSpPr>
          <p:cNvPr id="384003" name="Text Box 2"/>
          <p:cNvSpPr txBox="1">
            <a:spLocks noChangeArrowheads="1"/>
          </p:cNvSpPr>
          <p:nvPr/>
        </p:nvSpPr>
        <p:spPr bwMode="auto">
          <a:xfrm>
            <a:off x="1130300" y="674688"/>
            <a:ext cx="4597400" cy="3448050"/>
          </a:xfrm>
          <a:prstGeom prst="rect">
            <a:avLst/>
          </a:prstGeom>
          <a:solidFill>
            <a:srgbClr val="FFFFFF"/>
          </a:solidFill>
          <a:ln w="9525">
            <a:solidFill>
              <a:srgbClr val="000000"/>
            </a:solidFill>
            <a:miter lim="800000"/>
            <a:headEnd/>
            <a:tailEnd/>
          </a:ln>
        </p:spPr>
        <p:txBody>
          <a:bodyPr wrap="none"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800">
              <a:solidFill>
                <a:srgbClr val="000000"/>
              </a:solidFill>
            </a:endParaRPr>
          </a:p>
        </p:txBody>
      </p:sp>
      <p:sp>
        <p:nvSpPr>
          <p:cNvPr id="384004" name="Text Box 3"/>
          <p:cNvSpPr>
            <a:spLocks noGrp="1" noChangeArrowheads="1"/>
          </p:cNvSpPr>
          <p:nvPr>
            <p:ph type="body"/>
          </p:nvPr>
        </p:nvSpPr>
        <p:spPr>
          <a:xfrm>
            <a:off x="685800" y="4343400"/>
            <a:ext cx="54864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nchor="ct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C72DA69-6761-FB4C-A4A6-4A601B3FFC84}" type="slidenum">
              <a:rPr lang="en-US" sz="1200">
                <a:solidFill>
                  <a:srgbClr val="000000"/>
                </a:solidFill>
                <a:latin typeface="Times New Roman" charset="0"/>
              </a:rPr>
              <a:pPr eaLnBrk="1" hangingPunct="1"/>
              <a:t>98</a:t>
            </a:fld>
            <a:endParaRPr lang="en-US" sz="1200">
              <a:solidFill>
                <a:srgbClr val="000000"/>
              </a:solidFill>
              <a:latin typeface="Times New Roman" charset="0"/>
            </a:endParaRPr>
          </a:p>
        </p:txBody>
      </p:sp>
      <p:sp>
        <p:nvSpPr>
          <p:cNvPr id="386050"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38605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8B73EC9-6D46-4E4D-B414-3E08CB382E9D}" type="slidenum">
              <a:rPr lang="en-US" sz="1200">
                <a:solidFill>
                  <a:srgbClr val="000000"/>
                </a:solidFill>
                <a:latin typeface="Times New Roman" charset="0"/>
              </a:rPr>
              <a:pPr eaLnBrk="1" hangingPunct="1"/>
              <a:t>99</a:t>
            </a:fld>
            <a:endParaRPr lang="en-US" sz="1200">
              <a:solidFill>
                <a:srgbClr val="000000"/>
              </a:solidFill>
              <a:latin typeface="Times New Roman" charset="0"/>
            </a:endParaRPr>
          </a:p>
        </p:txBody>
      </p:sp>
      <p:sp>
        <p:nvSpPr>
          <p:cNvPr id="388098" name="Rectangle 2"/>
          <p:cNvSpPr>
            <a:spLocks noGrp="1" noRot="1" noChangeAspect="1" noChangeArrowheads="1"/>
          </p:cNvSpPr>
          <p:nvPr>
            <p:ph type="sldImg"/>
          </p:nvPr>
        </p:nvSpPr>
        <p:spPr>
          <a:xfrm>
            <a:off x="1130300" y="674688"/>
            <a:ext cx="4597400" cy="3448050"/>
          </a:xfrm>
          <a:solidFill>
            <a:srgbClr val="FFFFFF"/>
          </a:solidFill>
          <a:ln/>
        </p:spPr>
      </p:sp>
      <p:sp>
        <p:nvSpPr>
          <p:cNvPr id="38809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014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B4C92C9-8EF0-6D46-AACE-A6755A96F320}" type="slidenum">
              <a:rPr lang="en-US" sz="1200">
                <a:solidFill>
                  <a:srgbClr val="000000"/>
                </a:solidFill>
                <a:latin typeface="Times New Roman" charset="0"/>
              </a:rPr>
              <a:pPr eaLnBrk="1" hangingPunct="1"/>
              <a:t>100</a:t>
            </a:fld>
            <a:endParaRPr lang="en-US" sz="1200">
              <a:solidFill>
                <a:srgbClr val="000000"/>
              </a:solidFill>
              <a:latin typeface="Times New Roman" charset="0"/>
            </a:endParaRPr>
          </a:p>
        </p:txBody>
      </p:sp>
      <p:sp>
        <p:nvSpPr>
          <p:cNvPr id="390147" name="Text Box 2"/>
          <p:cNvSpPr txBox="1">
            <a:spLocks noChangeArrowheads="1"/>
          </p:cNvSpPr>
          <p:nvPr/>
        </p:nvSpPr>
        <p:spPr bwMode="auto">
          <a:xfrm>
            <a:off x="1130300" y="674688"/>
            <a:ext cx="4597400" cy="3448050"/>
          </a:xfrm>
          <a:prstGeom prst="rect">
            <a:avLst/>
          </a:prstGeom>
          <a:solidFill>
            <a:srgbClr val="FFFFFF"/>
          </a:solidFill>
          <a:ln w="9525">
            <a:solidFill>
              <a:srgbClr val="000000"/>
            </a:solidFill>
            <a:miter lim="800000"/>
            <a:headEnd/>
            <a:tailEnd/>
          </a:ln>
        </p:spPr>
        <p:txBody>
          <a:bodyPr wrap="none"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800">
              <a:solidFill>
                <a:srgbClr val="000000"/>
              </a:solidFill>
            </a:endParaRPr>
          </a:p>
        </p:txBody>
      </p:sp>
      <p:sp>
        <p:nvSpPr>
          <p:cNvPr id="390148" name="Text Box 3"/>
          <p:cNvSpPr>
            <a:spLocks noGrp="1" noChangeArrowheads="1"/>
          </p:cNvSpPr>
          <p:nvPr>
            <p:ph type="body"/>
          </p:nvPr>
        </p:nvSpPr>
        <p:spPr>
          <a:xfrm>
            <a:off x="685800" y="4343400"/>
            <a:ext cx="54864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nchor="ct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3310E13-6EE2-314D-920B-18A724A1E936}" type="slidenum">
              <a:rPr lang="en-US" sz="1200">
                <a:solidFill>
                  <a:srgbClr val="000000"/>
                </a:solidFill>
              </a:rPr>
              <a:pPr eaLnBrk="1" hangingPunct="1"/>
              <a:t>101</a:t>
            </a:fld>
            <a:endParaRPr lang="en-US" sz="1200">
              <a:solidFill>
                <a:srgbClr val="000000"/>
              </a:solidFill>
            </a:endParaRPr>
          </a:p>
        </p:txBody>
      </p:sp>
      <p:sp>
        <p:nvSpPr>
          <p:cNvPr id="392194" name="Rectangle 2"/>
          <p:cNvSpPr>
            <a:spLocks noGrp="1" noRot="1" noChangeAspect="1" noChangeArrowheads="1" noTextEdit="1"/>
          </p:cNvSpPr>
          <p:nvPr>
            <p:ph type="sldImg"/>
          </p:nvPr>
        </p:nvSpPr>
        <p:spPr>
          <a:xfrm>
            <a:off x="1130300" y="674688"/>
            <a:ext cx="4597400" cy="3448050"/>
          </a:xfrm>
          <a:ln/>
        </p:spPr>
      </p:sp>
      <p:sp>
        <p:nvSpPr>
          <p:cNvPr id="392195" name="Rectangle 3"/>
          <p:cNvSpPr>
            <a:spLocks noGrp="1" noChangeArrowheads="1"/>
          </p:cNvSpPr>
          <p:nvPr>
            <p:ph type="body" idx="1"/>
          </p:nvPr>
        </p:nvSpPr>
        <p:spPr>
          <a:xfrm>
            <a:off x="914400" y="4346575"/>
            <a:ext cx="5029200" cy="41227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Geneva"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FBC354D-7EE0-874E-A52B-5539204C1BB4}" type="slidenum">
              <a:rPr lang="en-US" sz="1200">
                <a:solidFill>
                  <a:srgbClr val="000000"/>
                </a:solidFill>
              </a:rPr>
              <a:pPr/>
              <a:t>103</a:t>
            </a:fld>
            <a:endParaRPr lang="en-US" sz="1200">
              <a:solidFill>
                <a:srgbClr val="000000"/>
              </a:solidFill>
            </a:endParaRPr>
          </a:p>
        </p:txBody>
      </p:sp>
      <p:sp>
        <p:nvSpPr>
          <p:cNvPr id="395266" name="Rectangle 2"/>
          <p:cNvSpPr>
            <a:spLocks noGrp="1" noRot="1" noChangeAspect="1" noChangeArrowheads="1" noTextEdit="1"/>
          </p:cNvSpPr>
          <p:nvPr>
            <p:ph type="sldImg"/>
          </p:nvPr>
        </p:nvSpPr>
        <p:spPr>
          <a:ln/>
        </p:spPr>
      </p:sp>
      <p:sp>
        <p:nvSpPr>
          <p:cNvPr id="3952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B774C5E-847C-9940-9A44-01212FF46BBA}" type="slidenum">
              <a:rPr lang="en-US" sz="1200"/>
              <a:pPr/>
              <a:t>104</a:t>
            </a:fld>
            <a:endParaRPr lang="en-US" sz="1200"/>
          </a:p>
        </p:txBody>
      </p:sp>
      <p:sp>
        <p:nvSpPr>
          <p:cNvPr id="397314" name="Rectangle 2"/>
          <p:cNvSpPr>
            <a:spLocks noGrp="1" noRot="1" noChangeAspect="1" noChangeArrowheads="1" noTextEdit="1"/>
          </p:cNvSpPr>
          <p:nvPr>
            <p:ph type="sldImg"/>
          </p:nvPr>
        </p:nvSpPr>
        <p:spPr>
          <a:solidFill>
            <a:srgbClr val="FFFFFF"/>
          </a:solidFill>
          <a:ln/>
        </p:spPr>
      </p:sp>
      <p:sp>
        <p:nvSpPr>
          <p:cNvPr id="3973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105</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7"/>
          <p:cNvSpPr>
            <a:spLocks noChangeShapeType="1"/>
          </p:cNvSpPr>
          <p:nvPr/>
        </p:nvSpPr>
        <p:spPr bwMode="auto">
          <a:xfrm>
            <a:off x="228600" y="990600"/>
            <a:ext cx="8610600" cy="0"/>
          </a:xfrm>
          <a:prstGeom prst="line">
            <a:avLst/>
          </a:prstGeom>
          <a:noFill/>
          <a:ln w="66675">
            <a:solidFill>
              <a:schemeClr val="tx2"/>
            </a:solidFill>
            <a:round/>
            <a:headEnd/>
            <a:tailEnd/>
          </a:ln>
          <a:extLst>
            <a:ext uri="{909E8E84-426E-40dd-AFC4-6F175D3DCCD1}">
              <a14:hiddenFill xmlns="" xmlns:a14="http://schemas.microsoft.com/office/drawing/2010/main">
                <a:noFill/>
              </a14:hiddenFill>
            </a:ext>
          </a:extLst>
        </p:spPr>
        <p:txBody>
          <a:bodyPr/>
          <a:lstStyle/>
          <a:p>
            <a:endParaRPr lang="en-US"/>
          </a:p>
        </p:txBody>
      </p:sp>
      <p:grpSp>
        <p:nvGrpSpPr>
          <p:cNvPr id="5" name="Group 8"/>
          <p:cNvGrpSpPr>
            <a:grpSpLocks/>
          </p:cNvGrpSpPr>
          <p:nvPr/>
        </p:nvGrpSpPr>
        <p:grpSpPr bwMode="auto">
          <a:xfrm>
            <a:off x="228600" y="1447800"/>
            <a:ext cx="2286000" cy="2514600"/>
            <a:chOff x="144" y="912"/>
            <a:chExt cx="1440" cy="1584"/>
          </a:xfrm>
        </p:grpSpPr>
        <p:sp>
          <p:nvSpPr>
            <p:cNvPr id="6" name="Rectangle 9"/>
            <p:cNvSpPr>
              <a:spLocks noChangeArrowheads="1"/>
            </p:cNvSpPr>
            <p:nvPr/>
          </p:nvSpPr>
          <p:spPr bwMode="auto">
            <a:xfrm>
              <a:off x="960" y="912"/>
              <a:ext cx="52" cy="979"/>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7" name="Rectangle 10"/>
            <p:cNvSpPr>
              <a:spLocks noChangeArrowheads="1"/>
            </p:cNvSpPr>
            <p:nvPr/>
          </p:nvSpPr>
          <p:spPr bwMode="auto">
            <a:xfrm>
              <a:off x="844" y="912"/>
              <a:ext cx="52" cy="86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8" name="Rectangle 11"/>
            <p:cNvSpPr>
              <a:spLocks noChangeArrowheads="1"/>
            </p:cNvSpPr>
            <p:nvPr/>
          </p:nvSpPr>
          <p:spPr bwMode="auto">
            <a:xfrm>
              <a:off x="727" y="912"/>
              <a:ext cx="52" cy="736"/>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9" name="Rectangle 12"/>
            <p:cNvSpPr>
              <a:spLocks noChangeArrowheads="1"/>
            </p:cNvSpPr>
            <p:nvPr/>
          </p:nvSpPr>
          <p:spPr bwMode="auto">
            <a:xfrm>
              <a:off x="610" y="912"/>
              <a:ext cx="52" cy="6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0" name="Rectangle 13"/>
            <p:cNvSpPr>
              <a:spLocks noChangeArrowheads="1"/>
            </p:cNvSpPr>
            <p:nvPr/>
          </p:nvSpPr>
          <p:spPr bwMode="auto">
            <a:xfrm>
              <a:off x="494" y="912"/>
              <a:ext cx="52" cy="49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1" name="Rectangle 14"/>
            <p:cNvSpPr>
              <a:spLocks noChangeArrowheads="1"/>
            </p:cNvSpPr>
            <p:nvPr/>
          </p:nvSpPr>
          <p:spPr bwMode="auto">
            <a:xfrm>
              <a:off x="377" y="912"/>
              <a:ext cx="52" cy="36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2" name="Rectangle 15"/>
            <p:cNvSpPr>
              <a:spLocks noChangeArrowheads="1"/>
            </p:cNvSpPr>
            <p:nvPr/>
          </p:nvSpPr>
          <p:spPr bwMode="auto">
            <a:xfrm>
              <a:off x="260" y="912"/>
              <a:ext cx="52" cy="249"/>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3" name="Rectangle 16"/>
            <p:cNvSpPr>
              <a:spLocks noChangeArrowheads="1"/>
            </p:cNvSpPr>
            <p:nvPr/>
          </p:nvSpPr>
          <p:spPr bwMode="auto">
            <a:xfrm>
              <a:off x="144" y="912"/>
              <a:ext cx="52" cy="125"/>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4" name="Rectangle 17"/>
            <p:cNvSpPr>
              <a:spLocks noChangeArrowheads="1"/>
            </p:cNvSpPr>
            <p:nvPr/>
          </p:nvSpPr>
          <p:spPr bwMode="auto">
            <a:xfrm>
              <a:off x="1077" y="912"/>
              <a:ext cx="49" cy="1098"/>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5" name="Rectangle 18"/>
            <p:cNvSpPr>
              <a:spLocks noChangeArrowheads="1"/>
            </p:cNvSpPr>
            <p:nvPr/>
          </p:nvSpPr>
          <p:spPr bwMode="auto">
            <a:xfrm>
              <a:off x="1191" y="912"/>
              <a:ext cx="49" cy="1223"/>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6" name="Rectangle 19"/>
            <p:cNvSpPr>
              <a:spLocks noChangeArrowheads="1"/>
            </p:cNvSpPr>
            <p:nvPr/>
          </p:nvSpPr>
          <p:spPr bwMode="auto">
            <a:xfrm>
              <a:off x="1304" y="912"/>
              <a:ext cx="49" cy="1341"/>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7" name="Rectangle 20"/>
            <p:cNvSpPr>
              <a:spLocks noChangeArrowheads="1"/>
            </p:cNvSpPr>
            <p:nvPr/>
          </p:nvSpPr>
          <p:spPr bwMode="auto">
            <a:xfrm>
              <a:off x="1418" y="912"/>
              <a:ext cx="52" cy="146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8" name="Rectangle 21"/>
            <p:cNvSpPr>
              <a:spLocks noChangeArrowheads="1"/>
            </p:cNvSpPr>
            <p:nvPr/>
          </p:nvSpPr>
          <p:spPr bwMode="auto">
            <a:xfrm>
              <a:off x="1535" y="912"/>
              <a:ext cx="49" cy="1584"/>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grpSp>
      <p:sp>
        <p:nvSpPr>
          <p:cNvPr id="19" name="Line 22"/>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122" name="Rectangle 2"/>
          <p:cNvSpPr>
            <a:spLocks noGrp="1" noChangeArrowheads="1"/>
          </p:cNvSpPr>
          <p:nvPr>
            <p:ph type="ctrTitle"/>
          </p:nvPr>
        </p:nvSpPr>
        <p:spPr>
          <a:xfrm>
            <a:off x="2895600" y="1371600"/>
            <a:ext cx="5867400" cy="2286000"/>
          </a:xfrm>
        </p:spPr>
        <p:txBody>
          <a:bodyPr/>
          <a:lstStyle>
            <a:lvl1pPr>
              <a:defRPr sz="4500"/>
            </a:lvl1pPr>
          </a:lstStyle>
          <a:p>
            <a:r>
              <a:rPr lang="en-US"/>
              <a:t>Click to edit Master title style</a:t>
            </a:r>
          </a:p>
        </p:txBody>
      </p:sp>
      <p:sp>
        <p:nvSpPr>
          <p:cNvPr id="5123" name="Rectangle 3"/>
          <p:cNvSpPr>
            <a:spLocks noGrp="1" noChangeArrowheads="1"/>
          </p:cNvSpPr>
          <p:nvPr>
            <p:ph type="subTitle" idx="1"/>
          </p:nvPr>
        </p:nvSpPr>
        <p:spPr>
          <a:xfrm>
            <a:off x="2971800" y="4267200"/>
            <a:ext cx="5791200" cy="1447800"/>
          </a:xfrm>
        </p:spPr>
        <p:txBody>
          <a:bodyPr/>
          <a:lstStyle>
            <a:lvl1pPr marL="0" indent="0">
              <a:buFont typeface="Wingdings" pitchFamily="-105" charset="2"/>
              <a:buNone/>
              <a:defRPr sz="2600" b="1"/>
            </a:lvl1pPr>
          </a:lstStyle>
          <a:p>
            <a:r>
              <a:rPr lang="en-US"/>
              <a:t>Click to edit Master subtitle style</a:t>
            </a:r>
          </a:p>
        </p:txBody>
      </p:sp>
      <p:sp>
        <p:nvSpPr>
          <p:cNvPr id="20" name="Rectangle 4"/>
          <p:cNvSpPr>
            <a:spLocks noGrp="1" noChangeArrowheads="1"/>
          </p:cNvSpPr>
          <p:nvPr>
            <p:ph type="dt" sz="half" idx="10"/>
          </p:nvPr>
        </p:nvSpPr>
        <p:spPr>
          <a:xfrm>
            <a:off x="457200" y="6248400"/>
            <a:ext cx="2133600" cy="457200"/>
          </a:xfrm>
        </p:spPr>
        <p:txBody>
          <a:bodyPr/>
          <a:lstStyle>
            <a:lvl1pPr>
              <a:defRPr/>
            </a:lvl1pPr>
          </a:lstStyle>
          <a:p>
            <a:pPr>
              <a:defRPr/>
            </a:pPr>
            <a:endParaRPr lang="en-US"/>
          </a:p>
        </p:txBody>
      </p:sp>
      <p:sp>
        <p:nvSpPr>
          <p:cNvPr id="21" name="Rectangle 5"/>
          <p:cNvSpPr>
            <a:spLocks noGrp="1" noChangeArrowheads="1"/>
          </p:cNvSpPr>
          <p:nvPr>
            <p:ph type="ftr" sz="quarter" idx="11"/>
          </p:nvPr>
        </p:nvSpPr>
        <p:spPr/>
        <p:txBody>
          <a:bodyPr/>
          <a:lstStyle>
            <a:lvl1pPr>
              <a:defRPr/>
            </a:lvl1pPr>
          </a:lstStyle>
          <a:p>
            <a:pPr>
              <a:defRPr/>
            </a:pPr>
            <a:endParaRPr lang="en-US"/>
          </a:p>
        </p:txBody>
      </p:sp>
      <p:sp>
        <p:nvSpPr>
          <p:cNvPr id="22" name="Rectangle 6"/>
          <p:cNvSpPr>
            <a:spLocks noGrp="1" noChangeArrowheads="1"/>
          </p:cNvSpPr>
          <p:nvPr>
            <p:ph type="sldNum" sz="quarter" idx="12"/>
          </p:nvPr>
        </p:nvSpPr>
        <p:spPr/>
        <p:txBody>
          <a:bodyPr/>
          <a:lstStyle>
            <a:lvl1pPr>
              <a:defRPr/>
            </a:lvl1pPr>
          </a:lstStyle>
          <a:p>
            <a:pPr>
              <a:defRPr/>
            </a:pPr>
            <a:fld id="{670C0CBE-AA33-0C49-AE12-E114AD060A34}" type="slidenum">
              <a:rPr lang="en-US"/>
              <a:pPr>
                <a:defRPr/>
              </a:pPr>
              <a:t>‹#›</a:t>
            </a:fld>
            <a:endParaRPr lang="en-US"/>
          </a:p>
        </p:txBody>
      </p:sp>
    </p:spTree>
    <p:extLst>
      <p:ext uri="{BB962C8B-B14F-4D97-AF65-F5344CB8AC3E}">
        <p14:creationId xmlns:p14="http://schemas.microsoft.com/office/powerpoint/2010/main" val="1034954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E00D0338-55FF-CB47-AFA7-B622B7F2FAC8}" type="slidenum">
              <a:rPr lang="en-US"/>
              <a:pPr>
                <a:defRPr/>
              </a:pPr>
              <a:t>‹#›</a:t>
            </a:fld>
            <a:endParaRPr lang="en-US"/>
          </a:p>
        </p:txBody>
      </p:sp>
      <p:sp>
        <p:nvSpPr>
          <p:cNvPr id="6"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0110414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5B4E0CE2-5950-A142-B01D-AD3205259130}" type="slidenum">
              <a:rPr lang="en-US"/>
              <a:pPr>
                <a:defRPr/>
              </a:pPr>
              <a:t>‹#›</a:t>
            </a:fld>
            <a:endParaRPr lang="en-US"/>
          </a:p>
        </p:txBody>
      </p:sp>
    </p:spTree>
    <p:extLst>
      <p:ext uri="{BB962C8B-B14F-4D97-AF65-F5344CB8AC3E}">
        <p14:creationId xmlns:p14="http://schemas.microsoft.com/office/powerpoint/2010/main" val="398129540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F6B9FF51-671E-6F4B-9207-4B8E8DA1F4BF}" type="slidenum">
              <a:rPr lang="en-US"/>
              <a:pPr>
                <a:defRPr/>
              </a:pPr>
              <a:t>‹#›</a:t>
            </a:fld>
            <a:endParaRPr lang="en-US"/>
          </a:p>
        </p:txBody>
      </p:sp>
    </p:spTree>
    <p:extLst>
      <p:ext uri="{BB962C8B-B14F-4D97-AF65-F5344CB8AC3E}">
        <p14:creationId xmlns:p14="http://schemas.microsoft.com/office/powerpoint/2010/main" val="105267684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157287B8-373B-D24D-8085-F1D963013049}" type="slidenum">
              <a:rPr lang="en-US"/>
              <a:pPr>
                <a:defRPr/>
              </a:pPr>
              <a:t>‹#›</a:t>
            </a:fld>
            <a:endParaRPr lang="en-US"/>
          </a:p>
        </p:txBody>
      </p:sp>
    </p:spTree>
    <p:extLst>
      <p:ext uri="{BB962C8B-B14F-4D97-AF65-F5344CB8AC3E}">
        <p14:creationId xmlns:p14="http://schemas.microsoft.com/office/powerpoint/2010/main" val="233459024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4359A762-A083-2A4A-B919-6EFD2B07467A}" type="slidenum">
              <a:rPr lang="en-US"/>
              <a:pPr>
                <a:defRPr/>
              </a:pPr>
              <a:t>‹#›</a:t>
            </a:fld>
            <a:endParaRPr lang="en-US"/>
          </a:p>
        </p:txBody>
      </p:sp>
    </p:spTree>
    <p:extLst>
      <p:ext uri="{BB962C8B-B14F-4D97-AF65-F5344CB8AC3E}">
        <p14:creationId xmlns:p14="http://schemas.microsoft.com/office/powerpoint/2010/main" val="2320965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6651FA93-7F90-E34C-90DB-34C9FC81E108}" type="slidenum">
              <a:rPr lang="en-US"/>
              <a:pPr>
                <a:defRPr/>
              </a:pPr>
              <a:t>‹#›</a:t>
            </a:fld>
            <a:endParaRPr lang="en-US"/>
          </a:p>
        </p:txBody>
      </p:sp>
    </p:spTree>
    <p:extLst>
      <p:ext uri="{BB962C8B-B14F-4D97-AF65-F5344CB8AC3E}">
        <p14:creationId xmlns:p14="http://schemas.microsoft.com/office/powerpoint/2010/main" val="26181950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solidFill>
                    <a:srgbClr val="FFFFFF"/>
                  </a:solidFill>
                  <a:latin typeface="Arial" pitchFamily="-112" charset="0"/>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rgbClr val="FFD34A"/>
                </a:solidFill>
                <a:latin typeface="Times" pitchFamily="-112" charset="0"/>
              </a:rPr>
              <a:t> DRESSING</a:t>
            </a:r>
          </a:p>
          <a:p>
            <a:pPr>
              <a:defRPr/>
            </a:pPr>
            <a:r>
              <a:rPr lang="en-US" sz="2000" b="1">
                <a:solidFill>
                  <a:srgbClr val="FFD34A"/>
                </a:solidFill>
                <a:latin typeface="Times" pitchFamily="-112" charset="0"/>
              </a:rPr>
              <a:t>        THE                                    </a:t>
            </a:r>
          </a:p>
          <a:p>
            <a:pPr>
              <a:defRPr/>
            </a:pPr>
            <a:r>
              <a:rPr lang="en-US" sz="2000" b="1">
                <a:solidFill>
                  <a:srgbClr val="FFD34A"/>
                </a:solidFill>
                <a:latin typeface="Times" pitchFamily="-112" charset="0"/>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05" charset="0"/>
            </a:endParaRPr>
          </a:p>
        </p:txBody>
      </p:sp>
    </p:spTree>
    <p:extLst>
      <p:ext uri="{BB962C8B-B14F-4D97-AF65-F5344CB8AC3E}">
        <p14:creationId xmlns:p14="http://schemas.microsoft.com/office/powerpoint/2010/main" val="2576721260"/>
      </p:ext>
    </p:extLst>
  </p:cSld>
  <p:clrMapOvr>
    <a:masterClrMapping/>
  </p:clrMapOvr>
  <p:transition spd="med">
    <p:cut/>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2317505"/>
      </p:ext>
    </p:extLst>
  </p:cSld>
  <p:clrMapOvr>
    <a:masterClrMapping/>
  </p:clrMapOvr>
  <p:transition spd="med">
    <p:cut/>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634760672"/>
      </p:ext>
    </p:extLst>
  </p:cSld>
  <p:clrMapOvr>
    <a:masterClrMapping/>
  </p:clrMapOvr>
  <p:transition spd="med">
    <p:cut/>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8789586"/>
      </p:ext>
    </p:extLst>
  </p:cSld>
  <p:clrMapOvr>
    <a:masterClrMapping/>
  </p:clrMapOvr>
  <p:transition spd="med">
    <p:cut/>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9136669"/>
      </p:ext>
    </p:extLst>
  </p:cSld>
  <p:clrMapOvr>
    <a:masterClrMapping/>
  </p:clrMapOvr>
  <p:transition spd="med">
    <p:cu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D913DC9D-436F-5F42-A77D-88FCCCAE2E2B}" type="slidenum">
              <a:rPr lang="en-US"/>
              <a:pPr>
                <a:defRPr/>
              </a:pPr>
              <a:t>‹#›</a:t>
            </a:fld>
            <a:endParaRPr lang="en-US"/>
          </a:p>
        </p:txBody>
      </p:sp>
      <p:sp>
        <p:nvSpPr>
          <p:cNvPr id="6"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5865844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4195723805"/>
      </p:ext>
    </p:extLst>
  </p:cSld>
  <p:clrMapOvr>
    <a:masterClrMapping/>
  </p:clrMapOvr>
  <p:transition spd="med">
    <p:cut/>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5104844"/>
      </p:ext>
    </p:extLst>
  </p:cSld>
  <p:clrMapOvr>
    <a:masterClrMapping/>
  </p:clrMapOvr>
  <p:transition spd="med">
    <p:cut/>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44094889"/>
      </p:ext>
    </p:extLst>
  </p:cSld>
  <p:clrMapOvr>
    <a:masterClrMapping/>
  </p:clrMapOvr>
  <p:transition spd="med">
    <p:cut/>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56997676"/>
      </p:ext>
    </p:extLst>
  </p:cSld>
  <p:clrMapOvr>
    <a:masterClrMapping/>
  </p:clrMapOvr>
  <p:transition spd="med">
    <p:cu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2377944"/>
      </p:ext>
    </p:extLst>
  </p:cSld>
  <p:clrMapOvr>
    <a:masterClrMapping/>
  </p:clrMapOvr>
  <p:transition spd="med">
    <p:cut/>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1027"/>
      </p:ext>
    </p:extLst>
  </p:cSld>
  <p:clrMapOvr>
    <a:masterClrMapping/>
  </p:clrMapOvr>
  <p:transition spd="med">
    <p:cut/>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7"/>
          <p:cNvSpPr>
            <a:spLocks noChangeShapeType="1"/>
          </p:cNvSpPr>
          <p:nvPr/>
        </p:nvSpPr>
        <p:spPr bwMode="auto">
          <a:xfrm>
            <a:off x="228600" y="990600"/>
            <a:ext cx="8610600" cy="0"/>
          </a:xfrm>
          <a:prstGeom prst="line">
            <a:avLst/>
          </a:prstGeom>
          <a:noFill/>
          <a:ln w="66675">
            <a:solidFill>
              <a:schemeClr val="tx2"/>
            </a:solidFill>
            <a:round/>
            <a:headEnd/>
            <a:tailEnd/>
          </a:ln>
          <a:extLst>
            <a:ext uri="{909E8E84-426E-40dd-AFC4-6F175D3DCCD1}">
              <a14:hiddenFill xmlns="" xmlns:a14="http://schemas.microsoft.com/office/drawing/2010/main">
                <a:noFill/>
              </a14:hiddenFill>
            </a:ext>
          </a:extLst>
        </p:spPr>
        <p:txBody>
          <a:bodyPr/>
          <a:lstStyle/>
          <a:p>
            <a:endParaRPr lang="en-US"/>
          </a:p>
        </p:txBody>
      </p:sp>
      <p:grpSp>
        <p:nvGrpSpPr>
          <p:cNvPr id="5" name="Group 8"/>
          <p:cNvGrpSpPr>
            <a:grpSpLocks/>
          </p:cNvGrpSpPr>
          <p:nvPr/>
        </p:nvGrpSpPr>
        <p:grpSpPr bwMode="auto">
          <a:xfrm>
            <a:off x="228600" y="1447800"/>
            <a:ext cx="2286000" cy="2514600"/>
            <a:chOff x="144" y="912"/>
            <a:chExt cx="1440" cy="1584"/>
          </a:xfrm>
        </p:grpSpPr>
        <p:sp>
          <p:nvSpPr>
            <p:cNvPr id="6" name="Rectangle 9"/>
            <p:cNvSpPr>
              <a:spLocks noChangeArrowheads="1"/>
            </p:cNvSpPr>
            <p:nvPr/>
          </p:nvSpPr>
          <p:spPr bwMode="auto">
            <a:xfrm>
              <a:off x="960" y="912"/>
              <a:ext cx="52" cy="979"/>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ndParaRPr>
            </a:p>
          </p:txBody>
        </p:sp>
        <p:sp>
          <p:nvSpPr>
            <p:cNvPr id="7" name="Rectangle 10"/>
            <p:cNvSpPr>
              <a:spLocks noChangeArrowheads="1"/>
            </p:cNvSpPr>
            <p:nvPr/>
          </p:nvSpPr>
          <p:spPr bwMode="auto">
            <a:xfrm>
              <a:off x="844" y="912"/>
              <a:ext cx="52" cy="86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ndParaRPr>
            </a:p>
          </p:txBody>
        </p:sp>
        <p:sp>
          <p:nvSpPr>
            <p:cNvPr id="8" name="Rectangle 11"/>
            <p:cNvSpPr>
              <a:spLocks noChangeArrowheads="1"/>
            </p:cNvSpPr>
            <p:nvPr/>
          </p:nvSpPr>
          <p:spPr bwMode="auto">
            <a:xfrm>
              <a:off x="727" y="912"/>
              <a:ext cx="52" cy="736"/>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ndParaRPr>
            </a:p>
          </p:txBody>
        </p:sp>
        <p:sp>
          <p:nvSpPr>
            <p:cNvPr id="9" name="Rectangle 12"/>
            <p:cNvSpPr>
              <a:spLocks noChangeArrowheads="1"/>
            </p:cNvSpPr>
            <p:nvPr/>
          </p:nvSpPr>
          <p:spPr bwMode="auto">
            <a:xfrm>
              <a:off x="610" y="912"/>
              <a:ext cx="52" cy="6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ndParaRPr>
            </a:p>
          </p:txBody>
        </p:sp>
        <p:sp>
          <p:nvSpPr>
            <p:cNvPr id="10" name="Rectangle 13"/>
            <p:cNvSpPr>
              <a:spLocks noChangeArrowheads="1"/>
            </p:cNvSpPr>
            <p:nvPr/>
          </p:nvSpPr>
          <p:spPr bwMode="auto">
            <a:xfrm>
              <a:off x="494" y="912"/>
              <a:ext cx="52" cy="49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ndParaRPr>
            </a:p>
          </p:txBody>
        </p:sp>
        <p:sp>
          <p:nvSpPr>
            <p:cNvPr id="11" name="Rectangle 14"/>
            <p:cNvSpPr>
              <a:spLocks noChangeArrowheads="1"/>
            </p:cNvSpPr>
            <p:nvPr/>
          </p:nvSpPr>
          <p:spPr bwMode="auto">
            <a:xfrm>
              <a:off x="377" y="912"/>
              <a:ext cx="52" cy="36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ndParaRPr>
            </a:p>
          </p:txBody>
        </p:sp>
        <p:sp>
          <p:nvSpPr>
            <p:cNvPr id="12" name="Rectangle 15"/>
            <p:cNvSpPr>
              <a:spLocks noChangeArrowheads="1"/>
            </p:cNvSpPr>
            <p:nvPr/>
          </p:nvSpPr>
          <p:spPr bwMode="auto">
            <a:xfrm>
              <a:off x="260" y="912"/>
              <a:ext cx="52" cy="249"/>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ndParaRPr>
            </a:p>
          </p:txBody>
        </p:sp>
        <p:sp>
          <p:nvSpPr>
            <p:cNvPr id="13" name="Rectangle 16"/>
            <p:cNvSpPr>
              <a:spLocks noChangeArrowheads="1"/>
            </p:cNvSpPr>
            <p:nvPr/>
          </p:nvSpPr>
          <p:spPr bwMode="auto">
            <a:xfrm>
              <a:off x="144" y="912"/>
              <a:ext cx="52" cy="125"/>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ndParaRPr>
            </a:p>
          </p:txBody>
        </p:sp>
        <p:sp>
          <p:nvSpPr>
            <p:cNvPr id="14" name="Rectangle 17"/>
            <p:cNvSpPr>
              <a:spLocks noChangeArrowheads="1"/>
            </p:cNvSpPr>
            <p:nvPr/>
          </p:nvSpPr>
          <p:spPr bwMode="auto">
            <a:xfrm>
              <a:off x="1077" y="912"/>
              <a:ext cx="49" cy="1098"/>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ndParaRPr>
            </a:p>
          </p:txBody>
        </p:sp>
        <p:sp>
          <p:nvSpPr>
            <p:cNvPr id="15" name="Rectangle 18"/>
            <p:cNvSpPr>
              <a:spLocks noChangeArrowheads="1"/>
            </p:cNvSpPr>
            <p:nvPr/>
          </p:nvSpPr>
          <p:spPr bwMode="auto">
            <a:xfrm>
              <a:off x="1191" y="912"/>
              <a:ext cx="49" cy="1223"/>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ndParaRPr>
            </a:p>
          </p:txBody>
        </p:sp>
        <p:sp>
          <p:nvSpPr>
            <p:cNvPr id="16" name="Rectangle 19"/>
            <p:cNvSpPr>
              <a:spLocks noChangeArrowheads="1"/>
            </p:cNvSpPr>
            <p:nvPr/>
          </p:nvSpPr>
          <p:spPr bwMode="auto">
            <a:xfrm>
              <a:off x="1304" y="912"/>
              <a:ext cx="49" cy="1341"/>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ndParaRPr>
            </a:p>
          </p:txBody>
        </p:sp>
        <p:sp>
          <p:nvSpPr>
            <p:cNvPr id="17" name="Rectangle 20"/>
            <p:cNvSpPr>
              <a:spLocks noChangeArrowheads="1"/>
            </p:cNvSpPr>
            <p:nvPr/>
          </p:nvSpPr>
          <p:spPr bwMode="auto">
            <a:xfrm>
              <a:off x="1418" y="912"/>
              <a:ext cx="52" cy="146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ndParaRPr>
            </a:p>
          </p:txBody>
        </p:sp>
        <p:sp>
          <p:nvSpPr>
            <p:cNvPr id="18" name="Rectangle 21"/>
            <p:cNvSpPr>
              <a:spLocks noChangeArrowheads="1"/>
            </p:cNvSpPr>
            <p:nvPr/>
          </p:nvSpPr>
          <p:spPr bwMode="auto">
            <a:xfrm>
              <a:off x="1535" y="912"/>
              <a:ext cx="49" cy="1584"/>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ndParaRPr>
            </a:p>
          </p:txBody>
        </p:sp>
      </p:grpSp>
      <p:sp>
        <p:nvSpPr>
          <p:cNvPr id="19" name="Line 22"/>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122" name="Rectangle 2"/>
          <p:cNvSpPr>
            <a:spLocks noGrp="1" noChangeArrowheads="1"/>
          </p:cNvSpPr>
          <p:nvPr>
            <p:ph type="ctrTitle"/>
          </p:nvPr>
        </p:nvSpPr>
        <p:spPr>
          <a:xfrm>
            <a:off x="2895600" y="1371600"/>
            <a:ext cx="5867400" cy="2286000"/>
          </a:xfrm>
        </p:spPr>
        <p:txBody>
          <a:bodyPr/>
          <a:lstStyle>
            <a:lvl1pPr>
              <a:defRPr sz="4500"/>
            </a:lvl1pPr>
          </a:lstStyle>
          <a:p>
            <a:r>
              <a:rPr lang="en-US"/>
              <a:t>Click to edit Master title style</a:t>
            </a:r>
          </a:p>
        </p:txBody>
      </p:sp>
      <p:sp>
        <p:nvSpPr>
          <p:cNvPr id="5123" name="Rectangle 3"/>
          <p:cNvSpPr>
            <a:spLocks noGrp="1" noChangeArrowheads="1"/>
          </p:cNvSpPr>
          <p:nvPr>
            <p:ph type="subTitle" idx="1"/>
          </p:nvPr>
        </p:nvSpPr>
        <p:spPr>
          <a:xfrm>
            <a:off x="2971800" y="4267200"/>
            <a:ext cx="5791200" cy="1447800"/>
          </a:xfrm>
        </p:spPr>
        <p:txBody>
          <a:bodyPr/>
          <a:lstStyle>
            <a:lvl1pPr marL="0" indent="0">
              <a:buFont typeface="Wingdings" pitchFamily="-109" charset="2"/>
              <a:buNone/>
              <a:defRPr sz="2600" b="1"/>
            </a:lvl1pPr>
          </a:lstStyle>
          <a:p>
            <a:r>
              <a:rPr lang="en-US"/>
              <a:t>Click to edit Master subtitle style</a:t>
            </a:r>
          </a:p>
        </p:txBody>
      </p:sp>
      <p:sp>
        <p:nvSpPr>
          <p:cNvPr id="20" name="Rectangle 4"/>
          <p:cNvSpPr>
            <a:spLocks noGrp="1" noChangeArrowheads="1"/>
          </p:cNvSpPr>
          <p:nvPr>
            <p:ph type="dt" sz="half" idx="10"/>
          </p:nvPr>
        </p:nvSpPr>
        <p:spPr>
          <a:xfrm>
            <a:off x="457200" y="6248400"/>
            <a:ext cx="2133600" cy="457200"/>
          </a:xfrm>
        </p:spPr>
        <p:txBody>
          <a:bodyPr/>
          <a:lstStyle>
            <a:lvl1pPr>
              <a:defRPr/>
            </a:lvl1pPr>
          </a:lstStyle>
          <a:p>
            <a:pPr>
              <a:defRPr/>
            </a:pPr>
            <a:endParaRPr lang="en-US"/>
          </a:p>
        </p:txBody>
      </p:sp>
      <p:sp>
        <p:nvSpPr>
          <p:cNvPr id="21" name="Rectangle 5"/>
          <p:cNvSpPr>
            <a:spLocks noGrp="1" noChangeArrowheads="1"/>
          </p:cNvSpPr>
          <p:nvPr>
            <p:ph type="ftr" sz="quarter" idx="11"/>
          </p:nvPr>
        </p:nvSpPr>
        <p:spPr/>
        <p:txBody>
          <a:bodyPr/>
          <a:lstStyle>
            <a:lvl1pPr>
              <a:defRPr/>
            </a:lvl1pPr>
          </a:lstStyle>
          <a:p>
            <a:pPr>
              <a:defRPr/>
            </a:pPr>
            <a:endParaRPr lang="en-US"/>
          </a:p>
        </p:txBody>
      </p:sp>
      <p:sp>
        <p:nvSpPr>
          <p:cNvPr id="22" name="Rectangle 6"/>
          <p:cNvSpPr>
            <a:spLocks noGrp="1" noChangeArrowheads="1"/>
          </p:cNvSpPr>
          <p:nvPr>
            <p:ph type="sldNum" sz="quarter" idx="12"/>
          </p:nvPr>
        </p:nvSpPr>
        <p:spPr/>
        <p:txBody>
          <a:bodyPr/>
          <a:lstStyle>
            <a:lvl1pPr>
              <a:defRPr/>
            </a:lvl1pPr>
          </a:lstStyle>
          <a:p>
            <a:pPr>
              <a:defRPr/>
            </a:pPr>
            <a:fld id="{55DEC8BF-6808-A844-9F79-9AB6B7D1E8E8}" type="slidenum">
              <a:rPr lang="en-US"/>
              <a:pPr>
                <a:defRPr/>
              </a:pPr>
              <a:t>‹#›</a:t>
            </a:fld>
            <a:endParaRPr lang="en-US"/>
          </a:p>
        </p:txBody>
      </p:sp>
    </p:spTree>
    <p:extLst>
      <p:ext uri="{BB962C8B-B14F-4D97-AF65-F5344CB8AC3E}">
        <p14:creationId xmlns:p14="http://schemas.microsoft.com/office/powerpoint/2010/main" val="107122548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2E133C9F-AAE4-4643-8F3B-588BDF507E1B}" type="slidenum">
              <a:rPr lang="en-US"/>
              <a:pPr>
                <a:defRPr/>
              </a:pPr>
              <a:t>‹#›</a:t>
            </a:fld>
            <a:endParaRPr lang="en-US"/>
          </a:p>
        </p:txBody>
      </p:sp>
      <p:sp>
        <p:nvSpPr>
          <p:cNvPr id="6"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0621248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638B4774-5797-B94C-99CC-1E1B1AD6EC27}" type="slidenum">
              <a:rPr lang="en-US"/>
              <a:pPr>
                <a:defRPr/>
              </a:pPr>
              <a:t>‹#›</a:t>
            </a:fld>
            <a:endParaRPr lang="en-US"/>
          </a:p>
        </p:txBody>
      </p:sp>
      <p:sp>
        <p:nvSpPr>
          <p:cNvPr id="6"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7622013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0212D507-7CB4-934F-824B-B083600DB816}" type="slidenum">
              <a:rPr lang="en-US"/>
              <a:pPr>
                <a:defRPr/>
              </a:pPr>
              <a:t>‹#›</a:t>
            </a:fld>
            <a:endParaRPr lang="en-US"/>
          </a:p>
        </p:txBody>
      </p:sp>
      <p:sp>
        <p:nvSpPr>
          <p:cNvPr id="7"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470012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106298323"/>
      </p:ext>
    </p:extLst>
  </p:cSld>
  <p:clrMapOvr>
    <a:masterClrMapping/>
  </p:clrMapOvr>
  <p:transition>
    <p:wheel spokes="0"/>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a:ln/>
        </p:spPr>
        <p:txBody>
          <a:bodyPr/>
          <a:lstStyle>
            <a:lvl1pPr>
              <a:defRPr/>
            </a:lvl1pPr>
          </a:lstStyle>
          <a:p>
            <a:pPr>
              <a:defRPr/>
            </a:pPr>
            <a:endParaRPr lang="en-US"/>
          </a:p>
        </p:txBody>
      </p:sp>
      <p:sp>
        <p:nvSpPr>
          <p:cNvPr id="8" name="Rectangle 5"/>
          <p:cNvSpPr>
            <a:spLocks noGrp="1" noChangeArrowheads="1"/>
          </p:cNvSpPr>
          <p:nvPr>
            <p:ph type="sldNum" sz="quarter" idx="11"/>
          </p:nvPr>
        </p:nvSpPr>
        <p:spPr>
          <a:ln/>
        </p:spPr>
        <p:txBody>
          <a:bodyPr/>
          <a:lstStyle>
            <a:lvl1pPr>
              <a:defRPr/>
            </a:lvl1pPr>
          </a:lstStyle>
          <a:p>
            <a:pPr>
              <a:defRPr/>
            </a:pPr>
            <a:fld id="{753DB8E5-6F55-784E-BEB4-C373AD53AA31}" type="slidenum">
              <a:rPr lang="en-US"/>
              <a:pPr>
                <a:defRPr/>
              </a:pPr>
              <a:t>‹#›</a:t>
            </a:fld>
            <a:endParaRPr lang="en-US"/>
          </a:p>
        </p:txBody>
      </p:sp>
      <p:sp>
        <p:nvSpPr>
          <p:cNvPr id="9"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9236777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a:ln/>
        </p:spPr>
        <p:txBody>
          <a:bodyPr/>
          <a:lstStyle>
            <a:lvl1pPr>
              <a:defRPr/>
            </a:lvl1pPr>
          </a:lstStyle>
          <a:p>
            <a:pPr>
              <a:defRPr/>
            </a:pPr>
            <a:endParaRPr lang="en-US"/>
          </a:p>
        </p:txBody>
      </p:sp>
      <p:sp>
        <p:nvSpPr>
          <p:cNvPr id="4" name="Rectangle 5"/>
          <p:cNvSpPr>
            <a:spLocks noGrp="1" noChangeArrowheads="1"/>
          </p:cNvSpPr>
          <p:nvPr>
            <p:ph type="sldNum" sz="quarter" idx="11"/>
          </p:nvPr>
        </p:nvSpPr>
        <p:spPr>
          <a:ln/>
        </p:spPr>
        <p:txBody>
          <a:bodyPr/>
          <a:lstStyle>
            <a:lvl1pPr>
              <a:defRPr/>
            </a:lvl1pPr>
          </a:lstStyle>
          <a:p>
            <a:pPr>
              <a:defRPr/>
            </a:pPr>
            <a:fld id="{18A00E90-F19D-FB4F-9FF6-266A8A1BC318}" type="slidenum">
              <a:rPr lang="en-US"/>
              <a:pPr>
                <a:defRPr/>
              </a:pPr>
              <a:t>‹#›</a:t>
            </a:fld>
            <a:endParaRPr lang="en-US"/>
          </a:p>
        </p:txBody>
      </p:sp>
      <p:sp>
        <p:nvSpPr>
          <p:cNvPr id="5"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1040906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en-US"/>
          </a:p>
        </p:txBody>
      </p:sp>
      <p:sp>
        <p:nvSpPr>
          <p:cNvPr id="3" name="Rectangle 5"/>
          <p:cNvSpPr>
            <a:spLocks noGrp="1" noChangeArrowheads="1"/>
          </p:cNvSpPr>
          <p:nvPr>
            <p:ph type="sldNum" sz="quarter" idx="11"/>
          </p:nvPr>
        </p:nvSpPr>
        <p:spPr>
          <a:ln/>
        </p:spPr>
        <p:txBody>
          <a:bodyPr/>
          <a:lstStyle>
            <a:lvl1pPr>
              <a:defRPr/>
            </a:lvl1pPr>
          </a:lstStyle>
          <a:p>
            <a:pPr>
              <a:defRPr/>
            </a:pPr>
            <a:fld id="{A0B17F32-DDAF-844D-8CCA-6B442FF2DE81}" type="slidenum">
              <a:rPr lang="en-US"/>
              <a:pPr>
                <a:defRPr/>
              </a:pPr>
              <a:t>‹#›</a:t>
            </a:fld>
            <a:endParaRPr lang="en-US"/>
          </a:p>
        </p:txBody>
      </p:sp>
      <p:sp>
        <p:nvSpPr>
          <p:cNvPr id="4"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3640625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A69AB6FD-A6E4-6048-86C8-DD2E450B3B2E}" type="slidenum">
              <a:rPr lang="en-US"/>
              <a:pPr>
                <a:defRPr/>
              </a:pPr>
              <a:t>‹#›</a:t>
            </a:fld>
            <a:endParaRPr lang="en-US"/>
          </a:p>
        </p:txBody>
      </p:sp>
      <p:sp>
        <p:nvSpPr>
          <p:cNvPr id="7"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3968588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2105FDAA-039F-F64A-B8E5-9878C5A0D0CB}" type="slidenum">
              <a:rPr lang="en-US"/>
              <a:pPr>
                <a:defRPr/>
              </a:pPr>
              <a:t>‹#›</a:t>
            </a:fld>
            <a:endParaRPr lang="en-US"/>
          </a:p>
        </p:txBody>
      </p:sp>
      <p:sp>
        <p:nvSpPr>
          <p:cNvPr id="7"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3862417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7B8936AE-7844-214D-AFC4-4A34D1450A33}" type="slidenum">
              <a:rPr lang="en-US"/>
              <a:pPr>
                <a:defRPr/>
              </a:pPr>
              <a:t>‹#›</a:t>
            </a:fld>
            <a:endParaRPr lang="en-US"/>
          </a:p>
        </p:txBody>
      </p:sp>
      <p:sp>
        <p:nvSpPr>
          <p:cNvPr id="6"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0970957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A7D5FAC1-F256-A74C-B5AD-C2054F7CA96D}" type="slidenum">
              <a:rPr lang="en-US"/>
              <a:pPr>
                <a:defRPr/>
              </a:pPr>
              <a:t>‹#›</a:t>
            </a:fld>
            <a:endParaRPr lang="en-US"/>
          </a:p>
        </p:txBody>
      </p:sp>
      <p:sp>
        <p:nvSpPr>
          <p:cNvPr id="6"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8297996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55022C9E-C151-1C48-9523-473E8AE85DC1}" type="slidenum">
              <a:rPr lang="en-US"/>
              <a:pPr>
                <a:defRPr/>
              </a:pPr>
              <a:t>‹#›</a:t>
            </a:fld>
            <a:endParaRPr lang="en-US"/>
          </a:p>
        </p:txBody>
      </p:sp>
    </p:spTree>
    <p:extLst>
      <p:ext uri="{BB962C8B-B14F-4D97-AF65-F5344CB8AC3E}">
        <p14:creationId xmlns:p14="http://schemas.microsoft.com/office/powerpoint/2010/main" val="142142018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BD984D2C-FDCE-4B48-8922-D0A775ED3B63}" type="slidenum">
              <a:rPr lang="en-US"/>
              <a:pPr>
                <a:defRPr/>
              </a:pPr>
              <a:t>‹#›</a:t>
            </a:fld>
            <a:endParaRPr lang="en-US"/>
          </a:p>
        </p:txBody>
      </p:sp>
    </p:spTree>
    <p:extLst>
      <p:ext uri="{BB962C8B-B14F-4D97-AF65-F5344CB8AC3E}">
        <p14:creationId xmlns:p14="http://schemas.microsoft.com/office/powerpoint/2010/main" val="268323863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C03D0D1C-CE74-C548-B3E0-F99133D70058}" type="slidenum">
              <a:rPr lang="en-US"/>
              <a:pPr>
                <a:defRPr/>
              </a:pPr>
              <a:t>‹#›</a:t>
            </a:fld>
            <a:endParaRPr lang="en-US"/>
          </a:p>
        </p:txBody>
      </p:sp>
    </p:spTree>
    <p:extLst>
      <p:ext uri="{BB962C8B-B14F-4D97-AF65-F5344CB8AC3E}">
        <p14:creationId xmlns:p14="http://schemas.microsoft.com/office/powerpoint/2010/main" val="27597973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8453203"/>
      </p:ext>
    </p:extLst>
  </p:cSld>
  <p:clrMapOvr>
    <a:masterClrMapping/>
  </p:clrMapOvr>
  <p:transition>
    <p:wheel spokes="0"/>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76D2CA46-7D9D-1841-A8BE-F50AFB1C0542}" type="slidenum">
              <a:rPr lang="en-US"/>
              <a:pPr>
                <a:defRPr/>
              </a:pPr>
              <a:t>‹#›</a:t>
            </a:fld>
            <a:endParaRPr lang="en-US"/>
          </a:p>
        </p:txBody>
      </p:sp>
    </p:spTree>
    <p:extLst>
      <p:ext uri="{BB962C8B-B14F-4D97-AF65-F5344CB8AC3E}">
        <p14:creationId xmlns:p14="http://schemas.microsoft.com/office/powerpoint/2010/main" val="153519664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Arial" charset="0"/>
              </a:defRPr>
            </a:lvl1pPr>
          </a:lstStyle>
          <a:p>
            <a:pPr>
              <a:defRPr/>
            </a:pPr>
            <a:fld id="{9E3D641F-421D-BB42-919C-3E74AD3C1A1E}" type="slidenum">
              <a:rPr lang="en-US"/>
              <a:pPr>
                <a:defRPr/>
              </a:pPr>
              <a:t>‹#›</a:t>
            </a:fld>
            <a:endParaRPr lang="en-US"/>
          </a:p>
        </p:txBody>
      </p:sp>
    </p:spTree>
    <p:extLst>
      <p:ext uri="{BB962C8B-B14F-4D97-AF65-F5344CB8AC3E}">
        <p14:creationId xmlns:p14="http://schemas.microsoft.com/office/powerpoint/2010/main" val="164882237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Arial" charset="0"/>
              </a:defRPr>
            </a:lvl1pPr>
          </a:lstStyle>
          <a:p>
            <a:pPr>
              <a:defRPr/>
            </a:pPr>
            <a:fld id="{6C175B51-5DD8-8747-B55C-12143A45A835}" type="slidenum">
              <a:rPr lang="en-US"/>
              <a:pPr>
                <a:defRPr/>
              </a:pPr>
              <a:t>‹#›</a:t>
            </a:fld>
            <a:endParaRPr lang="en-US"/>
          </a:p>
        </p:txBody>
      </p:sp>
    </p:spTree>
    <p:extLst>
      <p:ext uri="{BB962C8B-B14F-4D97-AF65-F5344CB8AC3E}">
        <p14:creationId xmlns:p14="http://schemas.microsoft.com/office/powerpoint/2010/main" val="156076370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Arial" charset="0"/>
              </a:defRPr>
            </a:lvl1pPr>
          </a:lstStyle>
          <a:p>
            <a:pPr>
              <a:defRPr/>
            </a:pPr>
            <a:fld id="{3AE81535-0E6A-2942-8E13-A9F84199BF85}" type="slidenum">
              <a:rPr lang="en-US"/>
              <a:pPr>
                <a:defRPr/>
              </a:pPr>
              <a:t>‹#›</a:t>
            </a:fld>
            <a:endParaRPr lang="en-US"/>
          </a:p>
        </p:txBody>
      </p:sp>
    </p:spTree>
    <p:extLst>
      <p:ext uri="{BB962C8B-B14F-4D97-AF65-F5344CB8AC3E}">
        <p14:creationId xmlns:p14="http://schemas.microsoft.com/office/powerpoint/2010/main" val="247834887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8C160AB2-47DB-E548-AE0F-CAC7D887B7CE}" type="slidenum">
              <a:rPr lang="en-US"/>
              <a:pPr>
                <a:defRPr/>
              </a:pPr>
              <a:t>‹#›</a:t>
            </a:fld>
            <a:endParaRPr lang="en-US"/>
          </a:p>
        </p:txBody>
      </p:sp>
    </p:spTree>
    <p:extLst>
      <p:ext uri="{BB962C8B-B14F-4D97-AF65-F5344CB8AC3E}">
        <p14:creationId xmlns:p14="http://schemas.microsoft.com/office/powerpoint/2010/main" val="79953185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1DE239B9-4193-AF40-B92A-D2584383730F}" type="slidenum">
              <a:rPr lang="en-US"/>
              <a:pPr>
                <a:defRPr/>
              </a:pPr>
              <a:t>‹#›</a:t>
            </a:fld>
            <a:endParaRPr lang="en-US"/>
          </a:p>
        </p:txBody>
      </p:sp>
    </p:spTree>
    <p:extLst>
      <p:ext uri="{BB962C8B-B14F-4D97-AF65-F5344CB8AC3E}">
        <p14:creationId xmlns:p14="http://schemas.microsoft.com/office/powerpoint/2010/main" val="12963919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25EBFA5A-D2CF-8A4D-A1BE-0B4421A4B179}" type="slidenum">
              <a:rPr lang="en-US"/>
              <a:pPr>
                <a:defRPr/>
              </a:pPr>
              <a:t>‹#›</a:t>
            </a:fld>
            <a:endParaRPr lang="en-US"/>
          </a:p>
        </p:txBody>
      </p:sp>
    </p:spTree>
    <p:extLst>
      <p:ext uri="{BB962C8B-B14F-4D97-AF65-F5344CB8AC3E}">
        <p14:creationId xmlns:p14="http://schemas.microsoft.com/office/powerpoint/2010/main" val="407978037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5F42E7C4-81C8-564B-9FDC-3BAB49D1C14F}" type="slidenum">
              <a:rPr lang="en-US"/>
              <a:pPr>
                <a:defRPr/>
              </a:pPr>
              <a:t>‹#›</a:t>
            </a:fld>
            <a:endParaRPr lang="en-US"/>
          </a:p>
        </p:txBody>
      </p:sp>
    </p:spTree>
    <p:extLst>
      <p:ext uri="{BB962C8B-B14F-4D97-AF65-F5344CB8AC3E}">
        <p14:creationId xmlns:p14="http://schemas.microsoft.com/office/powerpoint/2010/main" val="216217026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grpSp>
      <p:sp>
        <p:nvSpPr>
          <p:cNvPr id="18439" name="Rectangle 7"/>
          <p:cNvSpPr>
            <a:spLocks noGrp="1" noChangeArrowheads="1"/>
          </p:cNvSpPr>
          <p:nvPr>
            <p:ph type="ctrTitle" sz="quarter"/>
          </p:nvPr>
        </p:nvSpPr>
        <p:spPr>
          <a:xfrm>
            <a:off x="685800" y="1143000"/>
            <a:ext cx="7772400" cy="1143000"/>
          </a:xfrm>
        </p:spPr>
        <p:txBody>
          <a:bodyPr/>
          <a:lstStyle>
            <a:lvl1pPr>
              <a:defRPr/>
            </a:lvl1pPr>
          </a:lstStyle>
          <a:p>
            <a:r>
              <a:rPr lang="en-US"/>
              <a:t>Click to edit Master title style</a:t>
            </a:r>
          </a:p>
        </p:txBody>
      </p:sp>
      <p:sp>
        <p:nvSpPr>
          <p:cNvPr id="18440"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8" charset="2"/>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solidFill>
                  <a:srgbClr val="FFFFFF"/>
                </a:solidFill>
              </a:defRPr>
            </a:lvl1pPr>
          </a:lstStyle>
          <a:p>
            <a:pPr>
              <a:defRPr/>
            </a:pPr>
            <a:fld id="{B9F20379-74D8-B544-8B2E-B1285F55FA4C}" type="slidenum">
              <a:rPr lang="en-US"/>
              <a:pPr>
                <a:defRPr/>
              </a:pPr>
              <a:t>‹#›</a:t>
            </a:fld>
            <a:endParaRPr lang="en-US"/>
          </a:p>
        </p:txBody>
      </p:sp>
    </p:spTree>
    <p:extLst>
      <p:ext uri="{BB962C8B-B14F-4D97-AF65-F5344CB8AC3E}">
        <p14:creationId xmlns:p14="http://schemas.microsoft.com/office/powerpoint/2010/main" val="321382386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94D1B3D6-E16F-8044-B106-E09283320A7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530314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263600409"/>
      </p:ext>
    </p:extLst>
  </p:cSld>
  <p:clrMapOvr>
    <a:masterClrMapping/>
  </p:clrMapOvr>
  <p:transition>
    <p:wheel spokes="0"/>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B59D26F-6F32-7C4C-945A-F72B68ADB2C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9241087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955FCE82-949E-3E4D-9B32-55E604F35B5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694576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BD3832BF-F7C5-144F-B8E2-9AC02312CD8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2984940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EB3025F4-010C-1041-A88B-D8BA63A44CE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9753326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8E29E86D-FB07-F443-A54D-9CB3DEB41E1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2160513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F0C11E70-E4AA-A645-952D-6ED5D957F03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9377966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299CACD9-7C5F-5744-85E5-FB58A3C4431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6738024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DED2A37D-635E-1744-A83A-F51DA4F49A0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6331663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107EB12-5208-0643-A44B-A8191FEAF20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5306838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7AD90E14-FB72-B242-AADC-BD08EA7EACB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585230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7036483"/>
      </p:ext>
    </p:extLst>
  </p:cSld>
  <p:clrMapOvr>
    <a:masterClrMapping/>
  </p:clrMapOvr>
  <p:transition>
    <p:wheel spokes="0"/>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41475"/>
            <a:ext cx="38100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4938"/>
            <a:ext cx="3810000" cy="2151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10"/>
          <p:cNvSpPr>
            <a:spLocks noGrp="1" noChangeArrowheads="1"/>
          </p:cNvSpPr>
          <p:nvPr>
            <p:ph type="sldNum" sz="quarter" idx="12"/>
          </p:nvPr>
        </p:nvSpPr>
        <p:spPr>
          <a:ln/>
        </p:spPr>
        <p:txBody>
          <a:bodyPr/>
          <a:lstStyle>
            <a:lvl1pPr>
              <a:defRPr/>
            </a:lvl1pPr>
          </a:lstStyle>
          <a:p>
            <a:pPr>
              <a:defRPr/>
            </a:pPr>
            <a:fld id="{16812268-38BE-A04B-87BA-A6779E2C2CD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2912774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E0A1FB6A-4465-4442-B567-5774C33B3DF3}" type="slidenum">
              <a:rPr lang="en-US"/>
              <a:pPr>
                <a:defRPr/>
              </a:pPr>
              <a:t>‹#›</a:t>
            </a:fld>
            <a:endParaRPr lang="en-US"/>
          </a:p>
        </p:txBody>
      </p:sp>
    </p:spTree>
    <p:extLst>
      <p:ext uri="{BB962C8B-B14F-4D97-AF65-F5344CB8AC3E}">
        <p14:creationId xmlns:p14="http://schemas.microsoft.com/office/powerpoint/2010/main" val="3211600653"/>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8C788259-6F81-DE48-82BE-8CBA2874279D}" type="slidenum">
              <a:rPr lang="en-US"/>
              <a:pPr>
                <a:defRPr/>
              </a:pPr>
              <a:t>‹#›</a:t>
            </a:fld>
            <a:endParaRPr lang="en-US"/>
          </a:p>
        </p:txBody>
      </p:sp>
    </p:spTree>
    <p:extLst>
      <p:ext uri="{BB962C8B-B14F-4D97-AF65-F5344CB8AC3E}">
        <p14:creationId xmlns:p14="http://schemas.microsoft.com/office/powerpoint/2010/main" val="1821112011"/>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CD0BC67D-2B38-BE47-A685-94475BC09C98}" type="slidenum">
              <a:rPr lang="en-US"/>
              <a:pPr>
                <a:defRPr/>
              </a:pPr>
              <a:t>‹#›</a:t>
            </a:fld>
            <a:endParaRPr lang="en-US"/>
          </a:p>
        </p:txBody>
      </p:sp>
    </p:spTree>
    <p:extLst>
      <p:ext uri="{BB962C8B-B14F-4D97-AF65-F5344CB8AC3E}">
        <p14:creationId xmlns:p14="http://schemas.microsoft.com/office/powerpoint/2010/main" val="3710011075"/>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ED0076D8-3D21-8842-A67E-2D516BDCF5B9}" type="slidenum">
              <a:rPr lang="en-US"/>
              <a:pPr>
                <a:defRPr/>
              </a:pPr>
              <a:t>‹#›</a:t>
            </a:fld>
            <a:endParaRPr lang="en-US"/>
          </a:p>
        </p:txBody>
      </p:sp>
    </p:spTree>
    <p:extLst>
      <p:ext uri="{BB962C8B-B14F-4D97-AF65-F5344CB8AC3E}">
        <p14:creationId xmlns:p14="http://schemas.microsoft.com/office/powerpoint/2010/main" val="326669057"/>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F150D881-81D6-6945-B6BD-5CF2376C959E}" type="slidenum">
              <a:rPr lang="en-US"/>
              <a:pPr>
                <a:defRPr/>
              </a:pPr>
              <a:t>‹#›</a:t>
            </a:fld>
            <a:endParaRPr lang="en-US"/>
          </a:p>
        </p:txBody>
      </p:sp>
    </p:spTree>
    <p:extLst>
      <p:ext uri="{BB962C8B-B14F-4D97-AF65-F5344CB8AC3E}">
        <p14:creationId xmlns:p14="http://schemas.microsoft.com/office/powerpoint/2010/main" val="2553215179"/>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F5BF7A23-1BEC-4247-B51F-932E810094EB}" type="slidenum">
              <a:rPr lang="en-US"/>
              <a:pPr>
                <a:defRPr/>
              </a:pPr>
              <a:t>‹#›</a:t>
            </a:fld>
            <a:endParaRPr lang="en-US"/>
          </a:p>
        </p:txBody>
      </p:sp>
    </p:spTree>
    <p:extLst>
      <p:ext uri="{BB962C8B-B14F-4D97-AF65-F5344CB8AC3E}">
        <p14:creationId xmlns:p14="http://schemas.microsoft.com/office/powerpoint/2010/main" val="1721306099"/>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77AC01C5-12E9-DE47-AEB9-935C3A8E7ECE}" type="slidenum">
              <a:rPr lang="en-US"/>
              <a:pPr>
                <a:defRPr/>
              </a:pPr>
              <a:t>‹#›</a:t>
            </a:fld>
            <a:endParaRPr lang="en-US"/>
          </a:p>
        </p:txBody>
      </p:sp>
    </p:spTree>
    <p:extLst>
      <p:ext uri="{BB962C8B-B14F-4D97-AF65-F5344CB8AC3E}">
        <p14:creationId xmlns:p14="http://schemas.microsoft.com/office/powerpoint/2010/main" val="3686402690"/>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00FBAE74-AC64-0E45-858A-517E63EF2C83}" type="slidenum">
              <a:rPr lang="en-US"/>
              <a:pPr>
                <a:defRPr/>
              </a:pPr>
              <a:t>‹#›</a:t>
            </a:fld>
            <a:endParaRPr lang="en-US"/>
          </a:p>
        </p:txBody>
      </p:sp>
    </p:spTree>
    <p:extLst>
      <p:ext uri="{BB962C8B-B14F-4D97-AF65-F5344CB8AC3E}">
        <p14:creationId xmlns:p14="http://schemas.microsoft.com/office/powerpoint/2010/main" val="126488932"/>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1091D284-79BB-AC47-880C-DB1F9F2AE728}" type="slidenum">
              <a:rPr lang="en-US"/>
              <a:pPr>
                <a:defRPr/>
              </a:pPr>
              <a:t>‹#›</a:t>
            </a:fld>
            <a:endParaRPr lang="en-US"/>
          </a:p>
        </p:txBody>
      </p:sp>
    </p:spTree>
    <p:extLst>
      <p:ext uri="{BB962C8B-B14F-4D97-AF65-F5344CB8AC3E}">
        <p14:creationId xmlns:p14="http://schemas.microsoft.com/office/powerpoint/2010/main" val="1947497257"/>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5326992"/>
      </p:ext>
    </p:extLst>
  </p:cSld>
  <p:clrMapOvr>
    <a:masterClrMapping/>
  </p:clrMapOvr>
  <p:transition>
    <p:wheel spokes="0"/>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5E8B7EB2-4A59-4D4B-8530-C77F84C6CA8E}" type="slidenum">
              <a:rPr lang="en-US"/>
              <a:pPr>
                <a:defRPr/>
              </a:pPr>
              <a:t>‹#›</a:t>
            </a:fld>
            <a:endParaRPr lang="en-US"/>
          </a:p>
        </p:txBody>
      </p:sp>
    </p:spTree>
    <p:extLst>
      <p:ext uri="{BB962C8B-B14F-4D97-AF65-F5344CB8AC3E}">
        <p14:creationId xmlns:p14="http://schemas.microsoft.com/office/powerpoint/2010/main" val="1556742205"/>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26FED61D-6636-074C-83F3-2E0CAD620D54}" type="slidenum">
              <a:rPr lang="en-US"/>
              <a:pPr>
                <a:defRPr/>
              </a:pPr>
              <a:t>‹#›</a:t>
            </a:fld>
            <a:endParaRPr lang="en-US"/>
          </a:p>
        </p:txBody>
      </p:sp>
    </p:spTree>
    <p:extLst>
      <p:ext uri="{BB962C8B-B14F-4D97-AF65-F5344CB8AC3E}">
        <p14:creationId xmlns:p14="http://schemas.microsoft.com/office/powerpoint/2010/main" val="47021097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7106" indent="0" algn="ctr">
              <a:buNone/>
              <a:defRPr>
                <a:solidFill>
                  <a:schemeClr val="tx1">
                    <a:tint val="75000"/>
                  </a:schemeClr>
                </a:solidFill>
              </a:defRPr>
            </a:lvl2pPr>
            <a:lvl3pPr marL="914210" indent="0" algn="ctr">
              <a:buNone/>
              <a:defRPr>
                <a:solidFill>
                  <a:schemeClr val="tx1">
                    <a:tint val="75000"/>
                  </a:schemeClr>
                </a:solidFill>
              </a:defRPr>
            </a:lvl3pPr>
            <a:lvl4pPr marL="1371316" indent="0" algn="ctr">
              <a:buNone/>
              <a:defRPr>
                <a:solidFill>
                  <a:schemeClr val="tx1">
                    <a:tint val="75000"/>
                  </a:schemeClr>
                </a:solidFill>
              </a:defRPr>
            </a:lvl4pPr>
            <a:lvl5pPr marL="1828421" indent="0" algn="ctr">
              <a:buNone/>
              <a:defRPr>
                <a:solidFill>
                  <a:schemeClr val="tx1">
                    <a:tint val="75000"/>
                  </a:schemeClr>
                </a:solidFill>
              </a:defRPr>
            </a:lvl5pPr>
            <a:lvl6pPr marL="2285526" indent="0" algn="ctr">
              <a:buNone/>
              <a:defRPr>
                <a:solidFill>
                  <a:schemeClr val="tx1">
                    <a:tint val="75000"/>
                  </a:schemeClr>
                </a:solidFill>
              </a:defRPr>
            </a:lvl6pPr>
            <a:lvl7pPr marL="2742630" indent="0" algn="ctr">
              <a:buNone/>
              <a:defRPr>
                <a:solidFill>
                  <a:schemeClr val="tx1">
                    <a:tint val="75000"/>
                  </a:schemeClr>
                </a:solidFill>
              </a:defRPr>
            </a:lvl7pPr>
            <a:lvl8pPr marL="3199736" indent="0" algn="ctr">
              <a:buNone/>
              <a:defRPr>
                <a:solidFill>
                  <a:schemeClr val="tx1">
                    <a:tint val="75000"/>
                  </a:schemeClr>
                </a:solidFill>
              </a:defRPr>
            </a:lvl8pPr>
            <a:lvl9pPr marL="365684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DF4BFE9E-E6DE-2441-8540-9F5900BF0C2C}" type="datetimeFigureOut">
              <a:rPr lang="en-US"/>
              <a:pPr>
                <a:defRPr/>
              </a:pPr>
              <a:t>2/15/23</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3A6237DE-440E-FE41-BBAD-8CE35D61D9E7}" type="slidenum">
              <a:rPr lang="en-US"/>
              <a:pPr>
                <a:defRPr/>
              </a:pPr>
              <a:t>‹#›</a:t>
            </a:fld>
            <a:endParaRPr lang="en-US"/>
          </a:p>
        </p:txBody>
      </p:sp>
    </p:spTree>
    <p:extLst>
      <p:ext uri="{BB962C8B-B14F-4D97-AF65-F5344CB8AC3E}">
        <p14:creationId xmlns:p14="http://schemas.microsoft.com/office/powerpoint/2010/main" val="87840069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F2B41199-185B-4B4B-BCA0-11046F5944DB}" type="datetimeFigureOut">
              <a:rPr lang="en-US"/>
              <a:pPr>
                <a:defRPr/>
              </a:pPr>
              <a:t>2/15/23</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8B1CD4FA-6E89-0944-8EE2-26726081A66B}" type="slidenum">
              <a:rPr lang="en-US"/>
              <a:pPr>
                <a:defRPr/>
              </a:pPr>
              <a:t>‹#›</a:t>
            </a:fld>
            <a:endParaRPr lang="en-US"/>
          </a:p>
        </p:txBody>
      </p:sp>
    </p:spTree>
    <p:extLst>
      <p:ext uri="{BB962C8B-B14F-4D97-AF65-F5344CB8AC3E}">
        <p14:creationId xmlns:p14="http://schemas.microsoft.com/office/powerpoint/2010/main" val="6059258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106" indent="0">
              <a:buNone/>
              <a:defRPr sz="1800">
                <a:solidFill>
                  <a:schemeClr val="tx1">
                    <a:tint val="75000"/>
                  </a:schemeClr>
                </a:solidFill>
              </a:defRPr>
            </a:lvl2pPr>
            <a:lvl3pPr marL="914210" indent="0">
              <a:buNone/>
              <a:defRPr sz="1600">
                <a:solidFill>
                  <a:schemeClr val="tx1">
                    <a:tint val="75000"/>
                  </a:schemeClr>
                </a:solidFill>
              </a:defRPr>
            </a:lvl3pPr>
            <a:lvl4pPr marL="1371316" indent="0">
              <a:buNone/>
              <a:defRPr sz="1400">
                <a:solidFill>
                  <a:schemeClr val="tx1">
                    <a:tint val="75000"/>
                  </a:schemeClr>
                </a:solidFill>
              </a:defRPr>
            </a:lvl4pPr>
            <a:lvl5pPr marL="1828421" indent="0">
              <a:buNone/>
              <a:defRPr sz="1400">
                <a:solidFill>
                  <a:schemeClr val="tx1">
                    <a:tint val="75000"/>
                  </a:schemeClr>
                </a:solidFill>
              </a:defRPr>
            </a:lvl5pPr>
            <a:lvl6pPr marL="2285526" indent="0">
              <a:buNone/>
              <a:defRPr sz="1400">
                <a:solidFill>
                  <a:schemeClr val="tx1">
                    <a:tint val="75000"/>
                  </a:schemeClr>
                </a:solidFill>
              </a:defRPr>
            </a:lvl6pPr>
            <a:lvl7pPr marL="2742630" indent="0">
              <a:buNone/>
              <a:defRPr sz="1400">
                <a:solidFill>
                  <a:schemeClr val="tx1">
                    <a:tint val="75000"/>
                  </a:schemeClr>
                </a:solidFill>
              </a:defRPr>
            </a:lvl7pPr>
            <a:lvl8pPr marL="3199736" indent="0">
              <a:buNone/>
              <a:defRPr sz="1400">
                <a:solidFill>
                  <a:schemeClr val="tx1">
                    <a:tint val="75000"/>
                  </a:schemeClr>
                </a:solidFill>
              </a:defRPr>
            </a:lvl8pPr>
            <a:lvl9pPr marL="3656841"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C5415864-B350-F944-A33F-1FB396C12B22}" type="datetimeFigureOut">
              <a:rPr lang="en-US"/>
              <a:pPr>
                <a:defRPr/>
              </a:pPr>
              <a:t>2/15/23</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2E7D49A2-59D1-1A46-81AA-314D5C05011E}" type="slidenum">
              <a:rPr lang="en-US"/>
              <a:pPr>
                <a:defRPr/>
              </a:pPr>
              <a:t>‹#›</a:t>
            </a:fld>
            <a:endParaRPr lang="en-US"/>
          </a:p>
        </p:txBody>
      </p:sp>
    </p:spTree>
    <p:extLst>
      <p:ext uri="{BB962C8B-B14F-4D97-AF65-F5344CB8AC3E}">
        <p14:creationId xmlns:p14="http://schemas.microsoft.com/office/powerpoint/2010/main" val="158928708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0A3B8476-5F8B-CA4E-AD68-B11DA62738D7}" type="datetimeFigureOut">
              <a:rPr lang="en-US"/>
              <a:pPr>
                <a:defRPr/>
              </a:pPr>
              <a:t>2/15/23</a:t>
            </a:fld>
            <a:endParaRPr lang="en-US"/>
          </a:p>
        </p:txBody>
      </p:sp>
      <p:sp>
        <p:nvSpPr>
          <p:cNvPr id="6" name="Footer Placeholder 5"/>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41710195-EDB5-4248-A168-BA7A8AA45B73}" type="slidenum">
              <a:rPr lang="en-US"/>
              <a:pPr>
                <a:defRPr/>
              </a:pPr>
              <a:t>‹#›</a:t>
            </a:fld>
            <a:endParaRPr lang="en-US"/>
          </a:p>
        </p:txBody>
      </p:sp>
    </p:spTree>
    <p:extLst>
      <p:ext uri="{BB962C8B-B14F-4D97-AF65-F5344CB8AC3E}">
        <p14:creationId xmlns:p14="http://schemas.microsoft.com/office/powerpoint/2010/main" val="426083175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A26BD5B6-7EDE-174D-9F33-7498F3F9CDEB}" type="datetimeFigureOut">
              <a:rPr lang="en-US"/>
              <a:pPr>
                <a:defRPr/>
              </a:pPr>
              <a:t>2/15/23</a:t>
            </a:fld>
            <a:endParaRPr lang="en-US"/>
          </a:p>
        </p:txBody>
      </p:sp>
      <p:sp>
        <p:nvSpPr>
          <p:cNvPr id="8" name="Footer Placeholder 7"/>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DEDC9B17-C510-8E42-9DE4-0A81BA6E88D8}" type="slidenum">
              <a:rPr lang="en-US"/>
              <a:pPr>
                <a:defRPr/>
              </a:pPr>
              <a:t>‹#›</a:t>
            </a:fld>
            <a:endParaRPr lang="en-US"/>
          </a:p>
        </p:txBody>
      </p:sp>
    </p:spTree>
    <p:extLst>
      <p:ext uri="{BB962C8B-B14F-4D97-AF65-F5344CB8AC3E}">
        <p14:creationId xmlns:p14="http://schemas.microsoft.com/office/powerpoint/2010/main" val="363069464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01219230-C8B6-F447-B6C7-B3EEC81A092E}" type="datetimeFigureOut">
              <a:rPr lang="en-US"/>
              <a:pPr>
                <a:defRPr/>
              </a:pPr>
              <a:t>2/15/23</a:t>
            </a:fld>
            <a:endParaRPr lang="en-US"/>
          </a:p>
        </p:txBody>
      </p:sp>
      <p:sp>
        <p:nvSpPr>
          <p:cNvPr id="4" name="Footer Placeholder 3"/>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D04529F2-7C75-9F48-B429-30920792C55F}" type="slidenum">
              <a:rPr lang="en-US"/>
              <a:pPr>
                <a:defRPr/>
              </a:pPr>
              <a:t>‹#›</a:t>
            </a:fld>
            <a:endParaRPr lang="en-US"/>
          </a:p>
        </p:txBody>
      </p:sp>
    </p:spTree>
    <p:extLst>
      <p:ext uri="{BB962C8B-B14F-4D97-AF65-F5344CB8AC3E}">
        <p14:creationId xmlns:p14="http://schemas.microsoft.com/office/powerpoint/2010/main" val="64979137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42589EBB-8456-5845-B562-0E191F3F01DE}" type="datetimeFigureOut">
              <a:rPr lang="en-US"/>
              <a:pPr>
                <a:defRPr/>
              </a:pPr>
              <a:t>2/15/23</a:t>
            </a:fld>
            <a:endParaRPr lang="en-US"/>
          </a:p>
        </p:txBody>
      </p:sp>
      <p:sp>
        <p:nvSpPr>
          <p:cNvPr id="3" name="Footer Placeholder 2"/>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D926CF33-5A4A-5D42-AE58-E4636F8D3AFE}" type="slidenum">
              <a:rPr lang="en-US"/>
              <a:pPr>
                <a:defRPr/>
              </a:pPr>
              <a:t>‹#›</a:t>
            </a:fld>
            <a:endParaRPr lang="en-US"/>
          </a:p>
        </p:txBody>
      </p:sp>
    </p:spTree>
    <p:extLst>
      <p:ext uri="{BB962C8B-B14F-4D97-AF65-F5344CB8AC3E}">
        <p14:creationId xmlns:p14="http://schemas.microsoft.com/office/powerpoint/2010/main" val="259774512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2"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E95DDFF6-2B46-5C41-89A7-3BAC9D813C42}" type="datetimeFigureOut">
              <a:rPr lang="en-US"/>
              <a:pPr>
                <a:defRPr/>
              </a:pPr>
              <a:t>2/15/23</a:t>
            </a:fld>
            <a:endParaRPr lang="en-US"/>
          </a:p>
        </p:txBody>
      </p:sp>
      <p:sp>
        <p:nvSpPr>
          <p:cNvPr id="6" name="Footer Placeholder 5"/>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78C59CE1-C709-5D44-A85E-6A12C12D4C89}" type="slidenum">
              <a:rPr lang="en-US"/>
              <a:pPr>
                <a:defRPr/>
              </a:pPr>
              <a:t>‹#›</a:t>
            </a:fld>
            <a:endParaRPr lang="en-US"/>
          </a:p>
        </p:txBody>
      </p:sp>
    </p:spTree>
    <p:extLst>
      <p:ext uri="{BB962C8B-B14F-4D97-AF65-F5344CB8AC3E}">
        <p14:creationId xmlns:p14="http://schemas.microsoft.com/office/powerpoint/2010/main" val="23210431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420131278"/>
      </p:ext>
    </p:extLst>
  </p:cSld>
  <p:clrMapOvr>
    <a:masterClrMapping/>
  </p:clrMapOvr>
  <p:transition>
    <p:wheel spokes="0"/>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E9296C98-8B9E-A24F-9094-9CC6A9C385DE}" type="datetimeFigureOut">
              <a:rPr lang="en-US"/>
              <a:pPr>
                <a:defRPr/>
              </a:pPr>
              <a:t>2/15/23</a:t>
            </a:fld>
            <a:endParaRPr lang="en-US"/>
          </a:p>
        </p:txBody>
      </p:sp>
      <p:sp>
        <p:nvSpPr>
          <p:cNvPr id="6" name="Footer Placeholder 5"/>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FFB39CE7-8323-D649-B94E-DBB1FAF285CC}" type="slidenum">
              <a:rPr lang="en-US"/>
              <a:pPr>
                <a:defRPr/>
              </a:pPr>
              <a:t>‹#›</a:t>
            </a:fld>
            <a:endParaRPr lang="en-US"/>
          </a:p>
        </p:txBody>
      </p:sp>
    </p:spTree>
    <p:extLst>
      <p:ext uri="{BB962C8B-B14F-4D97-AF65-F5344CB8AC3E}">
        <p14:creationId xmlns:p14="http://schemas.microsoft.com/office/powerpoint/2010/main" val="243240895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A0F9B04A-E865-9746-A011-B603F98DB7D7}" type="datetimeFigureOut">
              <a:rPr lang="en-US"/>
              <a:pPr>
                <a:defRPr/>
              </a:pPr>
              <a:t>2/15/23</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8377667E-739E-F741-8EB0-1B41C9DB645E}" type="slidenum">
              <a:rPr lang="en-US"/>
              <a:pPr>
                <a:defRPr/>
              </a:pPr>
              <a:t>‹#›</a:t>
            </a:fld>
            <a:endParaRPr lang="en-US"/>
          </a:p>
        </p:txBody>
      </p:sp>
    </p:spTree>
    <p:extLst>
      <p:ext uri="{BB962C8B-B14F-4D97-AF65-F5344CB8AC3E}">
        <p14:creationId xmlns:p14="http://schemas.microsoft.com/office/powerpoint/2010/main" val="422014829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AF77C801-3430-384E-A7A3-131371E8884A}" type="datetimeFigureOut">
              <a:rPr lang="en-US"/>
              <a:pPr>
                <a:defRPr/>
              </a:pPr>
              <a:t>2/15/23</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7E3F521D-DB26-5841-A98A-646D54909188}" type="slidenum">
              <a:rPr lang="en-US"/>
              <a:pPr>
                <a:defRPr/>
              </a:pPr>
              <a:t>‹#›</a:t>
            </a:fld>
            <a:endParaRPr lang="en-US"/>
          </a:p>
        </p:txBody>
      </p:sp>
    </p:spTree>
    <p:extLst>
      <p:ext uri="{BB962C8B-B14F-4D97-AF65-F5344CB8AC3E}">
        <p14:creationId xmlns:p14="http://schemas.microsoft.com/office/powerpoint/2010/main" val="75162987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8" name="Freeform 6"/>
            <p:cNvSpPr>
              <a:spLocks/>
            </p:cNvSpPr>
            <p:nvPr/>
          </p:nvSpPr>
          <p:spPr bwMode="hidden">
            <a:xfrm>
              <a:off x="4038" y="3577"/>
              <a:ext cx="1720" cy="65"/>
            </a:xfrm>
            <a:custGeom>
              <a:avLst/>
              <a:gdLst>
                <a:gd name="T0" fmla="*/ 1606 w 1722"/>
                <a:gd name="T1" fmla="*/ 33 h 66"/>
                <a:gd name="T2" fmla="*/ 1606 w 1722"/>
                <a:gd name="T3" fmla="*/ 33 h 66"/>
                <a:gd name="T4" fmla="*/ 0 w 1722"/>
                <a:gd name="T5" fmla="*/ 0 h 66"/>
                <a:gd name="T6" fmla="*/ 0 w 1722"/>
                <a:gd name="T7" fmla="*/ 33 h 66"/>
                <a:gd name="T8" fmla="*/ 1606 w 1722"/>
                <a:gd name="T9" fmla="*/ 33 h 66"/>
                <a:gd name="T10" fmla="*/ 1606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10" name="Freeform 8"/>
            <p:cNvSpPr>
              <a:spLocks/>
            </p:cNvSpPr>
            <p:nvPr/>
          </p:nvSpPr>
          <p:spPr bwMode="hidden">
            <a:xfrm>
              <a:off x="4784" y="3702"/>
              <a:ext cx="974" cy="101"/>
            </a:xfrm>
            <a:custGeom>
              <a:avLst/>
              <a:gdLst>
                <a:gd name="T0" fmla="*/ 917 w 975"/>
                <a:gd name="T1" fmla="*/ 48 h 101"/>
                <a:gd name="T2" fmla="*/ 917 w 975"/>
                <a:gd name="T3" fmla="*/ 0 h 101"/>
                <a:gd name="T4" fmla="*/ 0 w 975"/>
                <a:gd name="T5" fmla="*/ 24 h 101"/>
                <a:gd name="T6" fmla="*/ 0 w 975"/>
                <a:gd name="T7" fmla="*/ 101 h 101"/>
                <a:gd name="T8" fmla="*/ 917 w 975"/>
                <a:gd name="T9" fmla="*/ 48 h 101"/>
                <a:gd name="T10" fmla="*/ 91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1" name="Freeform 9"/>
            <p:cNvSpPr>
              <a:spLocks/>
            </p:cNvSpPr>
            <p:nvPr/>
          </p:nvSpPr>
          <p:spPr bwMode="hidden">
            <a:xfrm>
              <a:off x="3619" y="3815"/>
              <a:ext cx="2139" cy="198"/>
            </a:xfrm>
            <a:custGeom>
              <a:avLst/>
              <a:gdLst>
                <a:gd name="T0" fmla="*/ 2025 w 2141"/>
                <a:gd name="T1" fmla="*/ 0 h 198"/>
                <a:gd name="T2" fmla="*/ 0 w 2141"/>
                <a:gd name="T3" fmla="*/ 156 h 198"/>
                <a:gd name="T4" fmla="*/ 0 w 2141"/>
                <a:gd name="T5" fmla="*/ 198 h 198"/>
                <a:gd name="T6" fmla="*/ 2025 w 2141"/>
                <a:gd name="T7" fmla="*/ 0 h 198"/>
                <a:gd name="T8" fmla="*/ 20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3" name="Freeform 11"/>
            <p:cNvSpPr>
              <a:spLocks/>
            </p:cNvSpPr>
            <p:nvPr/>
          </p:nvSpPr>
          <p:spPr bwMode="hidden">
            <a:xfrm>
              <a:off x="2097" y="4043"/>
              <a:ext cx="2514" cy="276"/>
            </a:xfrm>
            <a:custGeom>
              <a:avLst/>
              <a:gdLst>
                <a:gd name="T0" fmla="*/ 2037 w 2517"/>
                <a:gd name="T1" fmla="*/ 276 h 276"/>
                <a:gd name="T2" fmla="*/ 2343 w 2517"/>
                <a:gd name="T3" fmla="*/ 204 h 276"/>
                <a:gd name="T4" fmla="*/ 2089 w 2517"/>
                <a:gd name="T5" fmla="*/ 0 h 276"/>
                <a:gd name="T6" fmla="*/ 0 w 2517"/>
                <a:gd name="T7" fmla="*/ 276 h 276"/>
                <a:gd name="T8" fmla="*/ 2037 w 2517"/>
                <a:gd name="T9" fmla="*/ 276 h 276"/>
                <a:gd name="T10" fmla="*/ 203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5" name="Freeform 13"/>
            <p:cNvSpPr>
              <a:spLocks/>
            </p:cNvSpPr>
            <p:nvPr/>
          </p:nvSpPr>
          <p:spPr bwMode="hidden">
            <a:xfrm>
              <a:off x="5030" y="3151"/>
              <a:ext cx="728" cy="240"/>
            </a:xfrm>
            <a:custGeom>
              <a:avLst/>
              <a:gdLst>
                <a:gd name="T0" fmla="*/ 671 w 729"/>
                <a:gd name="T1" fmla="*/ 240 h 240"/>
                <a:gd name="T2" fmla="*/ 0 w 729"/>
                <a:gd name="T3" fmla="*/ 0 h 240"/>
                <a:gd name="T4" fmla="*/ 0 w 729"/>
                <a:gd name="T5" fmla="*/ 6 h 240"/>
                <a:gd name="T6" fmla="*/ 671 w 729"/>
                <a:gd name="T7" fmla="*/ 240 h 240"/>
                <a:gd name="T8" fmla="*/ 67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7" name="Freeform 15"/>
            <p:cNvSpPr>
              <a:spLocks/>
            </p:cNvSpPr>
            <p:nvPr/>
          </p:nvSpPr>
          <p:spPr bwMode="hidden">
            <a:xfrm>
              <a:off x="5030" y="3049"/>
              <a:ext cx="728" cy="318"/>
            </a:xfrm>
            <a:custGeom>
              <a:avLst/>
              <a:gdLst>
                <a:gd name="T0" fmla="*/ 671 w 729"/>
                <a:gd name="T1" fmla="*/ 318 h 318"/>
                <a:gd name="T2" fmla="*/ 671 w 729"/>
                <a:gd name="T3" fmla="*/ 312 h 318"/>
                <a:gd name="T4" fmla="*/ 0 w 729"/>
                <a:gd name="T5" fmla="*/ 0 h 318"/>
                <a:gd name="T6" fmla="*/ 0 w 729"/>
                <a:gd name="T7" fmla="*/ 54 h 318"/>
                <a:gd name="T8" fmla="*/ 671 w 729"/>
                <a:gd name="T9" fmla="*/ 318 h 318"/>
                <a:gd name="T10" fmla="*/ 67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5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ACF2D25-F312-9A4B-9D64-2CD17677203B}" type="slidenum">
              <a:rPr lang="en-US"/>
              <a:pPr>
                <a:defRPr/>
              </a:pPr>
              <a:t>‹#›</a:t>
            </a:fld>
            <a:endParaRPr lang="en-US"/>
          </a:p>
        </p:txBody>
      </p:sp>
    </p:spTree>
    <p:extLst>
      <p:ext uri="{BB962C8B-B14F-4D97-AF65-F5344CB8AC3E}">
        <p14:creationId xmlns:p14="http://schemas.microsoft.com/office/powerpoint/2010/main" val="162722706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B8C72DF9-9684-F343-A8D2-91A8B1825450}" type="slidenum">
              <a:rPr lang="en-US"/>
              <a:pPr>
                <a:defRPr/>
              </a:pPr>
              <a:t>‹#›</a:t>
            </a:fld>
            <a:endParaRPr lang="en-US"/>
          </a:p>
        </p:txBody>
      </p:sp>
    </p:spTree>
    <p:extLst>
      <p:ext uri="{BB962C8B-B14F-4D97-AF65-F5344CB8AC3E}">
        <p14:creationId xmlns:p14="http://schemas.microsoft.com/office/powerpoint/2010/main" val="40688398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64CD02CE-7B78-BB40-ADE7-A4ECDABD1C1C}" type="slidenum">
              <a:rPr lang="en-US"/>
              <a:pPr>
                <a:defRPr/>
              </a:pPr>
              <a:t>‹#›</a:t>
            </a:fld>
            <a:endParaRPr lang="en-US"/>
          </a:p>
        </p:txBody>
      </p:sp>
    </p:spTree>
    <p:extLst>
      <p:ext uri="{BB962C8B-B14F-4D97-AF65-F5344CB8AC3E}">
        <p14:creationId xmlns:p14="http://schemas.microsoft.com/office/powerpoint/2010/main" val="71077727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4E63096-8914-5D4D-AAF0-BE08B2530F21}" type="slidenum">
              <a:rPr lang="en-US"/>
              <a:pPr>
                <a:defRPr/>
              </a:pPr>
              <a:t>‹#›</a:t>
            </a:fld>
            <a:endParaRPr lang="en-US"/>
          </a:p>
        </p:txBody>
      </p:sp>
    </p:spTree>
    <p:extLst>
      <p:ext uri="{BB962C8B-B14F-4D97-AF65-F5344CB8AC3E}">
        <p14:creationId xmlns:p14="http://schemas.microsoft.com/office/powerpoint/2010/main" val="5923362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0A186F6-FC3E-8A4E-950A-54062380A2B7}" type="slidenum">
              <a:rPr lang="en-US"/>
              <a:pPr>
                <a:defRPr/>
              </a:pPr>
              <a:t>‹#›</a:t>
            </a:fld>
            <a:endParaRPr lang="en-US"/>
          </a:p>
        </p:txBody>
      </p:sp>
    </p:spTree>
    <p:extLst>
      <p:ext uri="{BB962C8B-B14F-4D97-AF65-F5344CB8AC3E}">
        <p14:creationId xmlns:p14="http://schemas.microsoft.com/office/powerpoint/2010/main" val="141627647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3E871B9C-6CAD-8C4B-AC69-45E3E904282A}" type="slidenum">
              <a:rPr lang="en-US"/>
              <a:pPr>
                <a:defRPr/>
              </a:pPr>
              <a:t>‹#›</a:t>
            </a:fld>
            <a:endParaRPr lang="en-US"/>
          </a:p>
        </p:txBody>
      </p:sp>
    </p:spTree>
    <p:extLst>
      <p:ext uri="{BB962C8B-B14F-4D97-AF65-F5344CB8AC3E}">
        <p14:creationId xmlns:p14="http://schemas.microsoft.com/office/powerpoint/2010/main" val="22464016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5E156FB-3FE9-734E-84BF-53BCC6EE0ACD}" type="slidenum">
              <a:rPr lang="en-US"/>
              <a:pPr>
                <a:defRPr/>
              </a:pPr>
              <a:t>‹#›</a:t>
            </a:fld>
            <a:endParaRPr lang="en-US"/>
          </a:p>
        </p:txBody>
      </p:sp>
    </p:spTree>
    <p:extLst>
      <p:ext uri="{BB962C8B-B14F-4D97-AF65-F5344CB8AC3E}">
        <p14:creationId xmlns:p14="http://schemas.microsoft.com/office/powerpoint/2010/main" val="36287237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8647865"/>
      </p:ext>
    </p:extLst>
  </p:cSld>
  <p:clrMapOvr>
    <a:masterClrMapping/>
  </p:clrMapOvr>
  <p:transition>
    <p:wheel spokes="0"/>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678CD4B-09C6-534B-9127-CA52B92002C7}" type="slidenum">
              <a:rPr lang="en-US"/>
              <a:pPr>
                <a:defRPr/>
              </a:pPr>
              <a:t>‹#›</a:t>
            </a:fld>
            <a:endParaRPr lang="en-US"/>
          </a:p>
        </p:txBody>
      </p:sp>
    </p:spTree>
    <p:extLst>
      <p:ext uri="{BB962C8B-B14F-4D97-AF65-F5344CB8AC3E}">
        <p14:creationId xmlns:p14="http://schemas.microsoft.com/office/powerpoint/2010/main" val="153476700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22CB8C1C-1AEF-B043-ABF7-0A710F35809C}" type="slidenum">
              <a:rPr lang="en-US"/>
              <a:pPr>
                <a:defRPr/>
              </a:pPr>
              <a:t>‹#›</a:t>
            </a:fld>
            <a:endParaRPr lang="en-US"/>
          </a:p>
        </p:txBody>
      </p:sp>
    </p:spTree>
    <p:extLst>
      <p:ext uri="{BB962C8B-B14F-4D97-AF65-F5344CB8AC3E}">
        <p14:creationId xmlns:p14="http://schemas.microsoft.com/office/powerpoint/2010/main" val="182558683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45AC532-9281-BC47-B728-F889DE9DCE39}" type="slidenum">
              <a:rPr lang="en-US"/>
              <a:pPr>
                <a:defRPr/>
              </a:pPr>
              <a:t>‹#›</a:t>
            </a:fld>
            <a:endParaRPr lang="en-US"/>
          </a:p>
        </p:txBody>
      </p:sp>
    </p:spTree>
    <p:extLst>
      <p:ext uri="{BB962C8B-B14F-4D97-AF65-F5344CB8AC3E}">
        <p14:creationId xmlns:p14="http://schemas.microsoft.com/office/powerpoint/2010/main" val="111807480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E955443E-EF85-3A4A-A5C7-00628BDF9B26}" type="slidenum">
              <a:rPr lang="en-US"/>
              <a:pPr>
                <a:defRPr/>
              </a:pPr>
              <a:t>‹#›</a:t>
            </a:fld>
            <a:endParaRPr lang="en-US"/>
          </a:p>
        </p:txBody>
      </p:sp>
    </p:spTree>
    <p:extLst>
      <p:ext uri="{BB962C8B-B14F-4D97-AF65-F5344CB8AC3E}">
        <p14:creationId xmlns:p14="http://schemas.microsoft.com/office/powerpoint/2010/main" val="226664130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F03B550-C747-764E-B04E-B50512C96730}" type="slidenum">
              <a:rPr lang="en-US"/>
              <a:pPr>
                <a:defRPr/>
              </a:pPr>
              <a:t>‹#›</a:t>
            </a:fld>
            <a:endParaRPr lang="en-US"/>
          </a:p>
        </p:txBody>
      </p:sp>
    </p:spTree>
    <p:extLst>
      <p:ext uri="{BB962C8B-B14F-4D97-AF65-F5344CB8AC3E}">
        <p14:creationId xmlns:p14="http://schemas.microsoft.com/office/powerpoint/2010/main" val="27840550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CFCF56B-D20A-4441-9102-81D2258C0B73}" type="slidenum">
              <a:rPr lang="en-US"/>
              <a:pPr>
                <a:defRPr/>
              </a:pPr>
              <a:t>‹#›</a:t>
            </a:fld>
            <a:endParaRPr lang="en-US"/>
          </a:p>
        </p:txBody>
      </p:sp>
    </p:spTree>
    <p:extLst>
      <p:ext uri="{BB962C8B-B14F-4D97-AF65-F5344CB8AC3E}">
        <p14:creationId xmlns:p14="http://schemas.microsoft.com/office/powerpoint/2010/main" val="413608137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ABC777B-4ED3-3F44-81BF-09C12CDEAAD8}" type="slidenum">
              <a:rPr lang="en-US"/>
              <a:pPr>
                <a:defRPr/>
              </a:pPr>
              <a:t>‹#›</a:t>
            </a:fld>
            <a:endParaRPr lang="en-US"/>
          </a:p>
        </p:txBody>
      </p:sp>
    </p:spTree>
    <p:extLst>
      <p:ext uri="{BB962C8B-B14F-4D97-AF65-F5344CB8AC3E}">
        <p14:creationId xmlns:p14="http://schemas.microsoft.com/office/powerpoint/2010/main" val="113852758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AD2901F3-6009-7245-A5F5-C07C5135234D}" type="slidenum">
              <a:rPr lang="en-US"/>
              <a:pPr>
                <a:defRPr/>
              </a:pPr>
              <a:t>‹#›</a:t>
            </a:fld>
            <a:endParaRPr lang="en-US"/>
          </a:p>
        </p:txBody>
      </p:sp>
    </p:spTree>
    <p:extLst>
      <p:ext uri="{BB962C8B-B14F-4D97-AF65-F5344CB8AC3E}">
        <p14:creationId xmlns:p14="http://schemas.microsoft.com/office/powerpoint/2010/main" val="90134784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E9D8010-BC1A-F148-B68D-ABEA5A598E62}" type="slidenum">
              <a:rPr lang="en-US"/>
              <a:pPr>
                <a:defRPr/>
              </a:pPr>
              <a:t>‹#›</a:t>
            </a:fld>
            <a:endParaRPr lang="en-US"/>
          </a:p>
        </p:txBody>
      </p:sp>
    </p:spTree>
    <p:extLst>
      <p:ext uri="{BB962C8B-B14F-4D97-AF65-F5344CB8AC3E}">
        <p14:creationId xmlns:p14="http://schemas.microsoft.com/office/powerpoint/2010/main" val="206217954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9C1A453-8571-4C44-954B-CE9140DA13C4}" type="slidenum">
              <a:rPr lang="en-US"/>
              <a:pPr>
                <a:defRPr/>
              </a:pPr>
              <a:t>‹#›</a:t>
            </a:fld>
            <a:endParaRPr lang="en-US"/>
          </a:p>
        </p:txBody>
      </p:sp>
    </p:spTree>
    <p:extLst>
      <p:ext uri="{BB962C8B-B14F-4D97-AF65-F5344CB8AC3E}">
        <p14:creationId xmlns:p14="http://schemas.microsoft.com/office/powerpoint/2010/main" val="30091495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48023468"/>
      </p:ext>
    </p:extLst>
  </p:cSld>
  <p:clrMapOvr>
    <a:masterClrMapping/>
  </p:clrMapOvr>
  <p:transition>
    <p:wheel spokes="0"/>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EBE45E28-93F2-2B4D-8A66-1BEA0F812353}" type="slidenum">
              <a:rPr lang="en-US"/>
              <a:pPr>
                <a:defRPr/>
              </a:pPr>
              <a:t>‹#›</a:t>
            </a:fld>
            <a:endParaRPr lang="en-US"/>
          </a:p>
        </p:txBody>
      </p:sp>
    </p:spTree>
    <p:extLst>
      <p:ext uri="{BB962C8B-B14F-4D97-AF65-F5344CB8AC3E}">
        <p14:creationId xmlns:p14="http://schemas.microsoft.com/office/powerpoint/2010/main" val="259681341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17683E6D-2E5A-584C-AAF6-6CA546F23C52}" type="slidenum">
              <a:rPr lang="en-US"/>
              <a:pPr>
                <a:defRPr/>
              </a:pPr>
              <a:t>‹#›</a:t>
            </a:fld>
            <a:endParaRPr lang="en-US"/>
          </a:p>
        </p:txBody>
      </p:sp>
    </p:spTree>
    <p:extLst>
      <p:ext uri="{BB962C8B-B14F-4D97-AF65-F5344CB8AC3E}">
        <p14:creationId xmlns:p14="http://schemas.microsoft.com/office/powerpoint/2010/main" val="114138985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0D4B0D56-91DC-E94D-92D7-8DEB48C54ED7}" type="slidenum">
              <a:rPr lang="en-US"/>
              <a:pPr>
                <a:defRPr/>
              </a:pPr>
              <a:t>‹#›</a:t>
            </a:fld>
            <a:endParaRPr lang="en-US"/>
          </a:p>
        </p:txBody>
      </p:sp>
    </p:spTree>
    <p:extLst>
      <p:ext uri="{BB962C8B-B14F-4D97-AF65-F5344CB8AC3E}">
        <p14:creationId xmlns:p14="http://schemas.microsoft.com/office/powerpoint/2010/main" val="15651704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09B41C1-96B0-6F40-A1F2-5CA098DBCA74}" type="slidenum">
              <a:rPr lang="en-US"/>
              <a:pPr>
                <a:defRPr/>
              </a:pPr>
              <a:t>‹#›</a:t>
            </a:fld>
            <a:endParaRPr lang="en-US"/>
          </a:p>
        </p:txBody>
      </p:sp>
    </p:spTree>
    <p:extLst>
      <p:ext uri="{BB962C8B-B14F-4D97-AF65-F5344CB8AC3E}">
        <p14:creationId xmlns:p14="http://schemas.microsoft.com/office/powerpoint/2010/main" val="133671791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FCD3330-BA8A-C748-ADBA-CDEA89FD6D34}" type="slidenum">
              <a:rPr lang="en-US"/>
              <a:pPr>
                <a:defRPr/>
              </a:pPr>
              <a:t>‹#›</a:t>
            </a:fld>
            <a:endParaRPr lang="en-US"/>
          </a:p>
        </p:txBody>
      </p:sp>
    </p:spTree>
    <p:extLst>
      <p:ext uri="{BB962C8B-B14F-4D97-AF65-F5344CB8AC3E}">
        <p14:creationId xmlns:p14="http://schemas.microsoft.com/office/powerpoint/2010/main" val="38535696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1B2D140-B8ED-C946-BF88-E6AC220AD1A2}" type="slidenum">
              <a:rPr lang="en-US"/>
              <a:pPr>
                <a:defRPr/>
              </a:pPr>
              <a:t>‹#›</a:t>
            </a:fld>
            <a:endParaRPr lang="en-US"/>
          </a:p>
        </p:txBody>
      </p:sp>
    </p:spTree>
    <p:extLst>
      <p:ext uri="{BB962C8B-B14F-4D97-AF65-F5344CB8AC3E}">
        <p14:creationId xmlns:p14="http://schemas.microsoft.com/office/powerpoint/2010/main" val="189426772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8" name="Freeform 6"/>
            <p:cNvSpPr>
              <a:spLocks/>
            </p:cNvSpPr>
            <p:nvPr/>
          </p:nvSpPr>
          <p:spPr bwMode="hidden">
            <a:xfrm>
              <a:off x="4038" y="3577"/>
              <a:ext cx="1720" cy="65"/>
            </a:xfrm>
            <a:custGeom>
              <a:avLst/>
              <a:gdLst>
                <a:gd name="T0" fmla="*/ 1570 w 1722"/>
                <a:gd name="T1" fmla="*/ 33 h 66"/>
                <a:gd name="T2" fmla="*/ 1570 w 1722"/>
                <a:gd name="T3" fmla="*/ 33 h 66"/>
                <a:gd name="T4" fmla="*/ 0 w 1722"/>
                <a:gd name="T5" fmla="*/ 0 h 66"/>
                <a:gd name="T6" fmla="*/ 0 w 1722"/>
                <a:gd name="T7" fmla="*/ 33 h 66"/>
                <a:gd name="T8" fmla="*/ 1570 w 1722"/>
                <a:gd name="T9" fmla="*/ 33 h 66"/>
                <a:gd name="T10" fmla="*/ 157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10" name="Freeform 8"/>
            <p:cNvSpPr>
              <a:spLocks/>
            </p:cNvSpPr>
            <p:nvPr/>
          </p:nvSpPr>
          <p:spPr bwMode="hidden">
            <a:xfrm>
              <a:off x="4784" y="3702"/>
              <a:ext cx="974" cy="101"/>
            </a:xfrm>
            <a:custGeom>
              <a:avLst/>
              <a:gdLst>
                <a:gd name="T0" fmla="*/ 899 w 975"/>
                <a:gd name="T1" fmla="*/ 48 h 101"/>
                <a:gd name="T2" fmla="*/ 899 w 975"/>
                <a:gd name="T3" fmla="*/ 0 h 101"/>
                <a:gd name="T4" fmla="*/ 0 w 975"/>
                <a:gd name="T5" fmla="*/ 24 h 101"/>
                <a:gd name="T6" fmla="*/ 0 w 975"/>
                <a:gd name="T7" fmla="*/ 101 h 101"/>
                <a:gd name="T8" fmla="*/ 899 w 975"/>
                <a:gd name="T9" fmla="*/ 48 h 101"/>
                <a:gd name="T10" fmla="*/ 89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1" name="Freeform 9"/>
            <p:cNvSpPr>
              <a:spLocks/>
            </p:cNvSpPr>
            <p:nvPr/>
          </p:nvSpPr>
          <p:spPr bwMode="hidden">
            <a:xfrm>
              <a:off x="3619" y="3815"/>
              <a:ext cx="2139" cy="198"/>
            </a:xfrm>
            <a:custGeom>
              <a:avLst/>
              <a:gdLst>
                <a:gd name="T0" fmla="*/ 1989 w 2141"/>
                <a:gd name="T1" fmla="*/ 0 h 198"/>
                <a:gd name="T2" fmla="*/ 0 w 2141"/>
                <a:gd name="T3" fmla="*/ 156 h 198"/>
                <a:gd name="T4" fmla="*/ 0 w 2141"/>
                <a:gd name="T5" fmla="*/ 198 h 198"/>
                <a:gd name="T6" fmla="*/ 1989 w 2141"/>
                <a:gd name="T7" fmla="*/ 0 h 198"/>
                <a:gd name="T8" fmla="*/ 198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3" name="Freeform 11"/>
            <p:cNvSpPr>
              <a:spLocks/>
            </p:cNvSpPr>
            <p:nvPr/>
          </p:nvSpPr>
          <p:spPr bwMode="hidden">
            <a:xfrm>
              <a:off x="2097" y="4043"/>
              <a:ext cx="2514" cy="276"/>
            </a:xfrm>
            <a:custGeom>
              <a:avLst/>
              <a:gdLst>
                <a:gd name="T0" fmla="*/ 2001 w 2517"/>
                <a:gd name="T1" fmla="*/ 276 h 276"/>
                <a:gd name="T2" fmla="*/ 2289 w 2517"/>
                <a:gd name="T3" fmla="*/ 204 h 276"/>
                <a:gd name="T4" fmla="*/ 2053 w 2517"/>
                <a:gd name="T5" fmla="*/ 0 h 276"/>
                <a:gd name="T6" fmla="*/ 0 w 2517"/>
                <a:gd name="T7" fmla="*/ 276 h 276"/>
                <a:gd name="T8" fmla="*/ 2001 w 2517"/>
                <a:gd name="T9" fmla="*/ 276 h 276"/>
                <a:gd name="T10" fmla="*/ 200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5" name="Freeform 13"/>
            <p:cNvSpPr>
              <a:spLocks/>
            </p:cNvSpPr>
            <p:nvPr/>
          </p:nvSpPr>
          <p:spPr bwMode="hidden">
            <a:xfrm>
              <a:off x="5030" y="3151"/>
              <a:ext cx="728" cy="240"/>
            </a:xfrm>
            <a:custGeom>
              <a:avLst/>
              <a:gdLst>
                <a:gd name="T0" fmla="*/ 653 w 729"/>
                <a:gd name="T1" fmla="*/ 240 h 240"/>
                <a:gd name="T2" fmla="*/ 0 w 729"/>
                <a:gd name="T3" fmla="*/ 0 h 240"/>
                <a:gd name="T4" fmla="*/ 0 w 729"/>
                <a:gd name="T5" fmla="*/ 6 h 240"/>
                <a:gd name="T6" fmla="*/ 653 w 729"/>
                <a:gd name="T7" fmla="*/ 240 h 240"/>
                <a:gd name="T8" fmla="*/ 65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7" name="Freeform 15"/>
            <p:cNvSpPr>
              <a:spLocks/>
            </p:cNvSpPr>
            <p:nvPr/>
          </p:nvSpPr>
          <p:spPr bwMode="hidden">
            <a:xfrm>
              <a:off x="5030" y="3049"/>
              <a:ext cx="728" cy="318"/>
            </a:xfrm>
            <a:custGeom>
              <a:avLst/>
              <a:gdLst>
                <a:gd name="T0" fmla="*/ 653 w 729"/>
                <a:gd name="T1" fmla="*/ 318 h 318"/>
                <a:gd name="T2" fmla="*/ 653 w 729"/>
                <a:gd name="T3" fmla="*/ 312 h 318"/>
                <a:gd name="T4" fmla="*/ 0 w 729"/>
                <a:gd name="T5" fmla="*/ 0 h 318"/>
                <a:gd name="T6" fmla="*/ 0 w 729"/>
                <a:gd name="T7" fmla="*/ 54 h 318"/>
                <a:gd name="T8" fmla="*/ 653 w 729"/>
                <a:gd name="T9" fmla="*/ 318 h 318"/>
                <a:gd name="T10" fmla="*/ 65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3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96273B50-3254-6C41-9A1B-C5F34824E714}" type="slidenum">
              <a:rPr lang="en-US"/>
              <a:pPr>
                <a:defRPr/>
              </a:pPr>
              <a:t>‹#›</a:t>
            </a:fld>
            <a:endParaRPr lang="en-US"/>
          </a:p>
        </p:txBody>
      </p:sp>
    </p:spTree>
    <p:extLst>
      <p:ext uri="{BB962C8B-B14F-4D97-AF65-F5344CB8AC3E}">
        <p14:creationId xmlns:p14="http://schemas.microsoft.com/office/powerpoint/2010/main" val="264067176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D9B4B16-FEC8-A94B-8336-D16060447914}" type="slidenum">
              <a:rPr lang="en-US"/>
              <a:pPr>
                <a:defRPr/>
              </a:pPr>
              <a:t>‹#›</a:t>
            </a:fld>
            <a:endParaRPr lang="en-US"/>
          </a:p>
        </p:txBody>
      </p:sp>
    </p:spTree>
    <p:extLst>
      <p:ext uri="{BB962C8B-B14F-4D97-AF65-F5344CB8AC3E}">
        <p14:creationId xmlns:p14="http://schemas.microsoft.com/office/powerpoint/2010/main" val="147409028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ACE0451-1E07-314C-8FB3-897FA06FC45A}" type="slidenum">
              <a:rPr lang="en-US"/>
              <a:pPr>
                <a:defRPr/>
              </a:pPr>
              <a:t>‹#›</a:t>
            </a:fld>
            <a:endParaRPr lang="en-US"/>
          </a:p>
        </p:txBody>
      </p:sp>
    </p:spTree>
    <p:extLst>
      <p:ext uri="{BB962C8B-B14F-4D97-AF65-F5344CB8AC3E}">
        <p14:creationId xmlns:p14="http://schemas.microsoft.com/office/powerpoint/2010/main" val="162640609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3133183-51AC-204E-B6F0-A8907F00D7E9}" type="slidenum">
              <a:rPr lang="en-US"/>
              <a:pPr>
                <a:defRPr/>
              </a:pPr>
              <a:t>‹#›</a:t>
            </a:fld>
            <a:endParaRPr lang="en-US"/>
          </a:p>
        </p:txBody>
      </p:sp>
    </p:spTree>
    <p:extLst>
      <p:ext uri="{BB962C8B-B14F-4D97-AF65-F5344CB8AC3E}">
        <p14:creationId xmlns:p14="http://schemas.microsoft.com/office/powerpoint/2010/main" val="608129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D5717D3F-ED59-A943-A647-8A297D5359C7}" type="slidenum">
              <a:rPr lang="en-US"/>
              <a:pPr>
                <a:defRPr/>
              </a:pPr>
              <a:t>‹#›</a:t>
            </a:fld>
            <a:endParaRPr lang="en-US"/>
          </a:p>
        </p:txBody>
      </p:sp>
      <p:sp>
        <p:nvSpPr>
          <p:cNvPr id="6"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810422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76239934"/>
      </p:ext>
    </p:extLst>
  </p:cSld>
  <p:clrMapOvr>
    <a:masterClrMapping/>
  </p:clrMapOvr>
  <p:transition>
    <p:wheel spokes="0"/>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77A0A76E-FC05-7345-B299-8F71F3086463}" type="slidenum">
              <a:rPr lang="en-US"/>
              <a:pPr>
                <a:defRPr/>
              </a:pPr>
              <a:t>‹#›</a:t>
            </a:fld>
            <a:endParaRPr lang="en-US"/>
          </a:p>
        </p:txBody>
      </p:sp>
    </p:spTree>
    <p:extLst>
      <p:ext uri="{BB962C8B-B14F-4D97-AF65-F5344CB8AC3E}">
        <p14:creationId xmlns:p14="http://schemas.microsoft.com/office/powerpoint/2010/main" val="164679177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383DEE5-BC9D-1C43-8350-B9C8C3293769}" type="slidenum">
              <a:rPr lang="en-US"/>
              <a:pPr>
                <a:defRPr/>
              </a:pPr>
              <a:t>‹#›</a:t>
            </a:fld>
            <a:endParaRPr lang="en-US"/>
          </a:p>
        </p:txBody>
      </p:sp>
    </p:spTree>
    <p:extLst>
      <p:ext uri="{BB962C8B-B14F-4D97-AF65-F5344CB8AC3E}">
        <p14:creationId xmlns:p14="http://schemas.microsoft.com/office/powerpoint/2010/main" val="136560725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C5F974E-73A0-F048-B98F-2AA881860BB1}" type="slidenum">
              <a:rPr lang="en-US"/>
              <a:pPr>
                <a:defRPr/>
              </a:pPr>
              <a:t>‹#›</a:t>
            </a:fld>
            <a:endParaRPr lang="en-US"/>
          </a:p>
        </p:txBody>
      </p:sp>
    </p:spTree>
    <p:extLst>
      <p:ext uri="{BB962C8B-B14F-4D97-AF65-F5344CB8AC3E}">
        <p14:creationId xmlns:p14="http://schemas.microsoft.com/office/powerpoint/2010/main" val="124322916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4337162-BA12-7D46-B512-7EDF3B6E70BC}" type="slidenum">
              <a:rPr lang="en-US"/>
              <a:pPr>
                <a:defRPr/>
              </a:pPr>
              <a:t>‹#›</a:t>
            </a:fld>
            <a:endParaRPr lang="en-US"/>
          </a:p>
        </p:txBody>
      </p:sp>
    </p:spTree>
    <p:extLst>
      <p:ext uri="{BB962C8B-B14F-4D97-AF65-F5344CB8AC3E}">
        <p14:creationId xmlns:p14="http://schemas.microsoft.com/office/powerpoint/2010/main" val="114358869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BDED647-7812-D84C-A297-34CA10ABD84F}" type="slidenum">
              <a:rPr lang="en-US"/>
              <a:pPr>
                <a:defRPr/>
              </a:pPr>
              <a:t>‹#›</a:t>
            </a:fld>
            <a:endParaRPr lang="en-US"/>
          </a:p>
        </p:txBody>
      </p:sp>
    </p:spTree>
    <p:extLst>
      <p:ext uri="{BB962C8B-B14F-4D97-AF65-F5344CB8AC3E}">
        <p14:creationId xmlns:p14="http://schemas.microsoft.com/office/powerpoint/2010/main" val="126636415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942A2D4-5F29-9D4D-9521-017A32F33EB3}" type="slidenum">
              <a:rPr lang="en-US"/>
              <a:pPr>
                <a:defRPr/>
              </a:pPr>
              <a:t>‹#›</a:t>
            </a:fld>
            <a:endParaRPr lang="en-US"/>
          </a:p>
        </p:txBody>
      </p:sp>
    </p:spTree>
    <p:extLst>
      <p:ext uri="{BB962C8B-B14F-4D97-AF65-F5344CB8AC3E}">
        <p14:creationId xmlns:p14="http://schemas.microsoft.com/office/powerpoint/2010/main" val="131916407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4E183593-447B-8241-9447-2CC22756FC93}" type="slidenum">
              <a:rPr lang="en-US"/>
              <a:pPr>
                <a:defRPr/>
              </a:pPr>
              <a:t>‹#›</a:t>
            </a:fld>
            <a:endParaRPr lang="en-US"/>
          </a:p>
        </p:txBody>
      </p:sp>
    </p:spTree>
    <p:extLst>
      <p:ext uri="{BB962C8B-B14F-4D97-AF65-F5344CB8AC3E}">
        <p14:creationId xmlns:p14="http://schemas.microsoft.com/office/powerpoint/2010/main" val="239883157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457C91-7507-524D-970D-D07E79665CD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98146784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1903E6-150B-DF4C-87C9-2852D5C4227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58941508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22A33C-5B02-FE40-896E-EAC2D7FBA23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7193193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5091610"/>
      </p:ext>
    </p:extLst>
  </p:cSld>
  <p:clrMapOvr>
    <a:masterClrMapping/>
  </p:clrMapOvr>
  <p:transition>
    <p:wheel spokes="0"/>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C30AEF-1A47-E842-B89C-5B2978D701B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09588835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EC1F34D-1BB3-F14C-A3A6-1D1DC26F72A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4171714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BCB766C-EAA2-B74F-A348-BF466DA091E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99084825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D25DF8-0291-084D-BA25-47CF3E82EA7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95799824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8E6AD7-B133-9F49-9C5B-94147AB2C52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90724613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311025-9D54-5F4C-9945-9A53D999EDA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24467483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D9D72D-8C07-8648-87C1-F45C285748F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48958771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EA9DB7-60AF-5246-99E5-10A6A1580BB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36961195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8" name="Freeform 6"/>
            <p:cNvSpPr>
              <a:spLocks/>
            </p:cNvSpPr>
            <p:nvPr/>
          </p:nvSpPr>
          <p:spPr bwMode="hidden">
            <a:xfrm>
              <a:off x="4038" y="3577"/>
              <a:ext cx="1720" cy="65"/>
            </a:xfrm>
            <a:custGeom>
              <a:avLst/>
              <a:gdLst>
                <a:gd name="T0" fmla="*/ 1614 w 1722"/>
                <a:gd name="T1" fmla="*/ 33 h 66"/>
                <a:gd name="T2" fmla="*/ 1614 w 1722"/>
                <a:gd name="T3" fmla="*/ 33 h 66"/>
                <a:gd name="T4" fmla="*/ 0 w 1722"/>
                <a:gd name="T5" fmla="*/ 0 h 66"/>
                <a:gd name="T6" fmla="*/ 0 w 1722"/>
                <a:gd name="T7" fmla="*/ 33 h 66"/>
                <a:gd name="T8" fmla="*/ 1614 w 1722"/>
                <a:gd name="T9" fmla="*/ 33 h 66"/>
                <a:gd name="T10" fmla="*/ 1614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10" name="Freeform 8"/>
            <p:cNvSpPr>
              <a:spLocks/>
            </p:cNvSpPr>
            <p:nvPr/>
          </p:nvSpPr>
          <p:spPr bwMode="hidden">
            <a:xfrm>
              <a:off x="4784" y="3702"/>
              <a:ext cx="974" cy="101"/>
            </a:xfrm>
            <a:custGeom>
              <a:avLst/>
              <a:gdLst>
                <a:gd name="T0" fmla="*/ 921 w 975"/>
                <a:gd name="T1" fmla="*/ 48 h 101"/>
                <a:gd name="T2" fmla="*/ 921 w 975"/>
                <a:gd name="T3" fmla="*/ 0 h 101"/>
                <a:gd name="T4" fmla="*/ 0 w 975"/>
                <a:gd name="T5" fmla="*/ 24 h 101"/>
                <a:gd name="T6" fmla="*/ 0 w 975"/>
                <a:gd name="T7" fmla="*/ 101 h 101"/>
                <a:gd name="T8" fmla="*/ 921 w 975"/>
                <a:gd name="T9" fmla="*/ 48 h 101"/>
                <a:gd name="T10" fmla="*/ 92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1" name="Freeform 9"/>
            <p:cNvSpPr>
              <a:spLocks/>
            </p:cNvSpPr>
            <p:nvPr/>
          </p:nvSpPr>
          <p:spPr bwMode="hidden">
            <a:xfrm>
              <a:off x="3619" y="3815"/>
              <a:ext cx="2139" cy="198"/>
            </a:xfrm>
            <a:custGeom>
              <a:avLst/>
              <a:gdLst>
                <a:gd name="T0" fmla="*/ 2033 w 2141"/>
                <a:gd name="T1" fmla="*/ 0 h 198"/>
                <a:gd name="T2" fmla="*/ 0 w 2141"/>
                <a:gd name="T3" fmla="*/ 156 h 198"/>
                <a:gd name="T4" fmla="*/ 0 w 2141"/>
                <a:gd name="T5" fmla="*/ 198 h 198"/>
                <a:gd name="T6" fmla="*/ 2033 w 2141"/>
                <a:gd name="T7" fmla="*/ 0 h 198"/>
                <a:gd name="T8" fmla="*/ 20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3" name="Freeform 11"/>
            <p:cNvSpPr>
              <a:spLocks/>
            </p:cNvSpPr>
            <p:nvPr/>
          </p:nvSpPr>
          <p:spPr bwMode="hidden">
            <a:xfrm>
              <a:off x="2097" y="4043"/>
              <a:ext cx="2514" cy="276"/>
            </a:xfrm>
            <a:custGeom>
              <a:avLst/>
              <a:gdLst>
                <a:gd name="T0" fmla="*/ 2045 w 2517"/>
                <a:gd name="T1" fmla="*/ 276 h 276"/>
                <a:gd name="T2" fmla="*/ 2355 w 2517"/>
                <a:gd name="T3" fmla="*/ 204 h 276"/>
                <a:gd name="T4" fmla="*/ 2098 w 2517"/>
                <a:gd name="T5" fmla="*/ 0 h 276"/>
                <a:gd name="T6" fmla="*/ 0 w 2517"/>
                <a:gd name="T7" fmla="*/ 276 h 276"/>
                <a:gd name="T8" fmla="*/ 2045 w 2517"/>
                <a:gd name="T9" fmla="*/ 276 h 276"/>
                <a:gd name="T10" fmla="*/ 204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5" name="Freeform 13"/>
            <p:cNvSpPr>
              <a:spLocks/>
            </p:cNvSpPr>
            <p:nvPr/>
          </p:nvSpPr>
          <p:spPr bwMode="hidden">
            <a:xfrm>
              <a:off x="5030" y="3151"/>
              <a:ext cx="728" cy="240"/>
            </a:xfrm>
            <a:custGeom>
              <a:avLst/>
              <a:gdLst>
                <a:gd name="T0" fmla="*/ 675 w 729"/>
                <a:gd name="T1" fmla="*/ 240 h 240"/>
                <a:gd name="T2" fmla="*/ 0 w 729"/>
                <a:gd name="T3" fmla="*/ 0 h 240"/>
                <a:gd name="T4" fmla="*/ 0 w 729"/>
                <a:gd name="T5" fmla="*/ 6 h 240"/>
                <a:gd name="T6" fmla="*/ 675 w 729"/>
                <a:gd name="T7" fmla="*/ 240 h 240"/>
                <a:gd name="T8" fmla="*/ 67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7" name="Freeform 15"/>
            <p:cNvSpPr>
              <a:spLocks/>
            </p:cNvSpPr>
            <p:nvPr/>
          </p:nvSpPr>
          <p:spPr bwMode="hidden">
            <a:xfrm>
              <a:off x="5030" y="3049"/>
              <a:ext cx="728" cy="318"/>
            </a:xfrm>
            <a:custGeom>
              <a:avLst/>
              <a:gdLst>
                <a:gd name="T0" fmla="*/ 675 w 729"/>
                <a:gd name="T1" fmla="*/ 318 h 318"/>
                <a:gd name="T2" fmla="*/ 675 w 729"/>
                <a:gd name="T3" fmla="*/ 312 h 318"/>
                <a:gd name="T4" fmla="*/ 0 w 729"/>
                <a:gd name="T5" fmla="*/ 0 h 318"/>
                <a:gd name="T6" fmla="*/ 0 w 729"/>
                <a:gd name="T7" fmla="*/ 54 h 318"/>
                <a:gd name="T8" fmla="*/ 675 w 729"/>
                <a:gd name="T9" fmla="*/ 318 h 318"/>
                <a:gd name="T10" fmla="*/ 67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5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15F27B7-F7D8-554F-8CEF-D31F0005C0A2}" type="slidenum">
              <a:rPr lang="en-US"/>
              <a:pPr>
                <a:defRPr/>
              </a:pPr>
              <a:t>‹#›</a:t>
            </a:fld>
            <a:endParaRPr lang="en-US"/>
          </a:p>
        </p:txBody>
      </p:sp>
    </p:spTree>
    <p:extLst>
      <p:ext uri="{BB962C8B-B14F-4D97-AF65-F5344CB8AC3E}">
        <p14:creationId xmlns:p14="http://schemas.microsoft.com/office/powerpoint/2010/main" val="287609928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62A4D37-6D7E-D44E-9103-D611F0ED5498}" type="slidenum">
              <a:rPr lang="en-US"/>
              <a:pPr>
                <a:defRPr/>
              </a:pPr>
              <a:t>‹#›</a:t>
            </a:fld>
            <a:endParaRPr lang="en-US"/>
          </a:p>
        </p:txBody>
      </p:sp>
    </p:spTree>
    <p:extLst>
      <p:ext uri="{BB962C8B-B14F-4D97-AF65-F5344CB8AC3E}">
        <p14:creationId xmlns:p14="http://schemas.microsoft.com/office/powerpoint/2010/main" val="17780138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4367178"/>
      </p:ext>
    </p:extLst>
  </p:cSld>
  <p:clrMapOvr>
    <a:masterClrMapping/>
  </p:clrMapOvr>
  <p:transition>
    <p:wheel spokes="0"/>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4F8A4805-485B-E249-B2B3-E2024527E6A8}" type="slidenum">
              <a:rPr lang="en-US"/>
              <a:pPr>
                <a:defRPr/>
              </a:pPr>
              <a:t>‹#›</a:t>
            </a:fld>
            <a:endParaRPr lang="en-US"/>
          </a:p>
        </p:txBody>
      </p:sp>
    </p:spTree>
    <p:extLst>
      <p:ext uri="{BB962C8B-B14F-4D97-AF65-F5344CB8AC3E}">
        <p14:creationId xmlns:p14="http://schemas.microsoft.com/office/powerpoint/2010/main" val="218438494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DCB11EF-7A50-C44D-AD6D-D5774FE7AF37}" type="slidenum">
              <a:rPr lang="en-US"/>
              <a:pPr>
                <a:defRPr/>
              </a:pPr>
              <a:t>‹#›</a:t>
            </a:fld>
            <a:endParaRPr lang="en-US"/>
          </a:p>
        </p:txBody>
      </p:sp>
    </p:spTree>
    <p:extLst>
      <p:ext uri="{BB962C8B-B14F-4D97-AF65-F5344CB8AC3E}">
        <p14:creationId xmlns:p14="http://schemas.microsoft.com/office/powerpoint/2010/main" val="132299058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BDF6545-186C-A442-A08E-6136B74609F0}" type="slidenum">
              <a:rPr lang="en-US"/>
              <a:pPr>
                <a:defRPr/>
              </a:pPr>
              <a:t>‹#›</a:t>
            </a:fld>
            <a:endParaRPr lang="en-US"/>
          </a:p>
        </p:txBody>
      </p:sp>
    </p:spTree>
    <p:extLst>
      <p:ext uri="{BB962C8B-B14F-4D97-AF65-F5344CB8AC3E}">
        <p14:creationId xmlns:p14="http://schemas.microsoft.com/office/powerpoint/2010/main" val="299415267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913880B-FDAF-DD4F-9C19-D936A5A61B35}" type="slidenum">
              <a:rPr lang="en-US"/>
              <a:pPr>
                <a:defRPr/>
              </a:pPr>
              <a:t>‹#›</a:t>
            </a:fld>
            <a:endParaRPr lang="en-US"/>
          </a:p>
        </p:txBody>
      </p:sp>
    </p:spTree>
    <p:extLst>
      <p:ext uri="{BB962C8B-B14F-4D97-AF65-F5344CB8AC3E}">
        <p14:creationId xmlns:p14="http://schemas.microsoft.com/office/powerpoint/2010/main" val="35859865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3D1A7FFB-A845-B44D-A286-360B09EEF58B}" type="slidenum">
              <a:rPr lang="en-US"/>
              <a:pPr>
                <a:defRPr/>
              </a:pPr>
              <a:t>‹#›</a:t>
            </a:fld>
            <a:endParaRPr lang="en-US"/>
          </a:p>
        </p:txBody>
      </p:sp>
    </p:spTree>
    <p:extLst>
      <p:ext uri="{BB962C8B-B14F-4D97-AF65-F5344CB8AC3E}">
        <p14:creationId xmlns:p14="http://schemas.microsoft.com/office/powerpoint/2010/main" val="292379541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CA79EAF-C55B-7842-8E51-7158B23DD353}" type="slidenum">
              <a:rPr lang="en-US"/>
              <a:pPr>
                <a:defRPr/>
              </a:pPr>
              <a:t>‹#›</a:t>
            </a:fld>
            <a:endParaRPr lang="en-US"/>
          </a:p>
        </p:txBody>
      </p:sp>
    </p:spTree>
    <p:extLst>
      <p:ext uri="{BB962C8B-B14F-4D97-AF65-F5344CB8AC3E}">
        <p14:creationId xmlns:p14="http://schemas.microsoft.com/office/powerpoint/2010/main" val="32166166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8AE0AD5-47E4-BD49-8AF8-E39AF75FAFAE}" type="slidenum">
              <a:rPr lang="en-US"/>
              <a:pPr>
                <a:defRPr/>
              </a:pPr>
              <a:t>‹#›</a:t>
            </a:fld>
            <a:endParaRPr lang="en-US"/>
          </a:p>
        </p:txBody>
      </p:sp>
    </p:spTree>
    <p:extLst>
      <p:ext uri="{BB962C8B-B14F-4D97-AF65-F5344CB8AC3E}">
        <p14:creationId xmlns:p14="http://schemas.microsoft.com/office/powerpoint/2010/main" val="48633725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FC8EAD8-3FFE-ED4A-8ADF-12E495E90F73}" type="slidenum">
              <a:rPr lang="en-US"/>
              <a:pPr>
                <a:defRPr/>
              </a:pPr>
              <a:t>‹#›</a:t>
            </a:fld>
            <a:endParaRPr lang="en-US"/>
          </a:p>
        </p:txBody>
      </p:sp>
    </p:spTree>
    <p:extLst>
      <p:ext uri="{BB962C8B-B14F-4D97-AF65-F5344CB8AC3E}">
        <p14:creationId xmlns:p14="http://schemas.microsoft.com/office/powerpoint/2010/main" val="201358399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93BF56D8-C456-C940-BC3C-363AA7063F20}" type="slidenum">
              <a:rPr lang="en-US"/>
              <a:pPr>
                <a:defRPr/>
              </a:pPr>
              <a:t>‹#›</a:t>
            </a:fld>
            <a:endParaRPr lang="en-US"/>
          </a:p>
        </p:txBody>
      </p:sp>
    </p:spTree>
    <p:extLst>
      <p:ext uri="{BB962C8B-B14F-4D97-AF65-F5344CB8AC3E}">
        <p14:creationId xmlns:p14="http://schemas.microsoft.com/office/powerpoint/2010/main" val="93597227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32678"/>
            <a:ext cx="9144000" cy="1470025"/>
          </a:xfrm>
        </p:spPr>
        <p:txBody>
          <a:bodyPr/>
          <a:lstStyle/>
          <a:p>
            <a:r>
              <a:rPr lang="en-US"/>
              <a:t>Click to edit Master title style</a:t>
            </a:r>
          </a:p>
        </p:txBody>
      </p:sp>
      <p:sp>
        <p:nvSpPr>
          <p:cNvPr id="3" name="Subtitle 2"/>
          <p:cNvSpPr>
            <a:spLocks noGrp="1"/>
          </p:cNvSpPr>
          <p:nvPr>
            <p:ph type="subTitle" idx="1" hasCustomPrompt="1"/>
          </p:nvPr>
        </p:nvSpPr>
        <p:spPr>
          <a:xfrm>
            <a:off x="0" y="5157192"/>
            <a:ext cx="9144000" cy="1700808"/>
          </a:xfrm>
        </p:spPr>
        <p:txBody>
          <a:bodyPr/>
          <a:lstStyle>
            <a:lvl1pPr marL="0" indent="0" algn="ctr">
              <a:lnSpc>
                <a:spcPct val="90000"/>
              </a:lnSpc>
              <a:buNone/>
              <a:defRPr sz="3200" baseline="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Dr. Rick Griffith</a:t>
            </a:r>
          </a:p>
          <a:p>
            <a:r>
              <a:rPr lang="en-US" dirty="0"/>
              <a:t>Singapore Bible College</a:t>
            </a:r>
          </a:p>
          <a:p>
            <a:r>
              <a:rPr lang="en-US" dirty="0" err="1"/>
              <a:t>Biblestudydownloads.com</a:t>
            </a:r>
            <a:endParaRPr lang="en-US" dirty="0"/>
          </a:p>
        </p:txBody>
      </p:sp>
    </p:spTree>
    <p:extLst>
      <p:ext uri="{BB962C8B-B14F-4D97-AF65-F5344CB8AC3E}">
        <p14:creationId xmlns:p14="http://schemas.microsoft.com/office/powerpoint/2010/main" val="1013814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latin typeface="Arial" pitchFamily="-112" charset="0"/>
                  <a:ea typeface="+mn-ea"/>
                  <a:cs typeface="+mn-cs"/>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chemeClr val="tx2"/>
                </a:solidFill>
                <a:latin typeface="Times" pitchFamily="-112" charset="0"/>
                <a:ea typeface="+mn-ea"/>
                <a:cs typeface="+mn-cs"/>
              </a:rPr>
              <a:t> DRESSING</a:t>
            </a:r>
          </a:p>
          <a:p>
            <a:pPr>
              <a:defRPr/>
            </a:pPr>
            <a:r>
              <a:rPr lang="en-US" sz="2000" b="1">
                <a:solidFill>
                  <a:schemeClr val="tx2"/>
                </a:solidFill>
                <a:latin typeface="Times" pitchFamily="-112" charset="0"/>
                <a:ea typeface="+mn-ea"/>
                <a:cs typeface="+mn-cs"/>
              </a:rPr>
              <a:t>        THE                                    </a:t>
            </a:r>
          </a:p>
          <a:p>
            <a:pPr>
              <a:defRPr/>
            </a:pPr>
            <a:r>
              <a:rPr lang="en-US" sz="2000" b="1">
                <a:solidFill>
                  <a:schemeClr val="tx2"/>
                </a:solidFill>
                <a:latin typeface="Times" pitchFamily="-112" charset="0"/>
                <a:ea typeface="+mn-ea"/>
                <a:cs typeface="+mn-cs"/>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05" charset="0"/>
              <a:ea typeface="+mn-ea"/>
              <a:cs typeface="+mn-cs"/>
            </a:endParaRPr>
          </a:p>
        </p:txBody>
      </p:sp>
    </p:spTree>
    <p:extLst>
      <p:ext uri="{BB962C8B-B14F-4D97-AF65-F5344CB8AC3E}">
        <p14:creationId xmlns:p14="http://schemas.microsoft.com/office/powerpoint/2010/main" val="3641340335"/>
      </p:ext>
    </p:extLst>
  </p:cSld>
  <p:clrMapOvr>
    <a:masterClrMapping/>
  </p:clrMapOvr>
  <p:transition spd="med">
    <p:cut/>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US" sz="2400">
              <a:solidFill>
                <a:srgbClr val="000000"/>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sz="2400">
              <a:solidFill>
                <a:srgbClr val="000000"/>
              </a:solidFill>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fld id="{0F0E62B9-4F3A-2144-B353-DDC02D27F08E}" type="slidenum">
              <a:rPr lang="en-US" sz="2400">
                <a:solidFill>
                  <a:srgbClr val="000000"/>
                </a:solidFill>
              </a:rPr>
              <a:pPr/>
              <a:t>‹#›</a:t>
            </a:fld>
            <a:endParaRPr lang="en-US" sz="2400">
              <a:solidFill>
                <a:srgbClr val="000000"/>
              </a:solidFill>
            </a:endParaRPr>
          </a:p>
        </p:txBody>
      </p:sp>
    </p:spTree>
    <p:extLst>
      <p:ext uri="{BB962C8B-B14F-4D97-AF65-F5344CB8AC3E}">
        <p14:creationId xmlns:p14="http://schemas.microsoft.com/office/powerpoint/2010/main" val="161697466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US" sz="2400">
              <a:solidFill>
                <a:srgbClr val="000000"/>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sz="2400">
              <a:solidFill>
                <a:srgbClr val="000000"/>
              </a:solidFill>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fld id="{AD3F50D6-A74F-EA4E-8BAA-614C687E3159}" type="slidenum">
              <a:rPr lang="en-US" sz="2400">
                <a:solidFill>
                  <a:srgbClr val="000000"/>
                </a:solidFill>
              </a:rPr>
              <a:pPr/>
              <a:t>‹#›</a:t>
            </a:fld>
            <a:endParaRPr lang="en-US" sz="2400">
              <a:solidFill>
                <a:srgbClr val="000000"/>
              </a:solidFill>
            </a:endParaRPr>
          </a:p>
        </p:txBody>
      </p:sp>
    </p:spTree>
    <p:extLst>
      <p:ext uri="{BB962C8B-B14F-4D97-AF65-F5344CB8AC3E}">
        <p14:creationId xmlns:p14="http://schemas.microsoft.com/office/powerpoint/2010/main" val="94833284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endParaRPr lang="en-US" sz="2400">
              <a:solidFill>
                <a:srgbClr val="000000"/>
              </a:solidFill>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endParaRPr lang="en-US" sz="2400">
              <a:solidFill>
                <a:srgbClr val="000000"/>
              </a:solidFill>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fld id="{FE0E9A73-D6F3-FB4B-B676-AB2D6ACB3033}" type="slidenum">
              <a:rPr lang="en-US" sz="2400">
                <a:solidFill>
                  <a:srgbClr val="000000"/>
                </a:solidFill>
              </a:rPr>
              <a:pPr/>
              <a:t>‹#›</a:t>
            </a:fld>
            <a:endParaRPr lang="en-US" sz="2400">
              <a:solidFill>
                <a:srgbClr val="000000"/>
              </a:solidFill>
            </a:endParaRPr>
          </a:p>
        </p:txBody>
      </p:sp>
    </p:spTree>
    <p:extLst>
      <p:ext uri="{BB962C8B-B14F-4D97-AF65-F5344CB8AC3E}">
        <p14:creationId xmlns:p14="http://schemas.microsoft.com/office/powerpoint/2010/main" val="174457773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a:defRPr/>
            </a:lvl1pPr>
          </a:lstStyle>
          <a:p>
            <a:endParaRPr lang="en-US" sz="2400">
              <a:solidFill>
                <a:srgbClr val="000000"/>
              </a:solidFill>
            </a:endParaRPr>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a:defRPr/>
            </a:lvl1pPr>
          </a:lstStyle>
          <a:p>
            <a:endParaRPr lang="en-US" sz="2400">
              <a:solidFill>
                <a:srgbClr val="000000"/>
              </a:solidFill>
            </a:endParaRPr>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a:defRPr/>
            </a:lvl1pPr>
          </a:lstStyle>
          <a:p>
            <a:fld id="{21B05C86-5CA8-C640-83F6-0464EF60335F}" type="slidenum">
              <a:rPr lang="en-US" sz="2400">
                <a:solidFill>
                  <a:srgbClr val="000000"/>
                </a:solidFill>
              </a:rPr>
              <a:pPr/>
              <a:t>‹#›</a:t>
            </a:fld>
            <a:endParaRPr lang="en-US" sz="2400">
              <a:solidFill>
                <a:srgbClr val="000000"/>
              </a:solidFill>
            </a:endParaRPr>
          </a:p>
        </p:txBody>
      </p:sp>
    </p:spTree>
    <p:extLst>
      <p:ext uri="{BB962C8B-B14F-4D97-AF65-F5344CB8AC3E}">
        <p14:creationId xmlns:p14="http://schemas.microsoft.com/office/powerpoint/2010/main" val="287285477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a:defRPr/>
            </a:lvl1pPr>
          </a:lstStyle>
          <a:p>
            <a:endParaRPr lang="en-US" sz="2400">
              <a:solidFill>
                <a:srgbClr val="000000"/>
              </a:solidFill>
            </a:endParaRPr>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a:defRPr/>
            </a:lvl1pPr>
          </a:lstStyle>
          <a:p>
            <a:endParaRPr lang="en-US" sz="2400">
              <a:solidFill>
                <a:srgbClr val="000000"/>
              </a:solidFill>
            </a:endParaRPr>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a:defRPr/>
            </a:lvl1pPr>
          </a:lstStyle>
          <a:p>
            <a:fld id="{CCBC2C85-5B23-2743-8351-2458AC3B1C6F}" type="slidenum">
              <a:rPr lang="en-US" sz="2400">
                <a:solidFill>
                  <a:srgbClr val="000000"/>
                </a:solidFill>
              </a:rPr>
              <a:pPr/>
              <a:t>‹#›</a:t>
            </a:fld>
            <a:endParaRPr lang="en-US" sz="2400">
              <a:solidFill>
                <a:srgbClr val="000000"/>
              </a:solidFill>
            </a:endParaRPr>
          </a:p>
        </p:txBody>
      </p:sp>
    </p:spTree>
    <p:extLst>
      <p:ext uri="{BB962C8B-B14F-4D97-AF65-F5344CB8AC3E}">
        <p14:creationId xmlns:p14="http://schemas.microsoft.com/office/powerpoint/2010/main" val="318047867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a:defRPr/>
            </a:lvl1pPr>
          </a:lstStyle>
          <a:p>
            <a:endParaRPr lang="en-US" sz="2400">
              <a:solidFill>
                <a:srgbClr val="000000"/>
              </a:solidFill>
            </a:endParaRPr>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a:defRPr/>
            </a:lvl1pPr>
          </a:lstStyle>
          <a:p>
            <a:endParaRPr lang="en-US" sz="2400">
              <a:solidFill>
                <a:srgbClr val="000000"/>
              </a:solidFill>
            </a:endParaRPr>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a:defRPr/>
            </a:lvl1pPr>
          </a:lstStyle>
          <a:p>
            <a:fld id="{4668B637-F1B0-CD4B-945A-E1B24BE0055F}" type="slidenum">
              <a:rPr lang="en-US" sz="2400">
                <a:solidFill>
                  <a:srgbClr val="000000"/>
                </a:solidFill>
              </a:rPr>
              <a:pPr/>
              <a:t>‹#›</a:t>
            </a:fld>
            <a:endParaRPr lang="en-US" sz="2400">
              <a:solidFill>
                <a:srgbClr val="000000"/>
              </a:solidFill>
            </a:endParaRPr>
          </a:p>
        </p:txBody>
      </p:sp>
    </p:spTree>
    <p:extLst>
      <p:ext uri="{BB962C8B-B14F-4D97-AF65-F5344CB8AC3E}">
        <p14:creationId xmlns:p14="http://schemas.microsoft.com/office/powerpoint/2010/main" val="223865290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7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endParaRPr lang="en-US" sz="2400">
              <a:solidFill>
                <a:srgbClr val="000000"/>
              </a:solidFill>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endParaRPr lang="en-US" sz="2400">
              <a:solidFill>
                <a:srgbClr val="000000"/>
              </a:solidFill>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fld id="{9DDB0FBA-1AA2-7A41-A7E8-827850B26E1B}" type="slidenum">
              <a:rPr lang="en-US" sz="2400">
                <a:solidFill>
                  <a:srgbClr val="000000"/>
                </a:solidFill>
              </a:rPr>
              <a:pPr/>
              <a:t>‹#›</a:t>
            </a:fld>
            <a:endParaRPr lang="en-US" sz="2400">
              <a:solidFill>
                <a:srgbClr val="000000"/>
              </a:solidFill>
            </a:endParaRPr>
          </a:p>
        </p:txBody>
      </p:sp>
    </p:spTree>
    <p:extLst>
      <p:ext uri="{BB962C8B-B14F-4D97-AF65-F5344CB8AC3E}">
        <p14:creationId xmlns:p14="http://schemas.microsoft.com/office/powerpoint/2010/main" val="204351768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endParaRPr lang="en-US" sz="2400">
              <a:solidFill>
                <a:srgbClr val="000000"/>
              </a:solidFill>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endParaRPr lang="en-US" sz="2400">
              <a:solidFill>
                <a:srgbClr val="000000"/>
              </a:solidFill>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fld id="{0474792B-817A-344D-BDC3-98766AAD8EB6}" type="slidenum">
              <a:rPr lang="en-US" sz="2400">
                <a:solidFill>
                  <a:srgbClr val="000000"/>
                </a:solidFill>
              </a:rPr>
              <a:pPr/>
              <a:t>‹#›</a:t>
            </a:fld>
            <a:endParaRPr lang="en-US" sz="2400">
              <a:solidFill>
                <a:srgbClr val="000000"/>
              </a:solidFill>
            </a:endParaRPr>
          </a:p>
        </p:txBody>
      </p:sp>
    </p:spTree>
    <p:extLst>
      <p:ext uri="{BB962C8B-B14F-4D97-AF65-F5344CB8AC3E}">
        <p14:creationId xmlns:p14="http://schemas.microsoft.com/office/powerpoint/2010/main" val="154528681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US" sz="2400">
              <a:solidFill>
                <a:srgbClr val="000000"/>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sz="2400">
              <a:solidFill>
                <a:srgbClr val="000000"/>
              </a:solidFill>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fld id="{D80BDE67-5EFE-FF4D-AC25-976BBC3D78DA}" type="slidenum">
              <a:rPr lang="en-US" sz="2400">
                <a:solidFill>
                  <a:srgbClr val="000000"/>
                </a:solidFill>
              </a:rPr>
              <a:pPr/>
              <a:t>‹#›</a:t>
            </a:fld>
            <a:endParaRPr lang="en-US" sz="2400">
              <a:solidFill>
                <a:srgbClr val="000000"/>
              </a:solidFill>
            </a:endParaRPr>
          </a:p>
        </p:txBody>
      </p:sp>
    </p:spTree>
    <p:extLst>
      <p:ext uri="{BB962C8B-B14F-4D97-AF65-F5344CB8AC3E}">
        <p14:creationId xmlns:p14="http://schemas.microsoft.com/office/powerpoint/2010/main" val="168196099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US" sz="2400">
              <a:solidFill>
                <a:srgbClr val="000000"/>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sz="2400">
              <a:solidFill>
                <a:srgbClr val="000000"/>
              </a:solidFill>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fld id="{A4114420-13EE-2946-AB89-0A59875297C0}" type="slidenum">
              <a:rPr lang="en-US" sz="2400">
                <a:solidFill>
                  <a:srgbClr val="000000"/>
                </a:solidFill>
              </a:rPr>
              <a:pPr/>
              <a:t>‹#›</a:t>
            </a:fld>
            <a:endParaRPr lang="en-US" sz="2400">
              <a:solidFill>
                <a:srgbClr val="000000"/>
              </a:solidFill>
            </a:endParaRPr>
          </a:p>
        </p:txBody>
      </p:sp>
    </p:spTree>
    <p:extLst>
      <p:ext uri="{BB962C8B-B14F-4D97-AF65-F5344CB8AC3E}">
        <p14:creationId xmlns:p14="http://schemas.microsoft.com/office/powerpoint/2010/main" val="2880673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709435"/>
      </p:ext>
    </p:extLst>
  </p:cSld>
  <p:clrMapOvr>
    <a:masterClrMapping/>
  </p:clrMapOvr>
  <p:transition spd="med">
    <p:cut/>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816938818"/>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753760632"/>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925557231"/>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191207761"/>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4209141015"/>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785274408"/>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885255663"/>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20648300"/>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928338738"/>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585448064"/>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02095149"/>
      </p:ext>
    </p:extLst>
  </p:cSld>
  <p:clrMapOvr>
    <a:masterClrMapping/>
  </p:clrMapOvr>
  <p:transition spd="med">
    <p:cut/>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592602168"/>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22626" name="Rectangle 1026"/>
          <p:cNvSpPr>
            <a:spLocks noGrp="1" noChangeArrowheads="1"/>
          </p:cNvSpPr>
          <p:nvPr>
            <p:ph type="ctrTitle"/>
          </p:nvPr>
        </p:nvSpPr>
        <p:spPr>
          <a:xfrm>
            <a:off x="1752600" y="1828800"/>
            <a:ext cx="6400800" cy="1905000"/>
          </a:xfrm>
        </p:spPr>
        <p:txBody>
          <a:bodyPr/>
          <a:lstStyle>
            <a:lvl1pPr>
              <a:defRPr sz="5400"/>
            </a:lvl1pPr>
          </a:lstStyle>
          <a:p>
            <a:r>
              <a:rPr lang="en-US"/>
              <a:t>Click to edit Master title style</a:t>
            </a:r>
          </a:p>
        </p:txBody>
      </p:sp>
      <p:sp>
        <p:nvSpPr>
          <p:cNvPr id="922627" name="Rectangle 1027"/>
          <p:cNvSpPr>
            <a:spLocks noGrp="1" noChangeArrowheads="1"/>
          </p:cNvSpPr>
          <p:nvPr>
            <p:ph type="subTitle" idx="1"/>
          </p:nvPr>
        </p:nvSpPr>
        <p:spPr>
          <a:xfrm>
            <a:off x="2249488" y="4191000"/>
            <a:ext cx="5408612" cy="1752600"/>
          </a:xfrm>
        </p:spPr>
        <p:txBody>
          <a:bodyPr/>
          <a:lstStyle>
            <a:lvl1pPr marL="0" indent="0" algn="ctr">
              <a:buFont typeface="Wingdings" pitchFamily="-109" charset="2"/>
              <a:buNone/>
              <a:defRPr sz="2800"/>
            </a:lvl1pPr>
          </a:lstStyle>
          <a:p>
            <a:r>
              <a:rPr lang="en-US"/>
              <a:t>Click to edit Master subtitle style</a:t>
            </a:r>
          </a:p>
        </p:txBody>
      </p:sp>
      <p:sp>
        <p:nvSpPr>
          <p:cNvPr id="4" name="Rectangle 1028"/>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5" name="Rectangle 1029"/>
          <p:cNvSpPr>
            <a:spLocks noGrp="1" noChangeArrowheads="1"/>
          </p:cNvSpPr>
          <p:nvPr>
            <p:ph type="ftr" sz="quarter" idx="11"/>
          </p:nvPr>
        </p:nvSpPr>
        <p:spPr>
          <a:xfrm>
            <a:off x="3124200" y="6248400"/>
            <a:ext cx="3276600" cy="457200"/>
          </a:xfrm>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a:xfrm>
            <a:off x="6934200" y="6248400"/>
            <a:ext cx="1905000" cy="457200"/>
          </a:xfrm>
        </p:spPr>
        <p:txBody>
          <a:bodyPr/>
          <a:lstStyle>
            <a:lvl1pPr>
              <a:defRPr/>
            </a:lvl1pPr>
          </a:lstStyle>
          <a:p>
            <a:pPr>
              <a:defRPr/>
            </a:pPr>
            <a:fld id="{A520C582-3119-8B43-9F8D-1CE77A4BA701}" type="slidenum">
              <a:rPr lang="en-US"/>
              <a:pPr>
                <a:defRPr/>
              </a:pPr>
              <a:t>‹#›</a:t>
            </a:fld>
            <a:endParaRPr lang="en-US"/>
          </a:p>
        </p:txBody>
      </p:sp>
    </p:spTree>
    <p:extLst>
      <p:ext uri="{BB962C8B-B14F-4D97-AF65-F5344CB8AC3E}">
        <p14:creationId xmlns:p14="http://schemas.microsoft.com/office/powerpoint/2010/main" val="2778198593"/>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230FC07C-ECD8-3942-94C3-6270B13B32D4}" type="slidenum">
              <a:rPr lang="en-US"/>
              <a:pPr>
                <a:defRPr/>
              </a:pPr>
              <a:t>‹#›</a:t>
            </a:fld>
            <a:endParaRPr lang="en-US"/>
          </a:p>
        </p:txBody>
      </p:sp>
    </p:spTree>
    <p:extLst>
      <p:ext uri="{BB962C8B-B14F-4D97-AF65-F5344CB8AC3E}">
        <p14:creationId xmlns:p14="http://schemas.microsoft.com/office/powerpoint/2010/main" val="38090199"/>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EB62D67A-AEA1-C344-B58D-72961B782A63}" type="slidenum">
              <a:rPr lang="en-US"/>
              <a:pPr>
                <a:defRPr/>
              </a:pPr>
              <a:t>‹#›</a:t>
            </a:fld>
            <a:endParaRPr lang="en-US"/>
          </a:p>
        </p:txBody>
      </p:sp>
    </p:spTree>
    <p:extLst>
      <p:ext uri="{BB962C8B-B14F-4D97-AF65-F5344CB8AC3E}">
        <p14:creationId xmlns:p14="http://schemas.microsoft.com/office/powerpoint/2010/main" val="827259766"/>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478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051EC45E-C2AB-2A40-8D6F-5032EBF2CB4F}" type="slidenum">
              <a:rPr lang="en-US"/>
              <a:pPr>
                <a:defRPr/>
              </a:pPr>
              <a:t>‹#›</a:t>
            </a:fld>
            <a:endParaRPr lang="en-US"/>
          </a:p>
        </p:txBody>
      </p:sp>
    </p:spTree>
    <p:extLst>
      <p:ext uri="{BB962C8B-B14F-4D97-AF65-F5344CB8AC3E}">
        <p14:creationId xmlns:p14="http://schemas.microsoft.com/office/powerpoint/2010/main" val="589514491"/>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a:defRPr/>
            </a:lvl1pPr>
          </a:lstStyle>
          <a:p>
            <a:pPr>
              <a:defRPr/>
            </a:pPr>
            <a:endParaRPr lang="en-US"/>
          </a:p>
        </p:txBody>
      </p:sp>
      <p:sp>
        <p:nvSpPr>
          <p:cNvPr id="8" name="Rectangle 1029"/>
          <p:cNvSpPr>
            <a:spLocks noGrp="1" noChangeArrowheads="1"/>
          </p:cNvSpPr>
          <p:nvPr>
            <p:ph type="ftr" sz="quarter" idx="11"/>
          </p:nvPr>
        </p:nvSpPr>
        <p:spPr/>
        <p:txBody>
          <a:bodyPr/>
          <a:lstStyle>
            <a:lvl1pPr algn="l">
              <a:defRPr/>
            </a:lvl1pPr>
          </a:lstStyle>
          <a:p>
            <a:pPr>
              <a:defRPr/>
            </a:pPr>
            <a:endParaRPr lang="en-US"/>
          </a:p>
        </p:txBody>
      </p:sp>
      <p:sp>
        <p:nvSpPr>
          <p:cNvPr id="9" name="Rectangle 1030"/>
          <p:cNvSpPr>
            <a:spLocks noGrp="1" noChangeArrowheads="1"/>
          </p:cNvSpPr>
          <p:nvPr>
            <p:ph type="sldNum" sz="quarter" idx="12"/>
          </p:nvPr>
        </p:nvSpPr>
        <p:spPr/>
        <p:txBody>
          <a:bodyPr/>
          <a:lstStyle>
            <a:lvl1pPr>
              <a:defRPr/>
            </a:lvl1pPr>
          </a:lstStyle>
          <a:p>
            <a:pPr>
              <a:defRPr/>
            </a:pPr>
            <a:fld id="{CBBD07DA-994F-8B43-A5E2-6358DF725A00}" type="slidenum">
              <a:rPr lang="en-US"/>
              <a:pPr>
                <a:defRPr/>
              </a:pPr>
              <a:t>‹#›</a:t>
            </a:fld>
            <a:endParaRPr lang="en-US"/>
          </a:p>
        </p:txBody>
      </p:sp>
    </p:spTree>
    <p:extLst>
      <p:ext uri="{BB962C8B-B14F-4D97-AF65-F5344CB8AC3E}">
        <p14:creationId xmlns:p14="http://schemas.microsoft.com/office/powerpoint/2010/main" val="2910974406"/>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a:defRPr/>
            </a:lvl1pPr>
          </a:lstStyle>
          <a:p>
            <a:pPr>
              <a:defRPr/>
            </a:pPr>
            <a:endParaRPr lang="en-US"/>
          </a:p>
        </p:txBody>
      </p:sp>
      <p:sp>
        <p:nvSpPr>
          <p:cNvPr id="4" name="Rectangle 1029"/>
          <p:cNvSpPr>
            <a:spLocks noGrp="1" noChangeArrowheads="1"/>
          </p:cNvSpPr>
          <p:nvPr>
            <p:ph type="ftr" sz="quarter" idx="11"/>
          </p:nvPr>
        </p:nvSpPr>
        <p:spPr/>
        <p:txBody>
          <a:bodyPr/>
          <a:lstStyle>
            <a:lvl1pPr algn="l">
              <a:defRPr/>
            </a:lvl1pPr>
          </a:lstStyle>
          <a:p>
            <a:pPr>
              <a:defRPr/>
            </a:pPr>
            <a:endParaRPr lang="en-US"/>
          </a:p>
        </p:txBody>
      </p:sp>
      <p:sp>
        <p:nvSpPr>
          <p:cNvPr id="5" name="Rectangle 1030"/>
          <p:cNvSpPr>
            <a:spLocks noGrp="1" noChangeArrowheads="1"/>
          </p:cNvSpPr>
          <p:nvPr>
            <p:ph type="sldNum" sz="quarter" idx="12"/>
          </p:nvPr>
        </p:nvSpPr>
        <p:spPr/>
        <p:txBody>
          <a:bodyPr/>
          <a:lstStyle>
            <a:lvl1pPr>
              <a:defRPr/>
            </a:lvl1pPr>
          </a:lstStyle>
          <a:p>
            <a:pPr>
              <a:defRPr/>
            </a:pPr>
            <a:fld id="{EB704ABD-17F7-3942-88C9-B0B05904F868}" type="slidenum">
              <a:rPr lang="en-US"/>
              <a:pPr>
                <a:defRPr/>
              </a:pPr>
              <a:t>‹#›</a:t>
            </a:fld>
            <a:endParaRPr lang="en-US"/>
          </a:p>
        </p:txBody>
      </p:sp>
    </p:spTree>
    <p:extLst>
      <p:ext uri="{BB962C8B-B14F-4D97-AF65-F5344CB8AC3E}">
        <p14:creationId xmlns:p14="http://schemas.microsoft.com/office/powerpoint/2010/main" val="3496051150"/>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defRPr/>
            </a:lvl1pPr>
          </a:lstStyle>
          <a:p>
            <a:pPr>
              <a:defRPr/>
            </a:pPr>
            <a:endParaRPr lang="en-US"/>
          </a:p>
        </p:txBody>
      </p:sp>
      <p:sp>
        <p:nvSpPr>
          <p:cNvPr id="3" name="Rectangle 1029"/>
          <p:cNvSpPr>
            <a:spLocks noGrp="1" noChangeArrowheads="1"/>
          </p:cNvSpPr>
          <p:nvPr>
            <p:ph type="ftr" sz="quarter" idx="11"/>
          </p:nvPr>
        </p:nvSpPr>
        <p:spPr/>
        <p:txBody>
          <a:bodyPr/>
          <a:lstStyle>
            <a:lvl1pPr algn="l">
              <a:defRPr/>
            </a:lvl1pPr>
          </a:lstStyle>
          <a:p>
            <a:pPr>
              <a:defRPr/>
            </a:pPr>
            <a:endParaRPr lang="en-US"/>
          </a:p>
        </p:txBody>
      </p:sp>
      <p:sp>
        <p:nvSpPr>
          <p:cNvPr id="4" name="Rectangle 1030"/>
          <p:cNvSpPr>
            <a:spLocks noGrp="1" noChangeArrowheads="1"/>
          </p:cNvSpPr>
          <p:nvPr>
            <p:ph type="sldNum" sz="quarter" idx="12"/>
          </p:nvPr>
        </p:nvSpPr>
        <p:spPr/>
        <p:txBody>
          <a:bodyPr/>
          <a:lstStyle>
            <a:lvl1pPr>
              <a:defRPr/>
            </a:lvl1pPr>
          </a:lstStyle>
          <a:p>
            <a:pPr>
              <a:defRPr/>
            </a:pPr>
            <a:fld id="{50E4123C-44A8-F843-A40E-CB67E9EB1E3B}" type="slidenum">
              <a:rPr lang="en-US"/>
              <a:pPr>
                <a:defRPr/>
              </a:pPr>
              <a:t>‹#›</a:t>
            </a:fld>
            <a:endParaRPr lang="en-US"/>
          </a:p>
        </p:txBody>
      </p:sp>
    </p:spTree>
    <p:extLst>
      <p:ext uri="{BB962C8B-B14F-4D97-AF65-F5344CB8AC3E}">
        <p14:creationId xmlns:p14="http://schemas.microsoft.com/office/powerpoint/2010/main" val="3298241696"/>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CFE21DC4-D9C4-654A-B7CC-D9AE01D5DCDF}" type="slidenum">
              <a:rPr lang="en-US"/>
              <a:pPr>
                <a:defRPr/>
              </a:pPr>
              <a:t>‹#›</a:t>
            </a:fld>
            <a:endParaRPr lang="en-US"/>
          </a:p>
        </p:txBody>
      </p:sp>
    </p:spTree>
    <p:extLst>
      <p:ext uri="{BB962C8B-B14F-4D97-AF65-F5344CB8AC3E}">
        <p14:creationId xmlns:p14="http://schemas.microsoft.com/office/powerpoint/2010/main" val="2347127841"/>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0F4FFC11-26B4-404F-A0EF-241FFBB56714}" type="slidenum">
              <a:rPr lang="en-US"/>
              <a:pPr>
                <a:defRPr/>
              </a:pPr>
              <a:t>‹#›</a:t>
            </a:fld>
            <a:endParaRPr lang="en-US"/>
          </a:p>
        </p:txBody>
      </p:sp>
    </p:spTree>
    <p:extLst>
      <p:ext uri="{BB962C8B-B14F-4D97-AF65-F5344CB8AC3E}">
        <p14:creationId xmlns:p14="http://schemas.microsoft.com/office/powerpoint/2010/main" val="3717677717"/>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2794549"/>
      </p:ext>
    </p:extLst>
  </p:cSld>
  <p:clrMapOvr>
    <a:masterClrMapping/>
  </p:clrMapOvr>
  <p:transition spd="med">
    <p:cut/>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9D61CA3D-EEE6-3C44-9F95-AA364CF6C624}" type="slidenum">
              <a:rPr lang="en-US"/>
              <a:pPr>
                <a:defRPr/>
              </a:pPr>
              <a:t>‹#›</a:t>
            </a:fld>
            <a:endParaRPr lang="en-US"/>
          </a:p>
        </p:txBody>
      </p:sp>
    </p:spTree>
    <p:extLst>
      <p:ext uri="{BB962C8B-B14F-4D97-AF65-F5344CB8AC3E}">
        <p14:creationId xmlns:p14="http://schemas.microsoft.com/office/powerpoint/2010/main" val="1598173527"/>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1295400"/>
            <a:ext cx="17526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7800" y="1295400"/>
            <a:ext cx="5105400" cy="4800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7FCBD96B-8CD7-4345-9336-5C051B943E50}" type="slidenum">
              <a:rPr lang="en-US"/>
              <a:pPr>
                <a:defRPr/>
              </a:pPr>
              <a:t>‹#›</a:t>
            </a:fld>
            <a:endParaRPr lang="en-US"/>
          </a:p>
        </p:txBody>
      </p:sp>
    </p:spTree>
    <p:extLst>
      <p:ext uri="{BB962C8B-B14F-4D97-AF65-F5344CB8AC3E}">
        <p14:creationId xmlns:p14="http://schemas.microsoft.com/office/powerpoint/2010/main" val="742389014"/>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8478838" cy="6173788"/>
            <a:chOff x="0" y="0"/>
            <a:chExt cx="5341" cy="3889"/>
          </a:xfrm>
        </p:grpSpPr>
        <p:sp>
          <p:nvSpPr>
            <p:cNvPr id="5" name="Freeform 1027"/>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6" name="Freeform 1028"/>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7" name="Freeform 1029"/>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8" name="Freeform 1030"/>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grpSp>
      <p:sp>
        <p:nvSpPr>
          <p:cNvPr id="18439" name="Rectangle 1031"/>
          <p:cNvSpPr>
            <a:spLocks noGrp="1" noChangeArrowheads="1"/>
          </p:cNvSpPr>
          <p:nvPr>
            <p:ph type="ctrTitle" sz="quarter"/>
          </p:nvPr>
        </p:nvSpPr>
        <p:spPr>
          <a:xfrm>
            <a:off x="685800" y="1143000"/>
            <a:ext cx="7772400" cy="1143000"/>
          </a:xfrm>
        </p:spPr>
        <p:txBody>
          <a:bodyPr/>
          <a:lstStyle>
            <a:lvl1pPr>
              <a:defRPr/>
            </a:lvl1pPr>
          </a:lstStyle>
          <a:p>
            <a:r>
              <a:rPr lang="en-US"/>
              <a:t>Click to edit Master title style</a:t>
            </a:r>
          </a:p>
        </p:txBody>
      </p:sp>
      <p:sp>
        <p:nvSpPr>
          <p:cNvPr id="18440" name="Rectangle 1032"/>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5" charset="2"/>
              <a:buNone/>
              <a:defRPr/>
            </a:lvl1pPr>
          </a:lstStyle>
          <a:p>
            <a:r>
              <a:rPr lang="en-US"/>
              <a:t>Click to edit Master subtitle style</a:t>
            </a:r>
          </a:p>
        </p:txBody>
      </p:sp>
      <p:sp>
        <p:nvSpPr>
          <p:cNvPr id="9" name="Rectangle 1033"/>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10" name="Rectangle 1034"/>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11" name="Rectangle 1035"/>
          <p:cNvSpPr>
            <a:spLocks noGrp="1" noChangeArrowheads="1"/>
          </p:cNvSpPr>
          <p:nvPr>
            <p:ph type="sldNum" sz="quarter" idx="12"/>
          </p:nvPr>
        </p:nvSpPr>
        <p:spPr/>
        <p:txBody>
          <a:bodyPr/>
          <a:lstStyle>
            <a:lvl1pPr>
              <a:defRPr>
                <a:solidFill>
                  <a:srgbClr val="FFFFFF"/>
                </a:solidFill>
              </a:defRPr>
            </a:lvl1pPr>
          </a:lstStyle>
          <a:p>
            <a:pPr>
              <a:defRPr/>
            </a:pPr>
            <a:fld id="{B2CFEBCB-8094-C349-8569-BA4E9020746B}" type="slidenum">
              <a:rPr lang="en-US"/>
              <a:pPr>
                <a:defRPr/>
              </a:pPr>
              <a:t>‹#›</a:t>
            </a:fld>
            <a:endParaRPr lang="en-US"/>
          </a:p>
        </p:txBody>
      </p:sp>
    </p:spTree>
    <p:extLst>
      <p:ext uri="{BB962C8B-B14F-4D97-AF65-F5344CB8AC3E}">
        <p14:creationId xmlns:p14="http://schemas.microsoft.com/office/powerpoint/2010/main" val="199336469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05446BDB-A649-D644-8D84-228095C9BAC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6274900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9FDCA3B-3A26-2F4C-B290-F04BD43C052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3401673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C4821936-365F-9748-A8A7-10E850AC586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2550728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1215668E-AA19-FD45-8CE8-D88D9B30D51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2120528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1CEFFA0C-3D5F-9947-892E-53746D21E39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6628574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AD9E22F7-D40D-1049-9224-93511959572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6066771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61C8D630-D512-2B48-8EB4-AFD5CA614A2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105701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6642565"/>
      </p:ext>
    </p:extLst>
  </p:cSld>
  <p:clrMapOvr>
    <a:masterClrMapping/>
  </p:clrMapOvr>
  <p:transition spd="med">
    <p:cut/>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545D57E5-3F65-CC48-B129-ED39B8699A1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3608871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0C7299ED-C50B-5A49-84FC-FBBA477A4F0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3821626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D1D2446-A96E-914D-8EE3-CF3A6C25797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0490054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66E8D2F-1E7D-CA40-AFD0-F03D58D7172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2801033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41475"/>
            <a:ext cx="38100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4938"/>
            <a:ext cx="3810000" cy="2151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10"/>
          <p:cNvSpPr>
            <a:spLocks noGrp="1" noChangeArrowheads="1"/>
          </p:cNvSpPr>
          <p:nvPr>
            <p:ph type="sldNum" sz="quarter" idx="12"/>
          </p:nvPr>
        </p:nvSpPr>
        <p:spPr>
          <a:ln/>
        </p:spPr>
        <p:txBody>
          <a:bodyPr/>
          <a:lstStyle>
            <a:lvl1pPr>
              <a:defRPr/>
            </a:lvl1pPr>
          </a:lstStyle>
          <a:p>
            <a:pPr>
              <a:defRPr/>
            </a:pPr>
            <a:fld id="{15C55B04-A0ED-3A42-864A-60F889C290D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4214823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21819300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685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41116603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908458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27207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682825038"/>
      </p:ext>
    </p:extLst>
  </p:cSld>
  <p:clrMapOvr>
    <a:masterClrMapping/>
  </p:clrMapOvr>
  <p:transition spd="med">
    <p:cut/>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41153196"/>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332295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6424567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1601887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6059699"/>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643328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588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773401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5EE9BCAF-5BB5-924F-B9B4-98B4978A32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4120805"/>
      </p:ext>
    </p:extLst>
  </p:cSld>
  <p:clrMapOvr>
    <a:masterClrMapping/>
  </p:clrMapOvr>
  <p:transition spd="med">
    <p:randomBar dir="vert"/>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502057B-BC56-5149-9D38-3D67275EB3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8389206"/>
      </p:ext>
    </p:extLst>
  </p:cSld>
  <p:clrMapOvr>
    <a:masterClrMapping/>
  </p:clrMapOvr>
  <p:transition spd="med">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6066057"/>
      </p:ext>
    </p:extLst>
  </p:cSld>
  <p:clrMapOvr>
    <a:masterClrMapping/>
  </p:clrMapOvr>
  <p:transition spd="med">
    <p:cut/>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4FE8186A-9A40-C346-B40E-653EA48878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0170042"/>
      </p:ext>
    </p:extLst>
  </p:cSld>
  <p:clrMapOvr>
    <a:masterClrMapping/>
  </p:clrMapOvr>
  <p:transition spd="med">
    <p:randomBar dir="vert"/>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8F75A120-7509-784F-A577-2022C77E61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899384"/>
      </p:ext>
    </p:extLst>
  </p:cSld>
  <p:clrMapOvr>
    <a:masterClrMapping/>
  </p:clrMapOvr>
  <p:transition spd="med">
    <p:randomBar dir="vert"/>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26BFC721-B63B-6F45-B766-B16BF18356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3179372"/>
      </p:ext>
    </p:extLst>
  </p:cSld>
  <p:clrMapOvr>
    <a:masterClrMapping/>
  </p:clrMapOvr>
  <p:transition spd="med">
    <p:randomBar dir="vert"/>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39DA3B57-7EB5-8B43-9C74-279C8A777C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1794973"/>
      </p:ext>
    </p:extLst>
  </p:cSld>
  <p:clrMapOvr>
    <a:masterClrMapping/>
  </p:clrMapOvr>
  <p:transition spd="med">
    <p:randomBar dir="vert"/>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F747EA72-0575-0D4D-8B63-3A267583AA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0152720"/>
      </p:ext>
    </p:extLst>
  </p:cSld>
  <p:clrMapOvr>
    <a:masterClrMapping/>
  </p:clrMapOvr>
  <p:transition spd="med">
    <p:randomBar dir="vert"/>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396FCEA-E1F0-7844-9FA5-6EB1DF5918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6829990"/>
      </p:ext>
    </p:extLst>
  </p:cSld>
  <p:clrMapOvr>
    <a:masterClrMapping/>
  </p:clrMapOvr>
  <p:transition spd="med">
    <p:randomBar dir="vert"/>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A810D8AF-DFFE-2A49-B7E9-5A6D338361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8882113"/>
      </p:ext>
    </p:extLst>
  </p:cSld>
  <p:clrMapOvr>
    <a:masterClrMapping/>
  </p:clrMapOvr>
  <p:transition spd="med">
    <p:randomBar dir="vert"/>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54063DA7-717E-544A-886A-2392978BFC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090299"/>
      </p:ext>
    </p:extLst>
  </p:cSld>
  <p:clrMapOvr>
    <a:masterClrMapping/>
  </p:clrMapOvr>
  <p:transition spd="med">
    <p:randomBar dir="vert"/>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02B4588-524D-F549-A33D-548719636E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1158316"/>
      </p:ext>
    </p:extLst>
  </p:cSld>
  <p:clrMapOvr>
    <a:masterClrMapping/>
  </p:clrMapOvr>
  <p:transition spd="med">
    <p:randomBar dir="vert"/>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A0F19D-B45D-004F-9FFF-D948E11C3AE3}" type="slidenum">
              <a:rPr lang="en-US"/>
              <a:pPr>
                <a:defRPr/>
              </a:pPr>
              <a:t>‹#›</a:t>
            </a:fld>
            <a:endParaRPr lang="en-US"/>
          </a:p>
        </p:txBody>
      </p:sp>
    </p:spTree>
    <p:extLst>
      <p:ext uri="{BB962C8B-B14F-4D97-AF65-F5344CB8AC3E}">
        <p14:creationId xmlns:p14="http://schemas.microsoft.com/office/powerpoint/2010/main" val="3184307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71D5181D-7DA9-B64D-A8E3-480017FCD033}" type="slidenum">
              <a:rPr lang="en-US"/>
              <a:pPr>
                <a:defRPr/>
              </a:pPr>
              <a:t>‹#›</a:t>
            </a:fld>
            <a:endParaRPr lang="en-US"/>
          </a:p>
        </p:txBody>
      </p:sp>
      <p:sp>
        <p:nvSpPr>
          <p:cNvPr id="6"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8449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42428872"/>
      </p:ext>
    </p:extLst>
  </p:cSld>
  <p:clrMapOvr>
    <a:masterClrMapping/>
  </p:clrMapOvr>
  <p:transition spd="med">
    <p:cut/>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2F35E5-6F3E-E84B-8D81-78B684BA13BD}" type="slidenum">
              <a:rPr lang="en-US"/>
              <a:pPr>
                <a:defRPr/>
              </a:pPr>
              <a:t>‹#›</a:t>
            </a:fld>
            <a:endParaRPr lang="en-US"/>
          </a:p>
        </p:txBody>
      </p:sp>
    </p:spTree>
    <p:extLst>
      <p:ext uri="{BB962C8B-B14F-4D97-AF65-F5344CB8AC3E}">
        <p14:creationId xmlns:p14="http://schemas.microsoft.com/office/powerpoint/2010/main" val="876141231"/>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36570D-41C5-504F-A7AB-B66D9B2BC24F}" type="slidenum">
              <a:rPr lang="en-US"/>
              <a:pPr>
                <a:defRPr/>
              </a:pPr>
              <a:t>‹#›</a:t>
            </a:fld>
            <a:endParaRPr lang="en-US"/>
          </a:p>
        </p:txBody>
      </p:sp>
    </p:spTree>
    <p:extLst>
      <p:ext uri="{BB962C8B-B14F-4D97-AF65-F5344CB8AC3E}">
        <p14:creationId xmlns:p14="http://schemas.microsoft.com/office/powerpoint/2010/main" val="258726034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0D13EEF-F7E5-8645-8F40-871C6A52688C}" type="slidenum">
              <a:rPr lang="en-US"/>
              <a:pPr>
                <a:defRPr/>
              </a:pPr>
              <a:t>‹#›</a:t>
            </a:fld>
            <a:endParaRPr lang="en-US"/>
          </a:p>
        </p:txBody>
      </p:sp>
    </p:spTree>
    <p:extLst>
      <p:ext uri="{BB962C8B-B14F-4D97-AF65-F5344CB8AC3E}">
        <p14:creationId xmlns:p14="http://schemas.microsoft.com/office/powerpoint/2010/main" val="1432754826"/>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A5C7345-C3ED-784A-89E0-3F09D8B634B9}" type="slidenum">
              <a:rPr lang="en-US"/>
              <a:pPr>
                <a:defRPr/>
              </a:pPr>
              <a:t>‹#›</a:t>
            </a:fld>
            <a:endParaRPr lang="en-US"/>
          </a:p>
        </p:txBody>
      </p:sp>
    </p:spTree>
    <p:extLst>
      <p:ext uri="{BB962C8B-B14F-4D97-AF65-F5344CB8AC3E}">
        <p14:creationId xmlns:p14="http://schemas.microsoft.com/office/powerpoint/2010/main" val="2931014470"/>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CF9C5AA-6538-1F4D-877F-12378B4AC2E5}" type="slidenum">
              <a:rPr lang="en-US"/>
              <a:pPr>
                <a:defRPr/>
              </a:pPr>
              <a:t>‹#›</a:t>
            </a:fld>
            <a:endParaRPr lang="en-US"/>
          </a:p>
        </p:txBody>
      </p:sp>
    </p:spTree>
    <p:extLst>
      <p:ext uri="{BB962C8B-B14F-4D97-AF65-F5344CB8AC3E}">
        <p14:creationId xmlns:p14="http://schemas.microsoft.com/office/powerpoint/2010/main" val="261903926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34CD030-5215-904F-9EC3-05199928787B}" type="slidenum">
              <a:rPr lang="en-US"/>
              <a:pPr>
                <a:defRPr/>
              </a:pPr>
              <a:t>‹#›</a:t>
            </a:fld>
            <a:endParaRPr lang="en-US"/>
          </a:p>
        </p:txBody>
      </p:sp>
    </p:spTree>
    <p:extLst>
      <p:ext uri="{BB962C8B-B14F-4D97-AF65-F5344CB8AC3E}">
        <p14:creationId xmlns:p14="http://schemas.microsoft.com/office/powerpoint/2010/main" val="165440505"/>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F1EA77-AB1B-3743-B5E0-DCAB2E3BF653}" type="slidenum">
              <a:rPr lang="en-US"/>
              <a:pPr>
                <a:defRPr/>
              </a:pPr>
              <a:t>‹#›</a:t>
            </a:fld>
            <a:endParaRPr lang="en-US"/>
          </a:p>
        </p:txBody>
      </p:sp>
    </p:spTree>
    <p:extLst>
      <p:ext uri="{BB962C8B-B14F-4D97-AF65-F5344CB8AC3E}">
        <p14:creationId xmlns:p14="http://schemas.microsoft.com/office/powerpoint/2010/main" val="31144052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5899D4-C76B-EE45-968D-FDA6D4EDEB63}" type="slidenum">
              <a:rPr lang="en-US"/>
              <a:pPr>
                <a:defRPr/>
              </a:pPr>
              <a:t>‹#›</a:t>
            </a:fld>
            <a:endParaRPr lang="en-US"/>
          </a:p>
        </p:txBody>
      </p:sp>
    </p:spTree>
    <p:extLst>
      <p:ext uri="{BB962C8B-B14F-4D97-AF65-F5344CB8AC3E}">
        <p14:creationId xmlns:p14="http://schemas.microsoft.com/office/powerpoint/2010/main" val="324296330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F1F7C3-6849-8C42-9AA7-73D1A0098510}" type="slidenum">
              <a:rPr lang="en-US"/>
              <a:pPr>
                <a:defRPr/>
              </a:pPr>
              <a:t>‹#›</a:t>
            </a:fld>
            <a:endParaRPr lang="en-US"/>
          </a:p>
        </p:txBody>
      </p:sp>
    </p:spTree>
    <p:extLst>
      <p:ext uri="{BB962C8B-B14F-4D97-AF65-F5344CB8AC3E}">
        <p14:creationId xmlns:p14="http://schemas.microsoft.com/office/powerpoint/2010/main" val="122360669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0E6234-C5F4-FC42-B855-D79B4E72149E}" type="slidenum">
              <a:rPr lang="en-US"/>
              <a:pPr>
                <a:defRPr/>
              </a:pPr>
              <a:t>‹#›</a:t>
            </a:fld>
            <a:endParaRPr lang="en-US"/>
          </a:p>
        </p:txBody>
      </p:sp>
    </p:spTree>
    <p:extLst>
      <p:ext uri="{BB962C8B-B14F-4D97-AF65-F5344CB8AC3E}">
        <p14:creationId xmlns:p14="http://schemas.microsoft.com/office/powerpoint/2010/main" val="32780385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92150960"/>
      </p:ext>
    </p:extLst>
  </p:cSld>
  <p:clrMapOvr>
    <a:masterClrMapping/>
  </p:clrMapOvr>
  <p:transition spd="med">
    <p:cut/>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BCB09F6-1969-2D43-8296-05F1FAFCAEE9}" type="slidenum">
              <a:rPr lang="en-US"/>
              <a:pPr>
                <a:defRPr/>
              </a:pPr>
              <a:t>‹#›</a:t>
            </a:fld>
            <a:endParaRPr lang="en-US"/>
          </a:p>
        </p:txBody>
      </p:sp>
    </p:spTree>
    <p:extLst>
      <p:ext uri="{BB962C8B-B14F-4D97-AF65-F5344CB8AC3E}">
        <p14:creationId xmlns:p14="http://schemas.microsoft.com/office/powerpoint/2010/main" val="41242522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3050299"/>
      </p:ext>
    </p:extLst>
  </p:cSld>
  <p:clrMapOvr>
    <a:masterClrMapping/>
  </p:clrMapOvr>
  <p:transition spd="med">
    <p:cu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1019654"/>
      </p:ext>
    </p:extLst>
  </p:cSld>
  <p:clrMapOvr>
    <a:masterClrMapping/>
  </p:clrMapOvr>
  <p:transition spd="med">
    <p:cu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151BC5-5D1C-1E4D-8BB3-0916635BC782}" type="slidenum">
              <a:rPr lang="en-US"/>
              <a:pPr>
                <a:defRPr/>
              </a:pPr>
              <a:t>‹#›</a:t>
            </a:fld>
            <a:endParaRPr lang="en-US"/>
          </a:p>
        </p:txBody>
      </p:sp>
    </p:spTree>
    <p:extLst>
      <p:ext uri="{BB962C8B-B14F-4D97-AF65-F5344CB8AC3E}">
        <p14:creationId xmlns:p14="http://schemas.microsoft.com/office/powerpoint/2010/main" val="1258844234"/>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63DCC8-F91F-644C-ADD9-384891F845F0}" type="slidenum">
              <a:rPr lang="en-US"/>
              <a:pPr>
                <a:defRPr/>
              </a:pPr>
              <a:t>‹#›</a:t>
            </a:fld>
            <a:endParaRPr lang="en-US"/>
          </a:p>
        </p:txBody>
      </p:sp>
    </p:spTree>
    <p:extLst>
      <p:ext uri="{BB962C8B-B14F-4D97-AF65-F5344CB8AC3E}">
        <p14:creationId xmlns:p14="http://schemas.microsoft.com/office/powerpoint/2010/main" val="3805252464"/>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124D27B-3A04-114F-A810-801FD1F7A317}" type="slidenum">
              <a:rPr lang="en-US"/>
              <a:pPr>
                <a:defRPr/>
              </a:pPr>
              <a:t>‹#›</a:t>
            </a:fld>
            <a:endParaRPr lang="en-US"/>
          </a:p>
        </p:txBody>
      </p:sp>
    </p:spTree>
    <p:extLst>
      <p:ext uri="{BB962C8B-B14F-4D97-AF65-F5344CB8AC3E}">
        <p14:creationId xmlns:p14="http://schemas.microsoft.com/office/powerpoint/2010/main" val="3905985093"/>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12033E8-2F61-2046-83AA-4541D50A0AAB}" type="slidenum">
              <a:rPr lang="en-US"/>
              <a:pPr>
                <a:defRPr/>
              </a:pPr>
              <a:t>‹#›</a:t>
            </a:fld>
            <a:endParaRPr lang="en-US"/>
          </a:p>
        </p:txBody>
      </p:sp>
    </p:spTree>
    <p:extLst>
      <p:ext uri="{BB962C8B-B14F-4D97-AF65-F5344CB8AC3E}">
        <p14:creationId xmlns:p14="http://schemas.microsoft.com/office/powerpoint/2010/main" val="1883255057"/>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E453BF7-6CCB-C44F-BA69-54BDC6FD8AE0}" type="slidenum">
              <a:rPr lang="en-US"/>
              <a:pPr>
                <a:defRPr/>
              </a:pPr>
              <a:t>‹#›</a:t>
            </a:fld>
            <a:endParaRPr lang="en-US"/>
          </a:p>
        </p:txBody>
      </p:sp>
    </p:spTree>
    <p:extLst>
      <p:ext uri="{BB962C8B-B14F-4D97-AF65-F5344CB8AC3E}">
        <p14:creationId xmlns:p14="http://schemas.microsoft.com/office/powerpoint/2010/main" val="128978357"/>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EC33629-8D22-984D-A0F6-0790A352E3C7}" type="slidenum">
              <a:rPr lang="en-US"/>
              <a:pPr>
                <a:defRPr/>
              </a:pPr>
              <a:t>‹#›</a:t>
            </a:fld>
            <a:endParaRPr lang="en-US"/>
          </a:p>
        </p:txBody>
      </p:sp>
    </p:spTree>
    <p:extLst>
      <p:ext uri="{BB962C8B-B14F-4D97-AF65-F5344CB8AC3E}">
        <p14:creationId xmlns:p14="http://schemas.microsoft.com/office/powerpoint/2010/main" val="101199713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7F96E33D-DFBA-4347-A095-DF27BDCA02D9}" type="slidenum">
              <a:rPr lang="en-US"/>
              <a:pPr>
                <a:defRPr/>
              </a:pPr>
              <a:t>‹#›</a:t>
            </a:fld>
            <a:endParaRPr lang="en-US"/>
          </a:p>
        </p:txBody>
      </p:sp>
      <p:sp>
        <p:nvSpPr>
          <p:cNvPr id="7"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834828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4764680-C6B9-3544-8FC7-63F9091E4778}" type="slidenum">
              <a:rPr lang="en-US"/>
              <a:pPr>
                <a:defRPr/>
              </a:pPr>
              <a:t>‹#›</a:t>
            </a:fld>
            <a:endParaRPr lang="en-US"/>
          </a:p>
        </p:txBody>
      </p:sp>
    </p:spTree>
    <p:extLst>
      <p:ext uri="{BB962C8B-B14F-4D97-AF65-F5344CB8AC3E}">
        <p14:creationId xmlns:p14="http://schemas.microsoft.com/office/powerpoint/2010/main" val="2751754291"/>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A33C483-105D-8849-B246-4FC5E48E74D7}" type="slidenum">
              <a:rPr lang="en-US"/>
              <a:pPr>
                <a:defRPr/>
              </a:pPr>
              <a:t>‹#›</a:t>
            </a:fld>
            <a:endParaRPr lang="en-US"/>
          </a:p>
        </p:txBody>
      </p:sp>
    </p:spTree>
    <p:extLst>
      <p:ext uri="{BB962C8B-B14F-4D97-AF65-F5344CB8AC3E}">
        <p14:creationId xmlns:p14="http://schemas.microsoft.com/office/powerpoint/2010/main" val="2314016507"/>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64B33F9-B2D5-1644-BBD2-559F0BF216B8}" type="slidenum">
              <a:rPr lang="en-US"/>
              <a:pPr>
                <a:defRPr/>
              </a:pPr>
              <a:t>‹#›</a:t>
            </a:fld>
            <a:endParaRPr lang="en-US"/>
          </a:p>
        </p:txBody>
      </p:sp>
    </p:spTree>
    <p:extLst>
      <p:ext uri="{BB962C8B-B14F-4D97-AF65-F5344CB8AC3E}">
        <p14:creationId xmlns:p14="http://schemas.microsoft.com/office/powerpoint/2010/main" val="2555663970"/>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8DFF70-7105-8647-A218-EAE92BE23CCA}" type="slidenum">
              <a:rPr lang="en-US"/>
              <a:pPr>
                <a:defRPr/>
              </a:pPr>
              <a:t>‹#›</a:t>
            </a:fld>
            <a:endParaRPr lang="en-US"/>
          </a:p>
        </p:txBody>
      </p:sp>
    </p:spTree>
    <p:extLst>
      <p:ext uri="{BB962C8B-B14F-4D97-AF65-F5344CB8AC3E}">
        <p14:creationId xmlns:p14="http://schemas.microsoft.com/office/powerpoint/2010/main" val="1886801202"/>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81AD76-2185-6F48-8D02-42659E25F924}" type="slidenum">
              <a:rPr lang="en-US"/>
              <a:pPr>
                <a:defRPr/>
              </a:pPr>
              <a:t>‹#›</a:t>
            </a:fld>
            <a:endParaRPr lang="en-US"/>
          </a:p>
        </p:txBody>
      </p:sp>
    </p:spTree>
    <p:extLst>
      <p:ext uri="{BB962C8B-B14F-4D97-AF65-F5344CB8AC3E}">
        <p14:creationId xmlns:p14="http://schemas.microsoft.com/office/powerpoint/2010/main" val="9052582"/>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4D4A8AE-2582-F54A-BB50-C40136023277}" type="slidenum">
              <a:rPr lang="en-US"/>
              <a:pPr>
                <a:defRPr/>
              </a:pPr>
              <a:t>‹#›</a:t>
            </a:fld>
            <a:endParaRPr lang="en-US"/>
          </a:p>
        </p:txBody>
      </p:sp>
    </p:spTree>
    <p:extLst>
      <p:ext uri="{BB962C8B-B14F-4D97-AF65-F5344CB8AC3E}">
        <p14:creationId xmlns:p14="http://schemas.microsoft.com/office/powerpoint/2010/main" val="2659097580"/>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5837D7-0CA4-BF41-B4CA-8B4AD631D03E}" type="slidenum">
              <a:rPr lang="en-US"/>
              <a:pPr>
                <a:defRPr/>
              </a:pPr>
              <a:t>‹#›</a:t>
            </a:fld>
            <a:endParaRPr lang="en-US"/>
          </a:p>
        </p:txBody>
      </p:sp>
    </p:spTree>
    <p:extLst>
      <p:ext uri="{BB962C8B-B14F-4D97-AF65-F5344CB8AC3E}">
        <p14:creationId xmlns:p14="http://schemas.microsoft.com/office/powerpoint/2010/main" val="8823410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8DEA68-D3DC-F144-943C-7D765C3BD80C}" type="slidenum">
              <a:rPr lang="en-US"/>
              <a:pPr>
                <a:defRPr/>
              </a:pPr>
              <a:t>‹#›</a:t>
            </a:fld>
            <a:endParaRPr lang="en-US"/>
          </a:p>
        </p:txBody>
      </p:sp>
    </p:spTree>
    <p:extLst>
      <p:ext uri="{BB962C8B-B14F-4D97-AF65-F5344CB8AC3E}">
        <p14:creationId xmlns:p14="http://schemas.microsoft.com/office/powerpoint/2010/main" val="23238754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7D26AB-6E62-BC40-9A1E-E63775A06D60}" type="slidenum">
              <a:rPr lang="en-US"/>
              <a:pPr>
                <a:defRPr/>
              </a:pPr>
              <a:t>‹#›</a:t>
            </a:fld>
            <a:endParaRPr lang="en-US"/>
          </a:p>
        </p:txBody>
      </p:sp>
    </p:spTree>
    <p:extLst>
      <p:ext uri="{BB962C8B-B14F-4D97-AF65-F5344CB8AC3E}">
        <p14:creationId xmlns:p14="http://schemas.microsoft.com/office/powerpoint/2010/main" val="41808127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434EB75-0846-C449-B194-3337D1D812D5}" type="slidenum">
              <a:rPr lang="en-US"/>
              <a:pPr>
                <a:defRPr/>
              </a:pPr>
              <a:t>‹#›</a:t>
            </a:fld>
            <a:endParaRPr lang="en-US"/>
          </a:p>
        </p:txBody>
      </p:sp>
    </p:spTree>
    <p:extLst>
      <p:ext uri="{BB962C8B-B14F-4D97-AF65-F5344CB8AC3E}">
        <p14:creationId xmlns:p14="http://schemas.microsoft.com/office/powerpoint/2010/main" val="4117624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a:ln/>
        </p:spPr>
        <p:txBody>
          <a:bodyPr/>
          <a:lstStyle>
            <a:lvl1pPr>
              <a:defRPr/>
            </a:lvl1pPr>
          </a:lstStyle>
          <a:p>
            <a:pPr>
              <a:defRPr/>
            </a:pPr>
            <a:endParaRPr lang="en-US"/>
          </a:p>
        </p:txBody>
      </p:sp>
      <p:sp>
        <p:nvSpPr>
          <p:cNvPr id="8" name="Rectangle 5"/>
          <p:cNvSpPr>
            <a:spLocks noGrp="1" noChangeArrowheads="1"/>
          </p:cNvSpPr>
          <p:nvPr>
            <p:ph type="sldNum" sz="quarter" idx="11"/>
          </p:nvPr>
        </p:nvSpPr>
        <p:spPr>
          <a:ln/>
        </p:spPr>
        <p:txBody>
          <a:bodyPr/>
          <a:lstStyle>
            <a:lvl1pPr>
              <a:defRPr/>
            </a:lvl1pPr>
          </a:lstStyle>
          <a:p>
            <a:pPr>
              <a:defRPr/>
            </a:pPr>
            <a:fld id="{B0673C41-C4B1-AC49-973E-7BDB7987FAA7}" type="slidenum">
              <a:rPr lang="en-US"/>
              <a:pPr>
                <a:defRPr/>
              </a:pPr>
              <a:t>‹#›</a:t>
            </a:fld>
            <a:endParaRPr lang="en-US"/>
          </a:p>
        </p:txBody>
      </p:sp>
      <p:sp>
        <p:nvSpPr>
          <p:cNvPr id="9"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835547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7272D7-1FBA-B54D-A141-6B8A84BA1526}" type="slidenum">
              <a:rPr lang="en-US"/>
              <a:pPr>
                <a:defRPr/>
              </a:pPr>
              <a:t>‹#›</a:t>
            </a:fld>
            <a:endParaRPr lang="en-US"/>
          </a:p>
        </p:txBody>
      </p:sp>
    </p:spTree>
    <p:extLst>
      <p:ext uri="{BB962C8B-B14F-4D97-AF65-F5344CB8AC3E}">
        <p14:creationId xmlns:p14="http://schemas.microsoft.com/office/powerpoint/2010/main" val="1719168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2D711FA-7EB9-904E-9477-53C725A420F4}" type="slidenum">
              <a:rPr lang="en-US"/>
              <a:pPr>
                <a:defRPr/>
              </a:pPr>
              <a:t>‹#›</a:t>
            </a:fld>
            <a:endParaRPr lang="en-US"/>
          </a:p>
        </p:txBody>
      </p:sp>
    </p:spTree>
    <p:extLst>
      <p:ext uri="{BB962C8B-B14F-4D97-AF65-F5344CB8AC3E}">
        <p14:creationId xmlns:p14="http://schemas.microsoft.com/office/powerpoint/2010/main" val="21349432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ADE9AE1-A2C2-CF41-B965-E963331487C1}" type="slidenum">
              <a:rPr lang="en-US"/>
              <a:pPr>
                <a:defRPr/>
              </a:pPr>
              <a:t>‹#›</a:t>
            </a:fld>
            <a:endParaRPr lang="en-US"/>
          </a:p>
        </p:txBody>
      </p:sp>
    </p:spTree>
    <p:extLst>
      <p:ext uri="{BB962C8B-B14F-4D97-AF65-F5344CB8AC3E}">
        <p14:creationId xmlns:p14="http://schemas.microsoft.com/office/powerpoint/2010/main" val="20584724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D3ED350-B2C2-1D49-915E-1335EC38232E}" type="slidenum">
              <a:rPr lang="en-US"/>
              <a:pPr>
                <a:defRPr/>
              </a:pPr>
              <a:t>‹#›</a:t>
            </a:fld>
            <a:endParaRPr lang="en-US"/>
          </a:p>
        </p:txBody>
      </p:sp>
    </p:spTree>
    <p:extLst>
      <p:ext uri="{BB962C8B-B14F-4D97-AF65-F5344CB8AC3E}">
        <p14:creationId xmlns:p14="http://schemas.microsoft.com/office/powerpoint/2010/main" val="3407597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26F3098-4578-2E46-949A-3F44FE8F922C}" type="slidenum">
              <a:rPr lang="en-US"/>
              <a:pPr>
                <a:defRPr/>
              </a:pPr>
              <a:t>‹#›</a:t>
            </a:fld>
            <a:endParaRPr lang="en-US"/>
          </a:p>
        </p:txBody>
      </p:sp>
    </p:spTree>
    <p:extLst>
      <p:ext uri="{BB962C8B-B14F-4D97-AF65-F5344CB8AC3E}">
        <p14:creationId xmlns:p14="http://schemas.microsoft.com/office/powerpoint/2010/main" val="10972678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F9FA8B-39AA-9342-BC59-ED47265A3622}" type="slidenum">
              <a:rPr lang="en-US"/>
              <a:pPr>
                <a:defRPr/>
              </a:pPr>
              <a:t>‹#›</a:t>
            </a:fld>
            <a:endParaRPr lang="en-US"/>
          </a:p>
        </p:txBody>
      </p:sp>
    </p:spTree>
    <p:extLst>
      <p:ext uri="{BB962C8B-B14F-4D97-AF65-F5344CB8AC3E}">
        <p14:creationId xmlns:p14="http://schemas.microsoft.com/office/powerpoint/2010/main" val="17901836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44DB1A-D87E-0941-A917-A1FFC296AF9C}" type="slidenum">
              <a:rPr lang="en-US"/>
              <a:pPr>
                <a:defRPr/>
              </a:pPr>
              <a:t>‹#›</a:t>
            </a:fld>
            <a:endParaRPr lang="en-US"/>
          </a:p>
        </p:txBody>
      </p:sp>
    </p:spTree>
    <p:extLst>
      <p:ext uri="{BB962C8B-B14F-4D97-AF65-F5344CB8AC3E}">
        <p14:creationId xmlns:p14="http://schemas.microsoft.com/office/powerpoint/2010/main" val="24317738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D2FAEAB6-BA7B-F942-AA59-C44D875F187A}" type="slidenum">
              <a:rPr lang="en-US"/>
              <a:pPr>
                <a:defRPr/>
              </a:pPr>
              <a:t>‹#›</a:t>
            </a:fld>
            <a:endParaRPr lang="en-US"/>
          </a:p>
        </p:txBody>
      </p:sp>
      <p:sp>
        <p:nvSpPr>
          <p:cNvPr id="6"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45124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EEB3F0-E893-784A-A599-55D6687328E3}" type="slidenum">
              <a:rPr lang="en-US"/>
              <a:pPr>
                <a:defRPr/>
              </a:pPr>
              <a:t>‹#›</a:t>
            </a:fld>
            <a:endParaRPr lang="en-US"/>
          </a:p>
        </p:txBody>
      </p:sp>
    </p:spTree>
    <p:extLst>
      <p:ext uri="{BB962C8B-B14F-4D97-AF65-F5344CB8AC3E}">
        <p14:creationId xmlns:p14="http://schemas.microsoft.com/office/powerpoint/2010/main" val="31492635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551689157"/>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a:ln/>
        </p:spPr>
        <p:txBody>
          <a:bodyPr/>
          <a:lstStyle>
            <a:lvl1pPr>
              <a:defRPr/>
            </a:lvl1pPr>
          </a:lstStyle>
          <a:p>
            <a:pPr>
              <a:defRPr/>
            </a:pPr>
            <a:endParaRPr lang="en-US"/>
          </a:p>
        </p:txBody>
      </p:sp>
      <p:sp>
        <p:nvSpPr>
          <p:cNvPr id="4" name="Rectangle 5"/>
          <p:cNvSpPr>
            <a:spLocks noGrp="1" noChangeArrowheads="1"/>
          </p:cNvSpPr>
          <p:nvPr>
            <p:ph type="sldNum" sz="quarter" idx="11"/>
          </p:nvPr>
        </p:nvSpPr>
        <p:spPr>
          <a:ln/>
        </p:spPr>
        <p:txBody>
          <a:bodyPr/>
          <a:lstStyle>
            <a:lvl1pPr>
              <a:defRPr/>
            </a:lvl1pPr>
          </a:lstStyle>
          <a:p>
            <a:pPr>
              <a:defRPr/>
            </a:pPr>
            <a:fld id="{4ECB4938-F10D-C845-8422-D7564B78A4D4}" type="slidenum">
              <a:rPr lang="en-US"/>
              <a:pPr>
                <a:defRPr/>
              </a:pPr>
              <a:t>‹#›</a:t>
            </a:fld>
            <a:endParaRPr lang="en-US"/>
          </a:p>
        </p:txBody>
      </p:sp>
      <p:sp>
        <p:nvSpPr>
          <p:cNvPr id="5"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707014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3018743"/>
      </p:ext>
    </p:extLst>
  </p:cSld>
  <p:clrMapOvr>
    <a:masterClrMapping/>
  </p:clrMapOvr>
  <p:transitio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788310067"/>
      </p:ext>
    </p:extLst>
  </p:cSld>
  <p:clrMapOvr>
    <a:masterClrMapping/>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3085717"/>
      </p:ext>
    </p:extLst>
  </p:cSld>
  <p:clrMapOvr>
    <a:masterClrMapping/>
  </p:clrMapOvr>
  <p:transitio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4749026"/>
      </p:ext>
    </p:extLst>
  </p:cSld>
  <p:clrMapOvr>
    <a:masterClrMapping/>
  </p:clrMapOvr>
  <p:transition spd="med">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417540793"/>
      </p:ext>
    </p:extLst>
  </p:cSld>
  <p:clrMapOvr>
    <a:masterClrMapping/>
  </p:clrMapOvr>
  <p:transition spd="med">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7929675"/>
      </p:ext>
    </p:extLst>
  </p:cSld>
  <p:clrMapOvr>
    <a:masterClrMapping/>
  </p:clrMapOvr>
  <p:transition spd="med">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14312814"/>
      </p:ext>
    </p:extLst>
  </p:cSld>
  <p:clrMapOvr>
    <a:masterClrMapping/>
  </p:clrMapOvr>
  <p:transition spd="med">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79514488"/>
      </p:ext>
    </p:extLst>
  </p:cSld>
  <p:clrMapOvr>
    <a:masterClrMapping/>
  </p:clrMapOvr>
  <p:transition spd="med">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9367006"/>
      </p:ext>
    </p:extLst>
  </p:cSld>
  <p:clrMapOvr>
    <a:masterClrMapping/>
  </p:clrMapOvr>
  <p:transition spd="med">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3443577"/>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en-US"/>
          </a:p>
        </p:txBody>
      </p:sp>
      <p:sp>
        <p:nvSpPr>
          <p:cNvPr id="3" name="Rectangle 5"/>
          <p:cNvSpPr>
            <a:spLocks noGrp="1" noChangeArrowheads="1"/>
          </p:cNvSpPr>
          <p:nvPr>
            <p:ph type="sldNum" sz="quarter" idx="11"/>
          </p:nvPr>
        </p:nvSpPr>
        <p:spPr>
          <a:ln/>
        </p:spPr>
        <p:txBody>
          <a:bodyPr/>
          <a:lstStyle>
            <a:lvl1pPr>
              <a:defRPr/>
            </a:lvl1pPr>
          </a:lstStyle>
          <a:p>
            <a:pPr>
              <a:defRPr/>
            </a:pPr>
            <a:fld id="{A6D23181-E3CA-7141-9A98-4B8DFAD0C8AB}" type="slidenum">
              <a:rPr lang="en-US"/>
              <a:pPr>
                <a:defRPr/>
              </a:pPr>
              <a:t>‹#›</a:t>
            </a:fld>
            <a:endParaRPr lang="en-US"/>
          </a:p>
        </p:txBody>
      </p:sp>
      <p:sp>
        <p:nvSpPr>
          <p:cNvPr id="4"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3865352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393217440"/>
      </p:ext>
    </p:extLst>
  </p:cSld>
  <p:clrMapOvr>
    <a:masterClrMapping/>
  </p:clrMapOvr>
  <p:transition>
    <p:wheel spokes="0"/>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1095648"/>
      </p:ext>
    </p:extLst>
  </p:cSld>
  <p:clrMapOvr>
    <a:masterClrMapping/>
  </p:clrMapOvr>
  <p:transition>
    <p:wheel spokes="0"/>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3012981"/>
      </p:ext>
    </p:extLst>
  </p:cSld>
  <p:clrMapOvr>
    <a:masterClrMapping/>
  </p:clrMapOvr>
  <p:transition>
    <p:wheel spokes="0"/>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EE3E03A5-87ED-324F-948F-066BB691A029}" type="slidenum">
              <a:rPr lang="en-US"/>
              <a:pPr>
                <a:defRPr/>
              </a:pPr>
              <a:t>‹#›</a:t>
            </a:fld>
            <a:endParaRPr lang="en-US"/>
          </a:p>
        </p:txBody>
      </p:sp>
    </p:spTree>
    <p:extLst>
      <p:ext uri="{BB962C8B-B14F-4D97-AF65-F5344CB8AC3E}">
        <p14:creationId xmlns:p14="http://schemas.microsoft.com/office/powerpoint/2010/main" val="38657585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263F856-8B38-0C49-AD9F-73B5A51AF35B}" type="slidenum">
              <a:rPr lang="en-US"/>
              <a:pPr>
                <a:defRPr/>
              </a:pPr>
              <a:t>‹#›</a:t>
            </a:fld>
            <a:endParaRPr lang="en-US"/>
          </a:p>
        </p:txBody>
      </p:sp>
    </p:spTree>
    <p:extLst>
      <p:ext uri="{BB962C8B-B14F-4D97-AF65-F5344CB8AC3E}">
        <p14:creationId xmlns:p14="http://schemas.microsoft.com/office/powerpoint/2010/main" val="2754503574"/>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A6C8F6A6-6195-174C-94D4-B928A0CD16B1}" type="slidenum">
              <a:rPr lang="en-US"/>
              <a:pPr>
                <a:defRPr/>
              </a:pPr>
              <a:t>‹#›</a:t>
            </a:fld>
            <a:endParaRPr lang="en-US"/>
          </a:p>
        </p:txBody>
      </p:sp>
    </p:spTree>
    <p:extLst>
      <p:ext uri="{BB962C8B-B14F-4D97-AF65-F5344CB8AC3E}">
        <p14:creationId xmlns:p14="http://schemas.microsoft.com/office/powerpoint/2010/main" val="1126201015"/>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sp>
        <p:nvSpPr>
          <p:cNvPr id="18439" name="Rectangle 7"/>
          <p:cNvSpPr>
            <a:spLocks noGrp="1" noChangeArrowheads="1"/>
          </p:cNvSpPr>
          <p:nvPr>
            <p:ph type="ctrTitle" sz="quarter"/>
          </p:nvPr>
        </p:nvSpPr>
        <p:spPr>
          <a:xfrm>
            <a:off x="685800" y="1143000"/>
            <a:ext cx="7772400" cy="1143000"/>
          </a:xfrm>
        </p:spPr>
        <p:txBody>
          <a:bodyPr/>
          <a:lstStyle>
            <a:lvl1pPr>
              <a:defRPr/>
            </a:lvl1pPr>
          </a:lstStyle>
          <a:p>
            <a:r>
              <a:rPr lang="en-US"/>
              <a:t>Click to edit Master title style</a:t>
            </a:r>
          </a:p>
        </p:txBody>
      </p:sp>
      <p:sp>
        <p:nvSpPr>
          <p:cNvPr id="18440"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8" charset="2"/>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eaLnBrk="0" hangingPunct="0">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eaLnBrk="0" hangingPunct="0">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eaLnBrk="0" hangingPunct="0">
              <a:defRPr>
                <a:solidFill>
                  <a:srgbClr val="FFFFFF"/>
                </a:solidFill>
                <a:latin typeface="Arial" charset="0"/>
              </a:defRPr>
            </a:lvl1pPr>
          </a:lstStyle>
          <a:p>
            <a:pPr>
              <a:defRPr/>
            </a:pPr>
            <a:fld id="{B458D26F-AB1B-174B-A141-D5903036FE63}" type="slidenum">
              <a:rPr lang="en-US"/>
              <a:pPr>
                <a:defRPr/>
              </a:pPr>
              <a:t>‹#›</a:t>
            </a:fld>
            <a:endParaRPr lang="en-US"/>
          </a:p>
        </p:txBody>
      </p:sp>
    </p:spTree>
    <p:extLst>
      <p:ext uri="{BB962C8B-B14F-4D97-AF65-F5344CB8AC3E}">
        <p14:creationId xmlns:p14="http://schemas.microsoft.com/office/powerpoint/2010/main" val="330742400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4DBBEB85-845B-5646-8577-9A9B9646C721}" type="slidenum">
              <a:rPr lang="en-US"/>
              <a:pPr>
                <a:defRPr/>
              </a:pPr>
              <a:t>‹#›</a:t>
            </a:fld>
            <a:endParaRPr lang="en-US"/>
          </a:p>
        </p:txBody>
      </p:sp>
    </p:spTree>
    <p:extLst>
      <p:ext uri="{BB962C8B-B14F-4D97-AF65-F5344CB8AC3E}">
        <p14:creationId xmlns:p14="http://schemas.microsoft.com/office/powerpoint/2010/main" val="293111726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A4A7AC6B-FD49-D94D-B699-35671AE122A4}" type="slidenum">
              <a:rPr lang="en-US"/>
              <a:pPr>
                <a:defRPr/>
              </a:pPr>
              <a:t>‹#›</a:t>
            </a:fld>
            <a:endParaRPr lang="en-US"/>
          </a:p>
        </p:txBody>
      </p:sp>
    </p:spTree>
    <p:extLst>
      <p:ext uri="{BB962C8B-B14F-4D97-AF65-F5344CB8AC3E}">
        <p14:creationId xmlns:p14="http://schemas.microsoft.com/office/powerpoint/2010/main" val="17154564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3427FCB9-D074-384F-B3B2-9F50AA406B09}" type="slidenum">
              <a:rPr lang="en-US"/>
              <a:pPr>
                <a:defRPr/>
              </a:pPr>
              <a:t>‹#›</a:t>
            </a:fld>
            <a:endParaRPr lang="en-US"/>
          </a:p>
        </p:txBody>
      </p:sp>
    </p:spTree>
    <p:extLst>
      <p:ext uri="{BB962C8B-B14F-4D97-AF65-F5344CB8AC3E}">
        <p14:creationId xmlns:p14="http://schemas.microsoft.com/office/powerpoint/2010/main" val="8487284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4510155F-85F8-E34C-8DCF-F78907474C05}" type="slidenum">
              <a:rPr lang="en-US"/>
              <a:pPr>
                <a:defRPr/>
              </a:pPr>
              <a:t>‹#›</a:t>
            </a:fld>
            <a:endParaRPr lang="en-US"/>
          </a:p>
        </p:txBody>
      </p:sp>
      <p:sp>
        <p:nvSpPr>
          <p:cNvPr id="7"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0205052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343BEDC1-046A-F244-9023-1DC901AC47A5}" type="slidenum">
              <a:rPr lang="en-US"/>
              <a:pPr>
                <a:defRPr/>
              </a:pPr>
              <a:t>‹#›</a:t>
            </a:fld>
            <a:endParaRPr lang="en-US"/>
          </a:p>
        </p:txBody>
      </p:sp>
    </p:spTree>
    <p:extLst>
      <p:ext uri="{BB962C8B-B14F-4D97-AF65-F5344CB8AC3E}">
        <p14:creationId xmlns:p14="http://schemas.microsoft.com/office/powerpoint/2010/main" val="99394956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9ECD830D-83A6-444E-A322-5DAD0E56E0F3}" type="slidenum">
              <a:rPr lang="en-US"/>
              <a:pPr>
                <a:defRPr/>
              </a:pPr>
              <a:t>‹#›</a:t>
            </a:fld>
            <a:endParaRPr lang="en-US"/>
          </a:p>
        </p:txBody>
      </p:sp>
    </p:spTree>
    <p:extLst>
      <p:ext uri="{BB962C8B-B14F-4D97-AF65-F5344CB8AC3E}">
        <p14:creationId xmlns:p14="http://schemas.microsoft.com/office/powerpoint/2010/main" val="149180216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AD0D16FE-088E-C24B-9B72-AA8A605D85E4}" type="slidenum">
              <a:rPr lang="en-US"/>
              <a:pPr>
                <a:defRPr/>
              </a:pPr>
              <a:t>‹#›</a:t>
            </a:fld>
            <a:endParaRPr lang="en-US"/>
          </a:p>
        </p:txBody>
      </p:sp>
    </p:spTree>
    <p:extLst>
      <p:ext uri="{BB962C8B-B14F-4D97-AF65-F5344CB8AC3E}">
        <p14:creationId xmlns:p14="http://schemas.microsoft.com/office/powerpoint/2010/main" val="292132826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5ED05EB9-008B-084B-AE34-D382B0AA5CB0}" type="slidenum">
              <a:rPr lang="en-US"/>
              <a:pPr>
                <a:defRPr/>
              </a:pPr>
              <a:t>‹#›</a:t>
            </a:fld>
            <a:endParaRPr lang="en-US"/>
          </a:p>
        </p:txBody>
      </p:sp>
    </p:spTree>
    <p:extLst>
      <p:ext uri="{BB962C8B-B14F-4D97-AF65-F5344CB8AC3E}">
        <p14:creationId xmlns:p14="http://schemas.microsoft.com/office/powerpoint/2010/main" val="21072596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9782CB4B-32BD-834B-A4C3-2D1245722569}" type="slidenum">
              <a:rPr lang="en-US"/>
              <a:pPr>
                <a:defRPr/>
              </a:pPr>
              <a:t>‹#›</a:t>
            </a:fld>
            <a:endParaRPr lang="en-US"/>
          </a:p>
        </p:txBody>
      </p:sp>
    </p:spTree>
    <p:extLst>
      <p:ext uri="{BB962C8B-B14F-4D97-AF65-F5344CB8AC3E}">
        <p14:creationId xmlns:p14="http://schemas.microsoft.com/office/powerpoint/2010/main" val="309827999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81DB3B88-104A-5541-B8A2-2E58473A70C8}" type="slidenum">
              <a:rPr lang="en-US"/>
              <a:pPr>
                <a:defRPr/>
              </a:pPr>
              <a:t>‹#›</a:t>
            </a:fld>
            <a:endParaRPr lang="en-US"/>
          </a:p>
        </p:txBody>
      </p:sp>
    </p:spTree>
    <p:extLst>
      <p:ext uri="{BB962C8B-B14F-4D97-AF65-F5344CB8AC3E}">
        <p14:creationId xmlns:p14="http://schemas.microsoft.com/office/powerpoint/2010/main" val="265305691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C4477231-E074-134E-A7BA-72CFC4FCDA98}" type="slidenum">
              <a:rPr lang="en-US"/>
              <a:pPr>
                <a:defRPr/>
              </a:pPr>
              <a:t>‹#›</a:t>
            </a:fld>
            <a:endParaRPr lang="en-US"/>
          </a:p>
        </p:txBody>
      </p:sp>
    </p:spTree>
    <p:extLst>
      <p:ext uri="{BB962C8B-B14F-4D97-AF65-F5344CB8AC3E}">
        <p14:creationId xmlns:p14="http://schemas.microsoft.com/office/powerpoint/2010/main" val="392534310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DD795277-F50B-B44A-AD8E-87FB4F2E6D81}" type="slidenum">
              <a:rPr lang="en-US"/>
              <a:pPr>
                <a:defRPr/>
              </a:pPr>
              <a:t>‹#›</a:t>
            </a:fld>
            <a:endParaRPr lang="en-US"/>
          </a:p>
        </p:txBody>
      </p:sp>
    </p:spTree>
    <p:extLst>
      <p:ext uri="{BB962C8B-B14F-4D97-AF65-F5344CB8AC3E}">
        <p14:creationId xmlns:p14="http://schemas.microsoft.com/office/powerpoint/2010/main" val="159163836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41475"/>
            <a:ext cx="38100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4938"/>
            <a:ext cx="3810000" cy="2151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7"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8"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CFF66133-41D7-FE47-B372-1D6A120E04B0}" type="slidenum">
              <a:rPr lang="en-US"/>
              <a:pPr>
                <a:defRPr/>
              </a:pPr>
              <a:t>‹#›</a:t>
            </a:fld>
            <a:endParaRPr lang="en-US"/>
          </a:p>
        </p:txBody>
      </p:sp>
    </p:spTree>
    <p:extLst>
      <p:ext uri="{BB962C8B-B14F-4D97-AF65-F5344CB8AC3E}">
        <p14:creationId xmlns:p14="http://schemas.microsoft.com/office/powerpoint/2010/main" val="162306653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329295F3-DE46-3C4C-82C4-35A91DAF4237}" type="slidenum">
              <a:rPr lang="en-US"/>
              <a:pPr>
                <a:defRPr/>
              </a:pPr>
              <a:t>‹#›</a:t>
            </a:fld>
            <a:endParaRPr lang="en-US"/>
          </a:p>
        </p:txBody>
      </p:sp>
    </p:spTree>
    <p:extLst>
      <p:ext uri="{BB962C8B-B14F-4D97-AF65-F5344CB8AC3E}">
        <p14:creationId xmlns:p14="http://schemas.microsoft.com/office/powerpoint/2010/main" val="3143426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36ACEB67-1673-174B-AB2C-A815D114DB20}" type="slidenum">
              <a:rPr lang="en-US"/>
              <a:pPr>
                <a:defRPr/>
              </a:pPr>
              <a:t>‹#›</a:t>
            </a:fld>
            <a:endParaRPr lang="en-US"/>
          </a:p>
        </p:txBody>
      </p:sp>
      <p:sp>
        <p:nvSpPr>
          <p:cNvPr id="7"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6669909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Arial" charset="0"/>
              </a:defRPr>
            </a:lvl1pPr>
          </a:lstStyle>
          <a:p>
            <a:pPr>
              <a:defRPr/>
            </a:pPr>
            <a:fld id="{9AAA3E51-E029-404D-B4BF-E6E4440D066A}" type="slidenum">
              <a:rPr lang="en-US"/>
              <a:pPr>
                <a:defRPr/>
              </a:pPr>
              <a:t>‹#›</a:t>
            </a:fld>
            <a:endParaRPr lang="en-US"/>
          </a:p>
        </p:txBody>
      </p:sp>
    </p:spTree>
    <p:extLst>
      <p:ext uri="{BB962C8B-B14F-4D97-AF65-F5344CB8AC3E}">
        <p14:creationId xmlns:p14="http://schemas.microsoft.com/office/powerpoint/2010/main" val="150171559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F40D36B-D1A9-D849-AF07-CD50093D48D7}" type="slidenum">
              <a:rPr lang="en-US"/>
              <a:pPr>
                <a:defRPr/>
              </a:pPr>
              <a:t>‹#›</a:t>
            </a:fld>
            <a:endParaRPr lang="en-US"/>
          </a:p>
        </p:txBody>
      </p:sp>
    </p:spTree>
    <p:extLst>
      <p:ext uri="{BB962C8B-B14F-4D97-AF65-F5344CB8AC3E}">
        <p14:creationId xmlns:p14="http://schemas.microsoft.com/office/powerpoint/2010/main" val="513545730"/>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0A644EBE-5813-064F-8BE6-DAE3C0B9D14A}" type="slidenum">
              <a:rPr lang="en-US"/>
              <a:pPr>
                <a:defRPr/>
              </a:pPr>
              <a:t>‹#›</a:t>
            </a:fld>
            <a:endParaRPr lang="en-US"/>
          </a:p>
        </p:txBody>
      </p:sp>
    </p:spTree>
    <p:extLst>
      <p:ext uri="{BB962C8B-B14F-4D97-AF65-F5344CB8AC3E}">
        <p14:creationId xmlns:p14="http://schemas.microsoft.com/office/powerpoint/2010/main" val="3150387081"/>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4BCF0785-FEEE-1347-9FA5-B3D8DB1B7227}" type="slidenum">
              <a:rPr lang="en-US"/>
              <a:pPr>
                <a:defRPr/>
              </a:pPr>
              <a:t>‹#›</a:t>
            </a:fld>
            <a:endParaRPr lang="en-US"/>
          </a:p>
        </p:txBody>
      </p:sp>
    </p:spTree>
    <p:extLst>
      <p:ext uri="{BB962C8B-B14F-4D97-AF65-F5344CB8AC3E}">
        <p14:creationId xmlns:p14="http://schemas.microsoft.com/office/powerpoint/2010/main" val="915804398"/>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B6ABBCC8-6154-554A-9186-B3DF0206AD4C}" type="slidenum">
              <a:rPr lang="en-US"/>
              <a:pPr>
                <a:defRPr/>
              </a:pPr>
              <a:t>‹#›</a:t>
            </a:fld>
            <a:endParaRPr lang="en-US"/>
          </a:p>
        </p:txBody>
      </p:sp>
    </p:spTree>
    <p:extLst>
      <p:ext uri="{BB962C8B-B14F-4D97-AF65-F5344CB8AC3E}">
        <p14:creationId xmlns:p14="http://schemas.microsoft.com/office/powerpoint/2010/main" val="186947785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028505C1-E9E7-364A-B4D9-EAA8BE4B1E24}" type="slidenum">
              <a:rPr lang="en-US"/>
              <a:pPr>
                <a:defRPr/>
              </a:pPr>
              <a:t>‹#›</a:t>
            </a:fld>
            <a:endParaRPr lang="en-US"/>
          </a:p>
        </p:txBody>
      </p:sp>
    </p:spTree>
    <p:extLst>
      <p:ext uri="{BB962C8B-B14F-4D97-AF65-F5344CB8AC3E}">
        <p14:creationId xmlns:p14="http://schemas.microsoft.com/office/powerpoint/2010/main" val="115632812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950BD57D-F601-A545-8A9A-4D58675F44AE}" type="slidenum">
              <a:rPr lang="en-US"/>
              <a:pPr>
                <a:defRPr/>
              </a:pPr>
              <a:t>‹#›</a:t>
            </a:fld>
            <a:endParaRPr lang="en-US"/>
          </a:p>
        </p:txBody>
      </p:sp>
    </p:spTree>
    <p:extLst>
      <p:ext uri="{BB962C8B-B14F-4D97-AF65-F5344CB8AC3E}">
        <p14:creationId xmlns:p14="http://schemas.microsoft.com/office/powerpoint/2010/main" val="215672407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F91F7159-2CD6-4A43-949F-39FBC6AA3FBE}" type="slidenum">
              <a:rPr lang="en-US"/>
              <a:pPr>
                <a:defRPr/>
              </a:pPr>
              <a:t>‹#›</a:t>
            </a:fld>
            <a:endParaRPr lang="en-US"/>
          </a:p>
        </p:txBody>
      </p:sp>
    </p:spTree>
    <p:extLst>
      <p:ext uri="{BB962C8B-B14F-4D97-AF65-F5344CB8AC3E}">
        <p14:creationId xmlns:p14="http://schemas.microsoft.com/office/powerpoint/2010/main" val="146308227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0E21F27D-7771-6D4D-BE90-B940E2EB1C7A}" type="slidenum">
              <a:rPr lang="en-US"/>
              <a:pPr>
                <a:defRPr/>
              </a:pPr>
              <a:t>‹#›</a:t>
            </a:fld>
            <a:endParaRPr lang="en-US"/>
          </a:p>
        </p:txBody>
      </p:sp>
    </p:spTree>
    <p:extLst>
      <p:ext uri="{BB962C8B-B14F-4D97-AF65-F5344CB8AC3E}">
        <p14:creationId xmlns:p14="http://schemas.microsoft.com/office/powerpoint/2010/main" val="178352970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D746A9CF-83CE-304F-BF00-CB4ECD79AB65}" type="slidenum">
              <a:rPr lang="en-US"/>
              <a:pPr>
                <a:defRPr/>
              </a:pPr>
              <a:t>‹#›</a:t>
            </a:fld>
            <a:endParaRPr lang="en-US"/>
          </a:p>
        </p:txBody>
      </p:sp>
    </p:spTree>
    <p:extLst>
      <p:ext uri="{BB962C8B-B14F-4D97-AF65-F5344CB8AC3E}">
        <p14:creationId xmlns:p14="http://schemas.microsoft.com/office/powerpoint/2010/main" val="24870541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73.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75.xml"/><Relationship Id="rId1" Type="http://schemas.openxmlformats.org/officeDocument/2006/relationships/slideLayout" Target="../slideLayouts/slideLayout7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90.xml"/><Relationship Id="rId1" Type="http://schemas.openxmlformats.org/officeDocument/2006/relationships/slideLayout" Target="../slideLayouts/slideLayout89.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93.xml"/><Relationship Id="rId2" Type="http://schemas.openxmlformats.org/officeDocument/2006/relationships/slideLayout" Target="../slideLayouts/slideLayout92.xml"/><Relationship Id="rId1" Type="http://schemas.openxmlformats.org/officeDocument/2006/relationships/slideLayout" Target="../slideLayouts/slideLayout91.xml"/><Relationship Id="rId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1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7.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8.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58.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20.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69.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21.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80.xml"/><Relationship Id="rId13" Type="http://schemas.openxmlformats.org/officeDocument/2006/relationships/image" Target="../media/image1.png"/><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theme" Target="../theme/theme22.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5" Type="http://schemas.openxmlformats.org/officeDocument/2006/relationships/image" Target="../media/image3.png"/><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 Id="rId14" Type="http://schemas.openxmlformats.org/officeDocument/2006/relationships/image" Target="../media/image2.pn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theme" Target="../theme/theme23.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slideLayout" Target="../slideLayouts/slideLayout195.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image" Target="../media/image1.png"/><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theme" Target="../theme/theme24.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5" Type="http://schemas.openxmlformats.org/officeDocument/2006/relationships/image" Target="../media/image3.png"/><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 Id="rId14" Type="http://schemas.openxmlformats.org/officeDocument/2006/relationships/image" Target="../media/image2.png"/></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14.xml"/><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theme" Target="../theme/theme25.xml"/><Relationship Id="rId2" Type="http://schemas.openxmlformats.org/officeDocument/2006/relationships/slideLayout" Target="../slideLayouts/slideLayout208.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25.xml"/><Relationship Id="rId13" Type="http://schemas.openxmlformats.org/officeDocument/2006/relationships/image" Target="../media/image1.png"/><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theme" Target="../theme/theme26.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5" Type="http://schemas.openxmlformats.org/officeDocument/2006/relationships/image" Target="../media/image3.png"/><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 Id="rId14" Type="http://schemas.openxmlformats.org/officeDocument/2006/relationships/image" Target="../media/image2.png"/></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36.x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theme" Target="../theme/theme27.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47.xml"/><Relationship Id="rId3" Type="http://schemas.openxmlformats.org/officeDocument/2006/relationships/slideLayout" Target="../slideLayouts/slideLayout242.xml"/><Relationship Id="rId7" Type="http://schemas.openxmlformats.org/officeDocument/2006/relationships/slideLayout" Target="../slideLayouts/slideLayout246.xml"/><Relationship Id="rId12" Type="http://schemas.openxmlformats.org/officeDocument/2006/relationships/theme" Target="../theme/theme28.xml"/><Relationship Id="rId2" Type="http://schemas.openxmlformats.org/officeDocument/2006/relationships/slideLayout" Target="../slideLayouts/slideLayout241.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5" Type="http://schemas.openxmlformats.org/officeDocument/2006/relationships/slideLayout" Target="../slideLayouts/slideLayout244.xml"/><Relationship Id="rId10" Type="http://schemas.openxmlformats.org/officeDocument/2006/relationships/slideLayout" Target="../slideLayouts/slideLayout249.xml"/><Relationship Id="rId4" Type="http://schemas.openxmlformats.org/officeDocument/2006/relationships/slideLayout" Target="../slideLayouts/slideLayout243.xml"/><Relationship Id="rId9" Type="http://schemas.openxmlformats.org/officeDocument/2006/relationships/slideLayout" Target="../slideLayouts/slideLayout24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58.xml"/><Relationship Id="rId13" Type="http://schemas.openxmlformats.org/officeDocument/2006/relationships/image" Target="../media/image4.jpeg"/><Relationship Id="rId3" Type="http://schemas.openxmlformats.org/officeDocument/2006/relationships/slideLayout" Target="../slideLayouts/slideLayout253.xml"/><Relationship Id="rId7" Type="http://schemas.openxmlformats.org/officeDocument/2006/relationships/slideLayout" Target="../slideLayouts/slideLayout257.xml"/><Relationship Id="rId12" Type="http://schemas.openxmlformats.org/officeDocument/2006/relationships/theme" Target="../theme/theme29.xml"/><Relationship Id="rId2" Type="http://schemas.openxmlformats.org/officeDocument/2006/relationships/slideLayout" Target="../slideLayouts/slideLayout252.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5" Type="http://schemas.openxmlformats.org/officeDocument/2006/relationships/slideLayout" Target="../slideLayouts/slideLayout255.xml"/><Relationship Id="rId10" Type="http://schemas.openxmlformats.org/officeDocument/2006/relationships/slideLayout" Target="../slideLayouts/slideLayout260.xml"/><Relationship Id="rId4" Type="http://schemas.openxmlformats.org/officeDocument/2006/relationships/slideLayout" Target="../slideLayouts/slideLayout254.xml"/><Relationship Id="rId9" Type="http://schemas.openxmlformats.org/officeDocument/2006/relationships/slideLayout" Target="../slideLayouts/slideLayout25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69.xml"/><Relationship Id="rId13" Type="http://schemas.openxmlformats.org/officeDocument/2006/relationships/slideLayout" Target="../slideLayouts/slideLayout274.xml"/><Relationship Id="rId3" Type="http://schemas.openxmlformats.org/officeDocument/2006/relationships/slideLayout" Target="../slideLayouts/slideLayout264.xml"/><Relationship Id="rId7" Type="http://schemas.openxmlformats.org/officeDocument/2006/relationships/slideLayout" Target="../slideLayouts/slideLayout268.xml"/><Relationship Id="rId12" Type="http://schemas.openxmlformats.org/officeDocument/2006/relationships/slideLayout" Target="../slideLayouts/slideLayout273.xml"/><Relationship Id="rId2" Type="http://schemas.openxmlformats.org/officeDocument/2006/relationships/slideLayout" Target="../slideLayouts/slideLayout263.xml"/><Relationship Id="rId1" Type="http://schemas.openxmlformats.org/officeDocument/2006/relationships/slideLayout" Target="../slideLayouts/slideLayout262.xml"/><Relationship Id="rId6" Type="http://schemas.openxmlformats.org/officeDocument/2006/relationships/slideLayout" Target="../slideLayouts/slideLayout267.xml"/><Relationship Id="rId11" Type="http://schemas.openxmlformats.org/officeDocument/2006/relationships/slideLayout" Target="../slideLayouts/slideLayout272.xml"/><Relationship Id="rId5" Type="http://schemas.openxmlformats.org/officeDocument/2006/relationships/slideLayout" Target="../slideLayouts/slideLayout266.xml"/><Relationship Id="rId10" Type="http://schemas.openxmlformats.org/officeDocument/2006/relationships/slideLayout" Target="../slideLayouts/slideLayout271.xml"/><Relationship Id="rId4" Type="http://schemas.openxmlformats.org/officeDocument/2006/relationships/slideLayout" Target="../slideLayouts/slideLayout265.xml"/><Relationship Id="rId9" Type="http://schemas.openxmlformats.org/officeDocument/2006/relationships/slideLayout" Target="../slideLayouts/slideLayout270.xml"/><Relationship Id="rId14"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82.xml"/><Relationship Id="rId13" Type="http://schemas.openxmlformats.org/officeDocument/2006/relationships/slideLayout" Target="../slideLayouts/slideLayout287.xml"/><Relationship Id="rId3" Type="http://schemas.openxmlformats.org/officeDocument/2006/relationships/slideLayout" Target="../slideLayouts/slideLayout277.xml"/><Relationship Id="rId7" Type="http://schemas.openxmlformats.org/officeDocument/2006/relationships/slideLayout" Target="../slideLayouts/slideLayout281.xml"/><Relationship Id="rId12" Type="http://schemas.openxmlformats.org/officeDocument/2006/relationships/slideLayout" Target="../slideLayouts/slideLayout286.xml"/><Relationship Id="rId2" Type="http://schemas.openxmlformats.org/officeDocument/2006/relationships/slideLayout" Target="../slideLayouts/slideLayout276.xml"/><Relationship Id="rId1" Type="http://schemas.openxmlformats.org/officeDocument/2006/relationships/slideLayout" Target="../slideLayouts/slideLayout275.xml"/><Relationship Id="rId6" Type="http://schemas.openxmlformats.org/officeDocument/2006/relationships/slideLayout" Target="../slideLayouts/slideLayout280.xml"/><Relationship Id="rId11" Type="http://schemas.openxmlformats.org/officeDocument/2006/relationships/slideLayout" Target="../slideLayouts/slideLayout285.xml"/><Relationship Id="rId5" Type="http://schemas.openxmlformats.org/officeDocument/2006/relationships/slideLayout" Target="../slideLayouts/slideLayout279.xml"/><Relationship Id="rId10" Type="http://schemas.openxmlformats.org/officeDocument/2006/relationships/slideLayout" Target="../slideLayouts/slideLayout284.xml"/><Relationship Id="rId4" Type="http://schemas.openxmlformats.org/officeDocument/2006/relationships/slideLayout" Target="../slideLayouts/slideLayout278.xml"/><Relationship Id="rId9" Type="http://schemas.openxmlformats.org/officeDocument/2006/relationships/slideLayout" Target="../slideLayouts/slideLayout283.xml"/><Relationship Id="rId14"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95.xml"/><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theme" Target="../theme/theme32.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06.xml"/><Relationship Id="rId13" Type="http://schemas.openxmlformats.org/officeDocument/2006/relationships/theme" Target="../theme/theme33.xml"/><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slideLayout" Target="../slideLayouts/slideLayout310.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5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8.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72.xml"/><Relationship Id="rId2" Type="http://schemas.openxmlformats.org/officeDocument/2006/relationships/slideLayout" Target="../slideLayouts/slideLayout71.xml"/><Relationship Id="rId1" Type="http://schemas.openxmlformats.org/officeDocument/2006/relationships/slideLayout" Target="../slideLayouts/slideLayout70.xml"/><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a:solidFill>
                  <a:schemeClr val="tx2"/>
                </a:solidFill>
                <a:latin typeface="Arial" pitchFamily="-112" charset="0"/>
                <a:ea typeface="+mn-ea"/>
                <a:cs typeface="+mn-cs"/>
              </a:defRPr>
            </a:lvl1pPr>
          </a:lstStyle>
          <a:p>
            <a:pPr>
              <a:defRPr/>
            </a:pPr>
            <a:endParaRPr lang="en-US"/>
          </a:p>
        </p:txBody>
      </p:sp>
      <p:sp>
        <p:nvSpPr>
          <p:cNvPr id="4101"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chemeClr val="tx2"/>
                </a:solidFill>
              </a:defRPr>
            </a:lvl1pPr>
          </a:lstStyle>
          <a:p>
            <a:pPr>
              <a:defRPr/>
            </a:pPr>
            <a:fld id="{65B2636F-5E7E-464F-9A34-12B7100CF4DD}" type="slidenum">
              <a:rPr lang="en-US"/>
              <a:pPr>
                <a:defRPr/>
              </a:pPr>
              <a:t>‹#›</a:t>
            </a:fld>
            <a:endParaRPr lang="en-US"/>
          </a:p>
        </p:txBody>
      </p:sp>
      <p:sp>
        <p:nvSpPr>
          <p:cNvPr id="1030" name="Line 6"/>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31" name="Line 7"/>
          <p:cNvSpPr>
            <a:spLocks noChangeShapeType="1"/>
          </p:cNvSpPr>
          <p:nvPr/>
        </p:nvSpPr>
        <p:spPr bwMode="auto">
          <a:xfrm>
            <a:off x="228600" y="304800"/>
            <a:ext cx="8610600" cy="0"/>
          </a:xfrm>
          <a:prstGeom prst="line">
            <a:avLst/>
          </a:prstGeom>
          <a:noFill/>
          <a:ln w="76200">
            <a:solidFill>
              <a:schemeClr val="tx2"/>
            </a:solidFill>
            <a:round/>
            <a:headEnd/>
            <a:tailEnd/>
          </a:ln>
          <a:extLst>
            <a:ext uri="{909E8E84-426E-40dd-AFC4-6F175D3DCCD1}">
              <a14:hiddenFill xmlns="" xmlns:a14="http://schemas.microsoft.com/office/drawing/2010/main">
                <a:noFill/>
              </a14:hiddenFill>
            </a:ext>
          </a:extLst>
        </p:spPr>
        <p:txBody>
          <a:bodyPr/>
          <a:lstStyle/>
          <a:p>
            <a:endParaRPr lang="en-US"/>
          </a:p>
        </p:txBody>
      </p:sp>
      <p:grpSp>
        <p:nvGrpSpPr>
          <p:cNvPr id="1032" name="Group 8"/>
          <p:cNvGrpSpPr>
            <a:grpSpLocks/>
          </p:cNvGrpSpPr>
          <p:nvPr/>
        </p:nvGrpSpPr>
        <p:grpSpPr bwMode="auto">
          <a:xfrm>
            <a:off x="228600" y="457200"/>
            <a:ext cx="1246188" cy="1371600"/>
            <a:chOff x="144" y="288"/>
            <a:chExt cx="785" cy="864"/>
          </a:xfrm>
        </p:grpSpPr>
        <p:sp>
          <p:nvSpPr>
            <p:cNvPr id="1034" name="Rectangle 9"/>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035" name="Rectangle 10"/>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036" name="Rectangle 11"/>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037" name="Rectangle 12"/>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038" name="Rectangle 13"/>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039" name="Rectangle 14"/>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040" name="Rectangle 15"/>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041" name="Rectangle 16"/>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042" name="Rectangle 17"/>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043" name="Rectangle 18"/>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044" name="Rectangle 19"/>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045" name="Rectangle 20"/>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046" name="Rectangle 21"/>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grpSp>
      <p:sp>
        <p:nvSpPr>
          <p:cNvPr id="4118"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solidFill>
                  <a:schemeClr val="tx2"/>
                </a:solidFill>
                <a:latin typeface="Arial" pitchFamily="-112" charset="0"/>
                <a:ea typeface="+mn-ea"/>
                <a:cs typeface="+mn-cs"/>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5838" r:id="rId1"/>
    <p:sldLayoutId id="2147485728" r:id="rId2"/>
    <p:sldLayoutId id="2147485729" r:id="rId3"/>
    <p:sldLayoutId id="2147485730" r:id="rId4"/>
    <p:sldLayoutId id="2147485731" r:id="rId5"/>
    <p:sldLayoutId id="2147485732" r:id="rId6"/>
    <p:sldLayoutId id="2147485733" r:id="rId7"/>
    <p:sldLayoutId id="2147485734" r:id="rId8"/>
    <p:sldLayoutId id="2147485735" r:id="rId9"/>
    <p:sldLayoutId id="2147485736" r:id="rId10"/>
    <p:sldLayoutId id="2147485737" r:id="rId11"/>
  </p:sldLayoutIdLst>
  <p:txStyles>
    <p:titleStyle>
      <a:lvl1pPr algn="l" rtl="0" eaLnBrk="0" fontAlgn="base" hangingPunct="0">
        <a:spcBef>
          <a:spcPct val="0"/>
        </a:spcBef>
        <a:spcAft>
          <a:spcPct val="0"/>
        </a:spcAft>
        <a:defRPr sz="39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3900">
          <a:solidFill>
            <a:schemeClr val="tx2"/>
          </a:solidFill>
          <a:latin typeface="Arial"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3900">
          <a:solidFill>
            <a:schemeClr val="tx2"/>
          </a:solidFill>
          <a:latin typeface="Arial"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3900">
          <a:solidFill>
            <a:schemeClr val="tx2"/>
          </a:solidFill>
          <a:latin typeface="Arial"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3900">
          <a:solidFill>
            <a:schemeClr val="tx2"/>
          </a:solidFill>
          <a:latin typeface="Arial" pitchFamily="-105" charset="0"/>
          <a:ea typeface="ＭＳ Ｐゴシック" pitchFamily="-105" charset="-128"/>
          <a:cs typeface="ＭＳ Ｐゴシック" pitchFamily="-105" charset="-128"/>
        </a:defRPr>
      </a:lvl5pPr>
      <a:lvl6pPr marL="457200" algn="l" rtl="0" fontAlgn="base">
        <a:spcBef>
          <a:spcPct val="0"/>
        </a:spcBef>
        <a:spcAft>
          <a:spcPct val="0"/>
        </a:spcAft>
        <a:defRPr sz="3900">
          <a:solidFill>
            <a:schemeClr val="tx2"/>
          </a:solidFill>
          <a:latin typeface="Arial" pitchFamily="-105" charset="0"/>
        </a:defRPr>
      </a:lvl6pPr>
      <a:lvl7pPr marL="914400" algn="l" rtl="0" fontAlgn="base">
        <a:spcBef>
          <a:spcPct val="0"/>
        </a:spcBef>
        <a:spcAft>
          <a:spcPct val="0"/>
        </a:spcAft>
        <a:defRPr sz="3900">
          <a:solidFill>
            <a:schemeClr val="tx2"/>
          </a:solidFill>
          <a:latin typeface="Arial" pitchFamily="-105" charset="0"/>
        </a:defRPr>
      </a:lvl7pPr>
      <a:lvl8pPr marL="1371600" algn="l" rtl="0" fontAlgn="base">
        <a:spcBef>
          <a:spcPct val="0"/>
        </a:spcBef>
        <a:spcAft>
          <a:spcPct val="0"/>
        </a:spcAft>
        <a:defRPr sz="3900">
          <a:solidFill>
            <a:schemeClr val="tx2"/>
          </a:solidFill>
          <a:latin typeface="Arial" pitchFamily="-105" charset="0"/>
        </a:defRPr>
      </a:lvl8pPr>
      <a:lvl9pPr marL="1828800" algn="l" rtl="0" fontAlgn="base">
        <a:spcBef>
          <a:spcPct val="0"/>
        </a:spcBef>
        <a:spcAft>
          <a:spcPct val="0"/>
        </a:spcAft>
        <a:defRPr sz="3900">
          <a:solidFill>
            <a:schemeClr val="tx2"/>
          </a:solidFill>
          <a:latin typeface="Arial" pitchFamily="-105"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a:solidFill>
            <a:schemeClr val="tx2"/>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1"/>
        </a:buClr>
        <a:buSzPct val="70000"/>
        <a:buFont typeface="Wingdings" charset="0"/>
        <a:buChar char="n"/>
        <a:defRPr sz="2500">
          <a:solidFill>
            <a:schemeClr val="tx2"/>
          </a:solidFill>
          <a:latin typeface="+mn-lt"/>
          <a:ea typeface="ＭＳ Ｐゴシック" pitchFamily="-105" charset="-128"/>
        </a:defRPr>
      </a:lvl2pPr>
      <a:lvl3pPr marL="1143000" indent="-228600" algn="l" rtl="0" eaLnBrk="0" fontAlgn="base" hangingPunct="0">
        <a:spcBef>
          <a:spcPct val="20000"/>
        </a:spcBef>
        <a:spcAft>
          <a:spcPct val="0"/>
        </a:spcAft>
        <a:buClr>
          <a:schemeClr val="accent1"/>
        </a:buClr>
        <a:buSzPct val="70000"/>
        <a:buFont typeface="Wingdings" charset="0"/>
        <a:buChar char="p"/>
        <a:defRPr sz="2200">
          <a:solidFill>
            <a:schemeClr val="tx2"/>
          </a:solidFill>
          <a:latin typeface="+mn-lt"/>
          <a:ea typeface="ＭＳ Ｐゴシック" pitchFamily="-105" charset="-128"/>
        </a:defRPr>
      </a:lvl3pPr>
      <a:lvl4pPr marL="1600200" indent="-228600" algn="l" rtl="0" eaLnBrk="0" fontAlgn="base" hangingPunct="0">
        <a:spcBef>
          <a:spcPct val="20000"/>
        </a:spcBef>
        <a:spcAft>
          <a:spcPct val="0"/>
        </a:spcAft>
        <a:buClr>
          <a:schemeClr val="accent1"/>
        </a:buClr>
        <a:buSzPct val="70000"/>
        <a:buFont typeface="Wingdings" charset="0"/>
        <a:buChar char="n"/>
        <a:defRPr sz="2000">
          <a:solidFill>
            <a:schemeClr val="tx2"/>
          </a:solidFill>
          <a:latin typeface="+mn-lt"/>
          <a:ea typeface="ＭＳ Ｐゴシック" pitchFamily="-105" charset="-128"/>
        </a:defRPr>
      </a:lvl4pPr>
      <a:lvl5pPr marL="2057400" indent="-228600" algn="l" rtl="0" eaLnBrk="0" fontAlgn="base" hangingPunct="0">
        <a:spcBef>
          <a:spcPct val="20000"/>
        </a:spcBef>
        <a:spcAft>
          <a:spcPct val="0"/>
        </a:spcAft>
        <a:buClr>
          <a:schemeClr val="accent1"/>
        </a:buClr>
        <a:buSzPct val="70000"/>
        <a:buFont typeface="Wingdings" charset="0"/>
        <a:buChar char="o"/>
        <a:defRPr sz="2000">
          <a:solidFill>
            <a:schemeClr val="tx2"/>
          </a:solidFill>
          <a:latin typeface="+mn-lt"/>
          <a:ea typeface="ＭＳ Ｐゴシック" pitchFamily="-105" charset="-128"/>
        </a:defRPr>
      </a:lvl5pPr>
      <a:lvl6pPr marL="2514600" indent="-228600" algn="l" rtl="0" fontAlgn="base">
        <a:spcBef>
          <a:spcPct val="20000"/>
        </a:spcBef>
        <a:spcAft>
          <a:spcPct val="0"/>
        </a:spcAft>
        <a:buClr>
          <a:schemeClr val="accent1"/>
        </a:buClr>
        <a:buSzPct val="70000"/>
        <a:buFont typeface="Wingdings" pitchFamily="-105" charset="2"/>
        <a:buChar char="o"/>
        <a:defRPr sz="2000">
          <a:solidFill>
            <a:schemeClr val="tx2"/>
          </a:solidFill>
          <a:latin typeface="+mn-lt"/>
          <a:ea typeface="ＭＳ Ｐゴシック" pitchFamily="-105" charset="-128"/>
        </a:defRPr>
      </a:lvl6pPr>
      <a:lvl7pPr marL="2971800" indent="-228600" algn="l" rtl="0" fontAlgn="base">
        <a:spcBef>
          <a:spcPct val="20000"/>
        </a:spcBef>
        <a:spcAft>
          <a:spcPct val="0"/>
        </a:spcAft>
        <a:buClr>
          <a:schemeClr val="accent1"/>
        </a:buClr>
        <a:buSzPct val="70000"/>
        <a:buFont typeface="Wingdings" pitchFamily="-105" charset="2"/>
        <a:buChar char="o"/>
        <a:defRPr sz="2000">
          <a:solidFill>
            <a:schemeClr val="tx2"/>
          </a:solidFill>
          <a:latin typeface="+mn-lt"/>
          <a:ea typeface="ＭＳ Ｐゴシック" pitchFamily="-105" charset="-128"/>
        </a:defRPr>
      </a:lvl7pPr>
      <a:lvl8pPr marL="3429000" indent="-228600" algn="l" rtl="0" fontAlgn="base">
        <a:spcBef>
          <a:spcPct val="20000"/>
        </a:spcBef>
        <a:spcAft>
          <a:spcPct val="0"/>
        </a:spcAft>
        <a:buClr>
          <a:schemeClr val="accent1"/>
        </a:buClr>
        <a:buSzPct val="70000"/>
        <a:buFont typeface="Wingdings" pitchFamily="-105" charset="2"/>
        <a:buChar char="o"/>
        <a:defRPr sz="2000">
          <a:solidFill>
            <a:schemeClr val="tx2"/>
          </a:solidFill>
          <a:latin typeface="+mn-lt"/>
          <a:ea typeface="ＭＳ Ｐゴシック" pitchFamily="-105" charset="-128"/>
        </a:defRPr>
      </a:lvl8pPr>
      <a:lvl9pPr marL="3886200" indent="-228600" algn="l" rtl="0" fontAlgn="base">
        <a:spcBef>
          <a:spcPct val="20000"/>
        </a:spcBef>
        <a:spcAft>
          <a:spcPct val="0"/>
        </a:spcAft>
        <a:buClr>
          <a:schemeClr val="accent1"/>
        </a:buClr>
        <a:buSzPct val="70000"/>
        <a:buFont typeface="Wingdings" pitchFamily="-105" charset="2"/>
        <a:buChar char="o"/>
        <a:defRPr sz="2000">
          <a:solidFill>
            <a:schemeClr val="tx2"/>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72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133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33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01AC45DA-6CEE-5B46-9AB7-0A5835E857F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864"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5586A18B-52C5-FC4E-A11B-A3EF5249049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865" r:id="rId1"/>
    <p:sldLayoutId id="2147485866" r:id="rId2"/>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402" name="Group 2"/>
          <p:cNvGrpSpPr>
            <a:grpSpLocks/>
          </p:cNvGrpSpPr>
          <p:nvPr/>
        </p:nvGrpSpPr>
        <p:grpSpPr bwMode="auto">
          <a:xfrm>
            <a:off x="0" y="0"/>
            <a:ext cx="8478838" cy="6173788"/>
            <a:chOff x="0" y="0"/>
            <a:chExt cx="5341" cy="3889"/>
          </a:xfrm>
        </p:grpSpPr>
        <p:sp>
          <p:nvSpPr>
            <p:cNvPr id="102408"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02409"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02410"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02411"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sp>
        <p:nvSpPr>
          <p:cNvPr id="17415" name="Rectangle 7"/>
          <p:cNvSpPr>
            <a:spLocks noGrp="1" noChangeArrowheads="1"/>
          </p:cNvSpPr>
          <p:nvPr>
            <p:ph type="title"/>
          </p:nvPr>
        </p:nvSpPr>
        <p:spPr bwMode="auto">
          <a:xfrm>
            <a:off x="34925" y="228600"/>
            <a:ext cx="9070975"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1" hangingPunct="1">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spcBef>
                <a:spcPct val="50000"/>
              </a:spcBef>
              <a:defRPr sz="1400">
                <a:solidFill>
                  <a:srgbClr val="FFFFFF"/>
                </a:solidFill>
                <a:latin typeface="Times New Roman" charset="0"/>
              </a:defRPr>
            </a:lvl1pPr>
          </a:lstStyle>
          <a:p>
            <a:pPr>
              <a:defRPr/>
            </a:pPr>
            <a:fld id="{7A72F118-C29D-A044-8810-7633860715F4}" type="slidenum">
              <a:rPr lang="en-US"/>
              <a:pPr>
                <a:defRPr/>
              </a:pPr>
              <a:t>‹#›</a:t>
            </a:fld>
            <a:endParaRPr lang="en-US"/>
          </a:p>
        </p:txBody>
      </p:sp>
      <p:sp>
        <p:nvSpPr>
          <p:cNvPr id="17419" name="Rectangle 11"/>
          <p:cNvSpPr>
            <a:spLocks noGrp="1" noChangeArrowheads="1"/>
          </p:cNvSpPr>
          <p:nvPr>
            <p:ph type="body" idx="1"/>
          </p:nvPr>
        </p:nvSpPr>
        <p:spPr bwMode="auto">
          <a:xfrm>
            <a:off x="34925" y="1641475"/>
            <a:ext cx="9070975"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867" r:id="rId1"/>
    <p:sldLayoutId id="2147485868" r:id="rId2"/>
    <p:sldLayoutId id="2147485869" r:id="rId3"/>
    <p:sldLayoutId id="2147485870" r:id="rId4"/>
    <p:sldLayoutId id="2147485871" r:id="rId5"/>
    <p:sldLayoutId id="2147485872" r:id="rId6"/>
    <p:sldLayoutId id="2147485873" r:id="rId7"/>
    <p:sldLayoutId id="2147485874" r:id="rId8"/>
    <p:sldLayoutId id="2147485875" r:id="rId9"/>
    <p:sldLayoutId id="2147485876" r:id="rId10"/>
    <p:sldLayoutId id="2147485877" r:id="rId11"/>
    <p:sldLayoutId id="2147485878" r:id="rId12"/>
    <p:sldLayoutId id="2147485879"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tx1"/>
        </a:buClr>
        <a:buChar char="»"/>
        <a:defRPr sz="2400" b="1">
          <a:solidFill>
            <a:schemeClr val="tx1"/>
          </a:solidFill>
          <a:effectLst>
            <a:outerShdw blurRad="38100" dist="38100" dir="2700000" algn="tl">
              <a:srgbClr val="000000"/>
            </a:outerShdw>
          </a:effectLst>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2"/>
        </a:buClr>
        <a:buSzPct val="75000"/>
        <a:buFont typeface="Wingdings" charset="0"/>
        <a:buChar char="n"/>
        <a:defRPr sz="2000" b="1">
          <a:solidFill>
            <a:schemeClr val="tx1"/>
          </a:solidFill>
          <a:effectLst>
            <a:outerShdw blurRad="38100" dist="38100" dir="2700000" algn="tl">
              <a:srgbClr val="000000"/>
            </a:outerShdw>
          </a:effectLst>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tx1"/>
        </a:buClr>
        <a:buChar char="–"/>
        <a:defRPr sz="2000" b="1">
          <a:solidFill>
            <a:schemeClr val="tx1"/>
          </a:solidFill>
          <a:effectLst>
            <a:outerShdw blurRad="38100" dist="38100" dir="2700000" algn="tl">
              <a:srgbClr val="000000"/>
            </a:outerShdw>
          </a:effectLst>
          <a:latin typeface="Arial"/>
          <a:ea typeface="ＭＳ Ｐゴシック" pitchFamily="-108" charset="-128"/>
          <a:cs typeface="Arial"/>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46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133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33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889FB009-899C-9C4B-9AE4-02025FC50A2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914" r:id="rId1"/>
    <p:sldLayoutId id="2147485915" r:id="rId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76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77F32584-AA7A-1845-ADFC-07B00EF4D71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916" r:id="rId1"/>
    <p:sldLayoutId id="2147485917" r:id="rId2"/>
    <p:sldLayoutId id="2147485918" r:id="rId3"/>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179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28"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28"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1741D2EA-AE8C-4A4D-9250-83AFA4FAB7B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919" r:id="rId1"/>
    <p:sldLayoutId id="2147485920" r:id="rId2"/>
    <p:sldLayoutId id="2147485921" r:id="rId3"/>
    <p:sldLayoutId id="2147485922" r:id="rId4"/>
    <p:sldLayoutId id="2147485923" r:id="rId5"/>
    <p:sldLayoutId id="2147485924" r:id="rId6"/>
    <p:sldLayoutId id="2147485925" r:id="rId7"/>
    <p:sldLayoutId id="2147485926" r:id="rId8"/>
    <p:sldLayoutId id="2147485927" r:id="rId9"/>
    <p:sldLayoutId id="2147485928" r:id="rId10"/>
    <p:sldLayoutId id="214748592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5pPr>
      <a:lvl6pPr marL="457200" algn="ctr" rtl="0" fontAlgn="base">
        <a:spcBef>
          <a:spcPct val="0"/>
        </a:spcBef>
        <a:spcAft>
          <a:spcPct val="0"/>
        </a:spcAft>
        <a:defRPr sz="4400">
          <a:solidFill>
            <a:schemeClr val="tx2"/>
          </a:solidFill>
          <a:latin typeface="Arial" pitchFamily="-128" charset="0"/>
        </a:defRPr>
      </a:lvl6pPr>
      <a:lvl7pPr marL="914400" algn="ctr" rtl="0" fontAlgn="base">
        <a:spcBef>
          <a:spcPct val="0"/>
        </a:spcBef>
        <a:spcAft>
          <a:spcPct val="0"/>
        </a:spcAft>
        <a:defRPr sz="4400">
          <a:solidFill>
            <a:schemeClr val="tx2"/>
          </a:solidFill>
          <a:latin typeface="Arial" pitchFamily="-128" charset="0"/>
        </a:defRPr>
      </a:lvl7pPr>
      <a:lvl8pPr marL="1371600" algn="ctr" rtl="0" fontAlgn="base">
        <a:spcBef>
          <a:spcPct val="0"/>
        </a:spcBef>
        <a:spcAft>
          <a:spcPct val="0"/>
        </a:spcAft>
        <a:defRPr sz="4400">
          <a:solidFill>
            <a:schemeClr val="tx2"/>
          </a:solidFill>
          <a:latin typeface="Arial" pitchFamily="-128" charset="0"/>
        </a:defRPr>
      </a:lvl8pPr>
      <a:lvl9pPr marL="1828800" algn="ctr" rtl="0" fontAlgn="base">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4082" name="Group 2"/>
          <p:cNvGrpSpPr>
            <a:grpSpLocks/>
          </p:cNvGrpSpPr>
          <p:nvPr/>
        </p:nvGrpSpPr>
        <p:grpSpPr bwMode="auto">
          <a:xfrm>
            <a:off x="0" y="0"/>
            <a:ext cx="9132888" cy="6845300"/>
            <a:chOff x="0" y="0"/>
            <a:chExt cx="5753" cy="4312"/>
          </a:xfrm>
        </p:grpSpPr>
        <p:sp>
          <p:nvSpPr>
            <p:cNvPr id="174091"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grpSp>
          <p:nvGrpSpPr>
            <p:cNvPr id="174092" name="Group 4"/>
            <p:cNvGrpSpPr>
              <a:grpSpLocks/>
            </p:cNvGrpSpPr>
            <p:nvPr/>
          </p:nvGrpSpPr>
          <p:grpSpPr bwMode="auto">
            <a:xfrm>
              <a:off x="246" y="204"/>
              <a:ext cx="5271" cy="3889"/>
              <a:chOff x="246" y="204"/>
              <a:chExt cx="5271" cy="3889"/>
            </a:xfrm>
          </p:grpSpPr>
          <p:sp>
            <p:nvSpPr>
              <p:cNvPr id="11366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solidFill>
                    <a:srgbClr val="FFFFFF"/>
                  </a:solidFill>
                  <a:latin typeface="Arial" pitchFamily="-112" charset="0"/>
                </a:endParaRPr>
              </a:p>
            </p:txBody>
          </p:sp>
          <p:sp>
            <p:nvSpPr>
              <p:cNvPr id="174098"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74099"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74100"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74101"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74102"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74103"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74104"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74105"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74106"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74107"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74108"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74109"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74110"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74111"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74112"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74113"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74114"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74115"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74116"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74117"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74118"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74119"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174093" name="Group 28"/>
            <p:cNvGrpSpPr>
              <a:grpSpLocks/>
            </p:cNvGrpSpPr>
            <p:nvPr/>
          </p:nvGrpSpPr>
          <p:grpSpPr bwMode="auto">
            <a:xfrm>
              <a:off x="0" y="0"/>
              <a:ext cx="1246" cy="1232"/>
              <a:chOff x="0" y="0"/>
              <a:chExt cx="1246" cy="1232"/>
            </a:xfrm>
          </p:grpSpPr>
          <p:sp>
            <p:nvSpPr>
              <p:cNvPr id="174094"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174095"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174096"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113696"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sp>
        <p:nvSpPr>
          <p:cNvPr id="113697"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sp>
        <p:nvSpPr>
          <p:cNvPr id="174085"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174086"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113700"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rgbClr val="FFD34A"/>
                </a:solidFill>
                <a:latin typeface="Times" pitchFamily="-112" charset="0"/>
              </a:rPr>
              <a:t> DRESSING</a:t>
            </a:r>
          </a:p>
          <a:p>
            <a:pPr>
              <a:defRPr/>
            </a:pPr>
            <a:r>
              <a:rPr lang="en-US" sz="2000" b="1">
                <a:solidFill>
                  <a:srgbClr val="FFD34A"/>
                </a:solidFill>
                <a:latin typeface="Times" pitchFamily="-112" charset="0"/>
              </a:rPr>
              <a:t>        THE                                    </a:t>
            </a:r>
          </a:p>
          <a:p>
            <a:pPr>
              <a:defRPr/>
            </a:pPr>
            <a:r>
              <a:rPr lang="en-US" sz="2000" b="1">
                <a:solidFill>
                  <a:srgbClr val="FFD34A"/>
                </a:solidFill>
                <a:latin typeface="Times" pitchFamily="-112" charset="0"/>
              </a:rPr>
              <a:t>   STAGE</a:t>
            </a:r>
          </a:p>
        </p:txBody>
      </p:sp>
      <p:sp>
        <p:nvSpPr>
          <p:cNvPr id="113701"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05" charset="0"/>
            </a:endParaRPr>
          </a:p>
        </p:txBody>
      </p:sp>
      <p:sp>
        <p:nvSpPr>
          <p:cNvPr id="26633" name="Text Box 38"/>
          <p:cNvSpPr txBox="1">
            <a:spLocks noChangeArrowheads="1"/>
          </p:cNvSpPr>
          <p:nvPr/>
        </p:nvSpPr>
        <p:spPr bwMode="auto">
          <a:xfrm>
            <a:off x="282575" y="6542088"/>
            <a:ext cx="995363"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1000" b="1">
                <a:solidFill>
                  <a:srgbClr val="FFFFFF"/>
                </a:solidFill>
              </a:rPr>
              <a:t>©2003 TBBMI</a:t>
            </a:r>
          </a:p>
        </p:txBody>
      </p:sp>
      <p:sp>
        <p:nvSpPr>
          <p:cNvPr id="113703" name="Rectangle 39"/>
          <p:cNvSpPr>
            <a:spLocks noChangeArrowheads="1"/>
          </p:cNvSpPr>
          <p:nvPr/>
        </p:nvSpPr>
        <p:spPr bwMode="auto">
          <a:xfrm>
            <a:off x="7616825" y="6518275"/>
            <a:ext cx="661988" cy="268288"/>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7.5.02.</a:t>
            </a:r>
          </a:p>
        </p:txBody>
      </p:sp>
    </p:spTree>
  </p:cSld>
  <p:clrMap bg1="dk2" tx1="lt1" bg2="dk1" tx2="lt2" accent1="accent1" accent2="accent2" accent3="accent3" accent4="accent4" accent5="accent5" accent6="accent6" hlink="hlink" folHlink="folHlink"/>
  <p:sldLayoutIdLst>
    <p:sldLayoutId id="2147485930" r:id="rId1"/>
    <p:sldLayoutId id="2147485818" r:id="rId2"/>
    <p:sldLayoutId id="2147485819" r:id="rId3"/>
    <p:sldLayoutId id="2147485820" r:id="rId4"/>
    <p:sldLayoutId id="2147485821" r:id="rId5"/>
    <p:sldLayoutId id="2147485822" r:id="rId6"/>
    <p:sldLayoutId id="2147485823" r:id="rId7"/>
    <p:sldLayoutId id="2147485824" r:id="rId8"/>
    <p:sldLayoutId id="2147485825" r:id="rId9"/>
    <p:sldLayoutId id="2147485826" r:id="rId10"/>
    <p:sldLayoutId id="2147485827" r:id="rId11"/>
  </p:sldLayoutIdLst>
  <p:transition spd="med">
    <p:cu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6131"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a:solidFill>
                  <a:srgbClr val="FFFFFF"/>
                </a:solidFill>
                <a:latin typeface="Arial" pitchFamily="-112" charset="0"/>
                <a:ea typeface="+mn-ea"/>
                <a:cs typeface="+mn-cs"/>
              </a:defRPr>
            </a:lvl1pPr>
          </a:lstStyle>
          <a:p>
            <a:pPr>
              <a:defRPr/>
            </a:pPr>
            <a:endParaRPr lang="en-US"/>
          </a:p>
        </p:txBody>
      </p:sp>
      <p:sp>
        <p:nvSpPr>
          <p:cNvPr id="4101"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rgbClr val="FFFFFF"/>
                </a:solidFill>
              </a:defRPr>
            </a:lvl1pPr>
          </a:lstStyle>
          <a:p>
            <a:pPr>
              <a:defRPr/>
            </a:pPr>
            <a:fld id="{4610EA58-E903-F34A-BBCE-09FC683849A0}" type="slidenum">
              <a:rPr lang="en-US"/>
              <a:pPr>
                <a:defRPr/>
              </a:pPr>
              <a:t>‹#›</a:t>
            </a:fld>
            <a:endParaRPr lang="en-US"/>
          </a:p>
        </p:txBody>
      </p:sp>
      <p:sp>
        <p:nvSpPr>
          <p:cNvPr id="176134" name="Line 6"/>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76135" name="Line 7"/>
          <p:cNvSpPr>
            <a:spLocks noChangeShapeType="1"/>
          </p:cNvSpPr>
          <p:nvPr/>
        </p:nvSpPr>
        <p:spPr bwMode="auto">
          <a:xfrm>
            <a:off x="228600" y="304800"/>
            <a:ext cx="8610600" cy="0"/>
          </a:xfrm>
          <a:prstGeom prst="line">
            <a:avLst/>
          </a:prstGeom>
          <a:noFill/>
          <a:ln w="76200">
            <a:solidFill>
              <a:schemeClr val="tx2"/>
            </a:solidFill>
            <a:round/>
            <a:headEnd/>
            <a:tailEnd/>
          </a:ln>
          <a:extLst>
            <a:ext uri="{909E8E84-426E-40dd-AFC4-6F175D3DCCD1}">
              <a14:hiddenFill xmlns="" xmlns:a14="http://schemas.microsoft.com/office/drawing/2010/main">
                <a:noFill/>
              </a14:hiddenFill>
            </a:ext>
          </a:extLst>
        </p:spPr>
        <p:txBody>
          <a:bodyPr/>
          <a:lstStyle/>
          <a:p>
            <a:endParaRPr lang="en-US"/>
          </a:p>
        </p:txBody>
      </p:sp>
      <p:grpSp>
        <p:nvGrpSpPr>
          <p:cNvPr id="176136" name="Group 8"/>
          <p:cNvGrpSpPr>
            <a:grpSpLocks/>
          </p:cNvGrpSpPr>
          <p:nvPr/>
        </p:nvGrpSpPr>
        <p:grpSpPr bwMode="auto">
          <a:xfrm>
            <a:off x="228600" y="457200"/>
            <a:ext cx="1246188" cy="1371600"/>
            <a:chOff x="144" y="288"/>
            <a:chExt cx="785" cy="864"/>
          </a:xfrm>
        </p:grpSpPr>
        <p:sp>
          <p:nvSpPr>
            <p:cNvPr id="176138" name="Rectangle 9"/>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ndParaRPr>
            </a:p>
          </p:txBody>
        </p:sp>
        <p:sp>
          <p:nvSpPr>
            <p:cNvPr id="176139" name="Rectangle 10"/>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ndParaRPr>
            </a:p>
          </p:txBody>
        </p:sp>
        <p:sp>
          <p:nvSpPr>
            <p:cNvPr id="176140" name="Rectangle 11"/>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ndParaRPr>
            </a:p>
          </p:txBody>
        </p:sp>
        <p:sp>
          <p:nvSpPr>
            <p:cNvPr id="176141" name="Rectangle 12"/>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ndParaRPr>
            </a:p>
          </p:txBody>
        </p:sp>
        <p:sp>
          <p:nvSpPr>
            <p:cNvPr id="176142" name="Rectangle 13"/>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ndParaRPr>
            </a:p>
          </p:txBody>
        </p:sp>
        <p:sp>
          <p:nvSpPr>
            <p:cNvPr id="176143" name="Rectangle 14"/>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ndParaRPr>
            </a:p>
          </p:txBody>
        </p:sp>
        <p:sp>
          <p:nvSpPr>
            <p:cNvPr id="176144" name="Rectangle 15"/>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ndParaRPr>
            </a:p>
          </p:txBody>
        </p:sp>
        <p:sp>
          <p:nvSpPr>
            <p:cNvPr id="176145" name="Rectangle 16"/>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ndParaRPr>
            </a:p>
          </p:txBody>
        </p:sp>
        <p:sp>
          <p:nvSpPr>
            <p:cNvPr id="176146" name="Rectangle 17"/>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ndParaRPr>
            </a:p>
          </p:txBody>
        </p:sp>
        <p:sp>
          <p:nvSpPr>
            <p:cNvPr id="176147" name="Rectangle 18"/>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ndParaRPr>
            </a:p>
          </p:txBody>
        </p:sp>
        <p:sp>
          <p:nvSpPr>
            <p:cNvPr id="176148" name="Rectangle 19"/>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ndParaRPr>
            </a:p>
          </p:txBody>
        </p:sp>
        <p:sp>
          <p:nvSpPr>
            <p:cNvPr id="176149" name="Rectangle 20"/>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ndParaRPr>
            </a:p>
          </p:txBody>
        </p:sp>
        <p:sp>
          <p:nvSpPr>
            <p:cNvPr id="176150" name="Rectangle 21"/>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ndParaRPr>
            </a:p>
          </p:txBody>
        </p:sp>
      </p:grpSp>
      <p:sp>
        <p:nvSpPr>
          <p:cNvPr id="4118"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solidFill>
                  <a:srgbClr val="FFFFFF"/>
                </a:solidFill>
                <a:latin typeface="Arial" pitchFamily="-112" charset="0"/>
                <a:ea typeface="+mn-ea"/>
                <a:cs typeface="+mn-cs"/>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5931" r:id="rId1"/>
    <p:sldLayoutId id="2147485828" r:id="rId2"/>
    <p:sldLayoutId id="2147485829" r:id="rId3"/>
    <p:sldLayoutId id="2147485830" r:id="rId4"/>
    <p:sldLayoutId id="2147485831" r:id="rId5"/>
    <p:sldLayoutId id="2147485832" r:id="rId6"/>
    <p:sldLayoutId id="2147485833" r:id="rId7"/>
    <p:sldLayoutId id="2147485834" r:id="rId8"/>
    <p:sldLayoutId id="2147485835" r:id="rId9"/>
    <p:sldLayoutId id="2147485836" r:id="rId10"/>
    <p:sldLayoutId id="2147485837" r:id="rId11"/>
  </p:sldLayoutIdLst>
  <p:txStyles>
    <p:titleStyle>
      <a:lvl1pPr algn="l" rtl="0" eaLnBrk="0" fontAlgn="base" hangingPunct="0">
        <a:spcBef>
          <a:spcPct val="0"/>
        </a:spcBef>
        <a:spcAft>
          <a:spcPct val="0"/>
        </a:spcAft>
        <a:defRPr sz="3900">
          <a:solidFill>
            <a:schemeClr val="tx2"/>
          </a:solidFill>
          <a:latin typeface="+mj-lt"/>
          <a:ea typeface="ＭＳ Ｐゴシック" pitchFamily="-108" charset="-128"/>
          <a:cs typeface="ＭＳ Ｐゴシック" pitchFamily="-108" charset="-128"/>
        </a:defRPr>
      </a:lvl1pPr>
      <a:lvl2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2pPr>
      <a:lvl3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3pPr>
      <a:lvl4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4pPr>
      <a:lvl5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5pPr>
      <a:lvl6pPr marL="457200" algn="l" rtl="0" fontAlgn="base">
        <a:spcBef>
          <a:spcPct val="0"/>
        </a:spcBef>
        <a:spcAft>
          <a:spcPct val="0"/>
        </a:spcAft>
        <a:defRPr sz="3900">
          <a:solidFill>
            <a:schemeClr val="tx2"/>
          </a:solidFill>
          <a:latin typeface="Arial" pitchFamily="-109" charset="0"/>
        </a:defRPr>
      </a:lvl6pPr>
      <a:lvl7pPr marL="914400" algn="l" rtl="0" fontAlgn="base">
        <a:spcBef>
          <a:spcPct val="0"/>
        </a:spcBef>
        <a:spcAft>
          <a:spcPct val="0"/>
        </a:spcAft>
        <a:defRPr sz="3900">
          <a:solidFill>
            <a:schemeClr val="tx2"/>
          </a:solidFill>
          <a:latin typeface="Arial" pitchFamily="-109" charset="0"/>
        </a:defRPr>
      </a:lvl7pPr>
      <a:lvl8pPr marL="1371600" algn="l" rtl="0" fontAlgn="base">
        <a:spcBef>
          <a:spcPct val="0"/>
        </a:spcBef>
        <a:spcAft>
          <a:spcPct val="0"/>
        </a:spcAft>
        <a:defRPr sz="3900">
          <a:solidFill>
            <a:schemeClr val="tx2"/>
          </a:solidFill>
          <a:latin typeface="Arial" pitchFamily="-109" charset="0"/>
        </a:defRPr>
      </a:lvl8pPr>
      <a:lvl9pPr marL="1828800" algn="l" rtl="0" fontAlgn="base">
        <a:spcBef>
          <a:spcPct val="0"/>
        </a:spcBef>
        <a:spcAft>
          <a:spcPct val="0"/>
        </a:spcAft>
        <a:defRPr sz="3900">
          <a:solidFill>
            <a:schemeClr val="tx2"/>
          </a:solidFill>
          <a:latin typeface="Arial" pitchFamily="-109"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a:solidFill>
            <a:schemeClr val="tx2"/>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lr>
          <a:schemeClr val="accent1"/>
        </a:buClr>
        <a:buSzPct val="70000"/>
        <a:buFont typeface="Wingdings" charset="0"/>
        <a:buChar char="n"/>
        <a:defRPr sz="2500">
          <a:solidFill>
            <a:schemeClr val="tx2"/>
          </a:solidFill>
          <a:latin typeface="+mn-lt"/>
          <a:ea typeface="ＭＳ Ｐゴシック" pitchFamily="-109" charset="-128"/>
        </a:defRPr>
      </a:lvl2pPr>
      <a:lvl3pPr marL="1143000" indent="-228600" algn="l" rtl="0" eaLnBrk="0" fontAlgn="base" hangingPunct="0">
        <a:spcBef>
          <a:spcPct val="20000"/>
        </a:spcBef>
        <a:spcAft>
          <a:spcPct val="0"/>
        </a:spcAft>
        <a:buClr>
          <a:schemeClr val="accent1"/>
        </a:buClr>
        <a:buSzPct val="70000"/>
        <a:buFont typeface="Wingdings" charset="0"/>
        <a:buChar char="p"/>
        <a:defRPr sz="2200">
          <a:solidFill>
            <a:schemeClr val="tx2"/>
          </a:solidFill>
          <a:latin typeface="+mn-lt"/>
          <a:ea typeface="ＭＳ Ｐゴシック" pitchFamily="-109" charset="-128"/>
        </a:defRPr>
      </a:lvl3pPr>
      <a:lvl4pPr marL="1600200" indent="-228600" algn="l" rtl="0" eaLnBrk="0" fontAlgn="base" hangingPunct="0">
        <a:spcBef>
          <a:spcPct val="20000"/>
        </a:spcBef>
        <a:spcAft>
          <a:spcPct val="0"/>
        </a:spcAft>
        <a:buClr>
          <a:schemeClr val="accent1"/>
        </a:buClr>
        <a:buSzPct val="70000"/>
        <a:buFont typeface="Wingdings" charset="0"/>
        <a:buChar char="n"/>
        <a:defRPr sz="2000">
          <a:solidFill>
            <a:schemeClr val="tx2"/>
          </a:solidFill>
          <a:latin typeface="+mn-lt"/>
          <a:ea typeface="ＭＳ Ｐゴシック" pitchFamily="-109" charset="-128"/>
        </a:defRPr>
      </a:lvl4pPr>
      <a:lvl5pPr marL="2057400" indent="-228600" algn="l" rtl="0" eaLnBrk="0" fontAlgn="base" hangingPunct="0">
        <a:spcBef>
          <a:spcPct val="20000"/>
        </a:spcBef>
        <a:spcAft>
          <a:spcPct val="0"/>
        </a:spcAft>
        <a:buClr>
          <a:schemeClr val="accent1"/>
        </a:buClr>
        <a:buSzPct val="70000"/>
        <a:buFont typeface="Wingdings" charset="0"/>
        <a:buChar char="o"/>
        <a:defRPr sz="2000">
          <a:solidFill>
            <a:schemeClr val="tx2"/>
          </a:solidFill>
          <a:latin typeface="+mn-lt"/>
          <a:ea typeface="ＭＳ Ｐゴシック" pitchFamily="-109" charset="-128"/>
        </a:defRPr>
      </a:lvl5pPr>
      <a:lvl6pPr marL="25146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6pPr>
      <a:lvl7pPr marL="29718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7pPr>
      <a:lvl8pPr marL="34290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8pPr>
      <a:lvl9pPr marL="38862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84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05" charset="0"/>
                <a:ea typeface="+mn-ea"/>
                <a:cs typeface="+mn-cs"/>
              </a:defRPr>
            </a:lvl1pPr>
          </a:lstStyle>
          <a:p>
            <a:pPr>
              <a:defRPr/>
            </a:pPr>
            <a:endParaRPr lang="en-US"/>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05" charset="0"/>
                <a:ea typeface="+mn-ea"/>
                <a:cs typeface="+mn-cs"/>
              </a:defRPr>
            </a:lvl1pPr>
          </a:lstStyle>
          <a:p>
            <a:pPr>
              <a:defRPr/>
            </a:pPr>
            <a:endParaRPr lang="en-US"/>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8C5F3FE0-D6A6-C143-9735-68810D2E604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932" r:id="rId1"/>
    <p:sldLayoutId id="2147485933" r:id="rId2"/>
    <p:sldLayoutId id="2147485934" r:id="rId3"/>
    <p:sldLayoutId id="2147485935" r:id="rId4"/>
    <p:sldLayoutId id="2147485936" r:id="rId5"/>
    <p:sldLayoutId id="2147485937" r:id="rId6"/>
    <p:sldLayoutId id="2147485938" r:id="rId7"/>
    <p:sldLayoutId id="2147485939" r:id="rId8"/>
    <p:sldLayoutId id="2147485940" r:id="rId9"/>
    <p:sldLayoutId id="2147485941" r:id="rId10"/>
    <p:sldLayoutId id="2147485942"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05"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rgbClr val="FFFFFF"/>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rgbClr val="FFFFFF"/>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rgbClr val="FFFFFF"/>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478838" cy="6173788"/>
            <a:chOff x="0" y="0"/>
            <a:chExt cx="5341" cy="3889"/>
          </a:xfrm>
        </p:grpSpPr>
        <p:sp>
          <p:nvSpPr>
            <p:cNvPr id="1032"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1033"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1034"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1035"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grpSp>
      <p:sp>
        <p:nvSpPr>
          <p:cNvPr id="17415" name="Rectangle 7"/>
          <p:cNvSpPr>
            <a:spLocks noGrp="1" noChangeArrowheads="1"/>
          </p:cNvSpPr>
          <p:nvPr>
            <p:ph type="title"/>
          </p:nvPr>
        </p:nvSpPr>
        <p:spPr bwMode="auto">
          <a:xfrm>
            <a:off x="34925" y="228600"/>
            <a:ext cx="9070975"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05" charset="0"/>
                <a:ea typeface="+mn-ea"/>
                <a:cs typeface="+mn-cs"/>
              </a:defRPr>
            </a:lvl1pPr>
          </a:lstStyle>
          <a:p>
            <a:pPr eaLnBrk="1" hangingPunct="1">
              <a:defRPr/>
            </a:pPr>
            <a:endParaRPr lang="en-US">
              <a:solidFill>
                <a:srgbClr val="FFFFFF"/>
              </a:solidFill>
            </a:endParaRPr>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05" charset="0"/>
                <a:ea typeface="+mn-ea"/>
                <a:cs typeface="+mn-cs"/>
              </a:defRPr>
            </a:lvl1pPr>
          </a:lstStyle>
          <a:p>
            <a:pPr eaLnBrk="1" hangingPunct="1">
              <a:defRPr/>
            </a:pPr>
            <a:endParaRPr lang="en-US">
              <a:solidFill>
                <a:srgbClr val="FFFFFF"/>
              </a:solidFill>
            </a:endParaRPr>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eaLnBrk="1" hangingPunct="1">
              <a:defRPr/>
            </a:pPr>
            <a:fld id="{9E6BD74C-E78D-EB45-8314-A25147C26345}" type="slidenum">
              <a:rPr lang="en-US">
                <a:solidFill>
                  <a:srgbClr val="FFFFFF"/>
                </a:solidFill>
                <a:latin typeface="Times New Roman" charset="0"/>
              </a:rPr>
              <a:pPr eaLnBrk="1" hangingPunct="1">
                <a:defRPr/>
              </a:pPr>
              <a:t>‹#›</a:t>
            </a:fld>
            <a:endParaRPr lang="en-US">
              <a:solidFill>
                <a:srgbClr val="FFFFFF"/>
              </a:solidFill>
              <a:latin typeface="Times New Roman" charset="0"/>
            </a:endParaRPr>
          </a:p>
        </p:txBody>
      </p:sp>
      <p:sp>
        <p:nvSpPr>
          <p:cNvPr id="17419" name="Rectangle 11"/>
          <p:cNvSpPr>
            <a:spLocks noGrp="1" noChangeArrowheads="1"/>
          </p:cNvSpPr>
          <p:nvPr>
            <p:ph type="body" idx="1"/>
          </p:nvPr>
        </p:nvSpPr>
        <p:spPr bwMode="auto">
          <a:xfrm>
            <a:off x="34925" y="1641475"/>
            <a:ext cx="9070975"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5799832"/>
      </p:ext>
    </p:extLst>
  </p:cSld>
  <p:clrMap bg1="dk2" tx1="lt1" bg2="dk1" tx2="lt2" accent1="accent1" accent2="accent2" accent3="accent3" accent4="accent4" accent5="accent5" accent6="accent6" hlink="hlink" folHlink="folHlink"/>
  <p:sldLayoutIdLst>
    <p:sldLayoutId id="2147485944" r:id="rId1"/>
    <p:sldLayoutId id="2147485945" r:id="rId2"/>
    <p:sldLayoutId id="2147485946" r:id="rId3"/>
    <p:sldLayoutId id="2147485947" r:id="rId4"/>
    <p:sldLayoutId id="2147485948" r:id="rId5"/>
    <p:sldLayoutId id="2147485949" r:id="rId6"/>
    <p:sldLayoutId id="2147485950" r:id="rId7"/>
    <p:sldLayoutId id="2147485951" r:id="rId8"/>
    <p:sldLayoutId id="2147485952" r:id="rId9"/>
    <p:sldLayoutId id="2147485953" r:id="rId10"/>
    <p:sldLayoutId id="2147485954" r:id="rId11"/>
    <p:sldLayoutId id="2147485955" r:id="rId12"/>
    <p:sldLayoutId id="2147485956"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tx1"/>
        </a:buClr>
        <a:buChar char="»"/>
        <a:defRPr sz="2400" b="1">
          <a:solidFill>
            <a:schemeClr val="tx1"/>
          </a:solidFill>
          <a:effectLst>
            <a:outerShdw blurRad="38100" dist="38100" dir="2700000" algn="tl">
              <a:srgbClr val="000000"/>
            </a:outerShdw>
          </a:effectLst>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2"/>
        </a:buClr>
        <a:buSzPct val="75000"/>
        <a:buFont typeface="Wingdings" charset="0"/>
        <a:buChar char="n"/>
        <a:defRPr sz="2000" b="1">
          <a:solidFill>
            <a:schemeClr val="tx1"/>
          </a:solidFill>
          <a:effectLst>
            <a:outerShdw blurRad="38100" dist="38100" dir="2700000" algn="tl">
              <a:srgbClr val="000000"/>
            </a:outerShdw>
          </a:effectLst>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tx1"/>
        </a:buClr>
        <a:buChar char="–"/>
        <a:defRPr sz="2000" b="1">
          <a:solidFill>
            <a:schemeClr val="tx1"/>
          </a:solidFill>
          <a:effectLst>
            <a:outerShdw blurRad="38100" dist="38100" dir="2700000" algn="tl">
              <a:srgbClr val="000000"/>
            </a:outerShdw>
          </a:effectLst>
          <a:latin typeface="Arial"/>
          <a:ea typeface="ＭＳ Ｐゴシック" pitchFamily="-108" charset="-128"/>
          <a:cs typeface="Arial"/>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9132888" cy="6845300"/>
            <a:chOff x="0" y="0"/>
            <a:chExt cx="5753" cy="4312"/>
          </a:xfrm>
        </p:grpSpPr>
        <p:sp>
          <p:nvSpPr>
            <p:cNvPr id="25605"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25606" name="Group 4"/>
            <p:cNvGrpSpPr>
              <a:grpSpLocks/>
            </p:cNvGrpSpPr>
            <p:nvPr/>
          </p:nvGrpSpPr>
          <p:grpSpPr bwMode="auto">
            <a:xfrm>
              <a:off x="246" y="204"/>
              <a:ext cx="5271" cy="3889"/>
              <a:chOff x="246" y="204"/>
              <a:chExt cx="5271" cy="3889"/>
            </a:xfrm>
          </p:grpSpPr>
          <p:sp>
            <p:nvSpPr>
              <p:cNvPr id="119813"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latin typeface="Arial" pitchFamily="-112" charset="0"/>
                  <a:ea typeface="+mn-ea"/>
                  <a:cs typeface="+mn-cs"/>
                </a:endParaRPr>
              </a:p>
            </p:txBody>
          </p:sp>
          <p:sp>
            <p:nvSpPr>
              <p:cNvPr id="25612"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5613"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5614"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5615"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5616"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5617"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5618"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5619"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5620"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5621"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5622"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5623"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5624"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5625"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5626"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5627"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5628"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5629"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5630"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5631"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5632"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5633"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25607" name="Group 28"/>
            <p:cNvGrpSpPr>
              <a:grpSpLocks/>
            </p:cNvGrpSpPr>
            <p:nvPr/>
          </p:nvGrpSpPr>
          <p:grpSpPr bwMode="auto">
            <a:xfrm>
              <a:off x="0" y="0"/>
              <a:ext cx="1246" cy="1232"/>
              <a:chOff x="0" y="0"/>
              <a:chExt cx="1246" cy="1232"/>
            </a:xfrm>
          </p:grpSpPr>
          <p:sp>
            <p:nvSpPr>
              <p:cNvPr id="25608"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25609"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25610"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grpSp>
      <p:sp>
        <p:nvSpPr>
          <p:cNvPr id="25603" name="Text Box 32"/>
          <p:cNvSpPr txBox="1">
            <a:spLocks noChangeArrowheads="1"/>
          </p:cNvSpPr>
          <p:nvPr/>
        </p:nvSpPr>
        <p:spPr bwMode="auto">
          <a:xfrm>
            <a:off x="282575" y="6542088"/>
            <a:ext cx="995363"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1000" b="1">
                <a:solidFill>
                  <a:srgbClr val="FFFFFF"/>
                </a:solidFill>
              </a:rPr>
              <a:t>©2003 TBBMI</a:t>
            </a:r>
          </a:p>
        </p:txBody>
      </p:sp>
      <p:sp>
        <p:nvSpPr>
          <p:cNvPr id="119841" name="Rectangle 33"/>
          <p:cNvSpPr>
            <a:spLocks noChangeArrowheads="1"/>
          </p:cNvSpPr>
          <p:nvPr/>
        </p:nvSpPr>
        <p:spPr bwMode="auto">
          <a:xfrm>
            <a:off x="7616825" y="6529388"/>
            <a:ext cx="661988" cy="244475"/>
          </a:xfrm>
          <a:prstGeom prst="rect">
            <a:avLst/>
          </a:prstGeom>
          <a:noFill/>
          <a:ln w="12700">
            <a:noFill/>
            <a:miter lim="800000"/>
            <a:headEnd/>
            <a:tailEnd/>
          </a:ln>
          <a:effectLst/>
        </p:spPr>
        <p:txBody>
          <a:bodyPr wrap="none" anchor="ctr">
            <a:spAutoFit/>
          </a:bodyPr>
          <a:lstStyle/>
          <a:p>
            <a:pPr algn="ctr">
              <a:defRPr/>
            </a:pPr>
            <a:r>
              <a:rPr lang="en-US" sz="1000" b="1">
                <a:effectLst>
                  <a:outerShdw blurRad="38100" dist="38100" dir="2700000" algn="tl">
                    <a:srgbClr val="000000"/>
                  </a:outerShdw>
                </a:effectLst>
                <a:latin typeface="Comic Sans MS" charset="0"/>
              </a:rPr>
              <a:t>7.5.01.</a:t>
            </a:r>
          </a:p>
        </p:txBody>
      </p:sp>
    </p:spTree>
  </p:cSld>
  <p:clrMap bg1="dk2" tx1="lt1" bg2="dk1" tx2="lt2" accent1="accent1" accent2="accent2" accent3="accent3" accent4="accent4" accent5="accent5" accent6="accent6" hlink="hlink" folHlink="folHlink"/>
  <p:sldLayoutIdLst>
    <p:sldLayoutId id="2147485748" r:id="rId1"/>
    <p:sldLayoutId id="2147485749" r:id="rId2"/>
    <p:sldLayoutId id="2147485750" r:id="rId3"/>
    <p:sldLayoutId id="2147485751" r:id="rId4"/>
    <p:sldLayoutId id="2147485752" r:id="rId5"/>
    <p:sldLayoutId id="2147485753" r:id="rId6"/>
    <p:sldLayoutId id="2147485754" r:id="rId7"/>
    <p:sldLayoutId id="2147485755" r:id="rId8"/>
    <p:sldLayoutId id="2147485756" r:id="rId9"/>
    <p:sldLayoutId id="2147485757" r:id="rId10"/>
    <p:sldLayoutId id="2147485758"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97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97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32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8632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8632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7D8B65D0-0E33-6E42-B90F-D702B886089A}" type="slidenum">
              <a:rPr lang="en-US"/>
              <a:pPr>
                <a:defRPr/>
              </a:pPr>
              <a:t>‹#›</a:t>
            </a:fld>
            <a:endParaRPr lang="en-US"/>
          </a:p>
        </p:txBody>
      </p:sp>
    </p:spTree>
    <p:extLst>
      <p:ext uri="{BB962C8B-B14F-4D97-AF65-F5344CB8AC3E}">
        <p14:creationId xmlns:p14="http://schemas.microsoft.com/office/powerpoint/2010/main" val="2437058831"/>
      </p:ext>
    </p:extLst>
  </p:cSld>
  <p:clrMap bg1="lt1" tx1="dk1" bg2="lt2" tx2="dk2" accent1="accent1" accent2="accent2" accent3="accent3" accent4="accent4" accent5="accent5" accent6="accent6" hlink="hlink" folHlink="folHlink"/>
  <p:sldLayoutIdLst>
    <p:sldLayoutId id="2147485958" r:id="rId1"/>
    <p:sldLayoutId id="2147485959" r:id="rId2"/>
    <p:sldLayoutId id="2147485960" r:id="rId3"/>
    <p:sldLayoutId id="2147485961" r:id="rId4"/>
    <p:sldLayoutId id="2147485962" r:id="rId5"/>
    <p:sldLayoutId id="2147485963" r:id="rId6"/>
    <p:sldLayoutId id="2147485964" r:id="rId7"/>
    <p:sldLayoutId id="2147485965" r:id="rId8"/>
    <p:sldLayoutId id="2147485966" r:id="rId9"/>
    <p:sldLayoutId id="2147485967" r:id="rId10"/>
    <p:sldLayoutId id="2147485968"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08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0" tIns="45711" rIns="91420" bIns="45711" numCol="1" anchor="ctr" anchorCtr="0" compatLnSpc="1">
            <a:prstTxWarp prst="textNoShape">
              <a:avLst/>
            </a:prstTxWarp>
          </a:bodyPr>
          <a:lstStyle/>
          <a:p>
            <a:pPr lvl="0"/>
            <a:r>
              <a:rPr lang="en-US"/>
              <a:t>Click to edit Master title style</a:t>
            </a:r>
          </a:p>
        </p:txBody>
      </p:sp>
      <p:sp>
        <p:nvSpPr>
          <p:cNvPr id="2508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0" tIns="45711" rIns="91420" bIns="4571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20" tIns="45711" rIns="91420" bIns="45711" numCol="1" anchor="ctr" anchorCtr="0" compatLnSpc="1">
            <a:prstTxWarp prst="textNoShape">
              <a:avLst/>
            </a:prstTxWarp>
          </a:bodyPr>
          <a:lstStyle>
            <a:lvl1pPr defTabSz="455613">
              <a:defRPr sz="1200">
                <a:solidFill>
                  <a:srgbClr val="898989"/>
                </a:solidFill>
                <a:latin typeface="Calibri" charset="0"/>
                <a:cs typeface="Arial" charset="0"/>
                <a:sym typeface="Arial" charset="0"/>
              </a:defRPr>
            </a:lvl1pPr>
          </a:lstStyle>
          <a:p>
            <a:pPr eaLnBrk="1" hangingPunct="1">
              <a:defRPr/>
            </a:pPr>
            <a:fld id="{435090FA-97C6-0F42-88D2-CF26FBEE8361}" type="datetimeFigureOut">
              <a:rPr lang="en-US"/>
              <a:pPr eaLnBrk="1" hangingPunct="1">
                <a:defRPr/>
              </a:pPr>
              <a:t>2/15/23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20" tIns="45711" rIns="91420" bIns="45711" rtlCol="0" anchor="ctr"/>
          <a:lstStyle>
            <a:lvl1pPr algn="ctr" defTabSz="457106" fontAlgn="auto">
              <a:spcBef>
                <a:spcPts val="0"/>
              </a:spcBef>
              <a:spcAft>
                <a:spcPts val="0"/>
              </a:spcAft>
              <a:defRPr sz="1200">
                <a:solidFill>
                  <a:prstClr val="black">
                    <a:tint val="75000"/>
                  </a:prstClr>
                </a:solidFill>
                <a:latin typeface="Calibri"/>
                <a:ea typeface="Arial"/>
                <a:cs typeface="Arial"/>
                <a:sym typeface="Arial"/>
                <a:rtl val="0"/>
              </a:defRPr>
            </a:lvl1pPr>
          </a:lstStyle>
          <a:p>
            <a:pPr eaLnBrk="1" hangingPunct="1">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20" tIns="45711" rIns="91420" bIns="45711" numCol="1" anchor="ctr" anchorCtr="0" compatLnSpc="1">
            <a:prstTxWarp prst="textNoShape">
              <a:avLst/>
            </a:prstTxWarp>
          </a:bodyPr>
          <a:lstStyle>
            <a:lvl1pPr algn="r" defTabSz="455613">
              <a:defRPr sz="1200">
                <a:solidFill>
                  <a:srgbClr val="898989"/>
                </a:solidFill>
                <a:latin typeface="Calibri" charset="0"/>
                <a:cs typeface="Arial" charset="0"/>
                <a:sym typeface="Arial" charset="0"/>
              </a:defRPr>
            </a:lvl1pPr>
          </a:lstStyle>
          <a:p>
            <a:pPr eaLnBrk="1" hangingPunct="1">
              <a:defRPr/>
            </a:pPr>
            <a:fld id="{B3095FBB-E422-2242-90A7-1CA55E2A572C}" type="slidenum">
              <a:rPr lang="en-US"/>
              <a:pPr eaLnBrk="1" hangingPunct="1">
                <a:defRPr/>
              </a:pPr>
              <a:t>‹#›</a:t>
            </a:fld>
            <a:endParaRPr lang="en-US"/>
          </a:p>
        </p:txBody>
      </p:sp>
    </p:spTree>
    <p:extLst>
      <p:ext uri="{BB962C8B-B14F-4D97-AF65-F5344CB8AC3E}">
        <p14:creationId xmlns:p14="http://schemas.microsoft.com/office/powerpoint/2010/main" val="1988145428"/>
      </p:ext>
    </p:extLst>
  </p:cSld>
  <p:clrMap bg1="lt1" tx1="dk1" bg2="lt2" tx2="dk2" accent1="accent1" accent2="accent2" accent3="accent3" accent4="accent4" accent5="accent5" accent6="accent6" hlink="hlink" folHlink="folHlink"/>
  <p:sldLayoutIdLst>
    <p:sldLayoutId id="2147485970" r:id="rId1"/>
    <p:sldLayoutId id="2147485971" r:id="rId2"/>
    <p:sldLayoutId id="2147485972" r:id="rId3"/>
    <p:sldLayoutId id="2147485973" r:id="rId4"/>
    <p:sldLayoutId id="2147485974" r:id="rId5"/>
    <p:sldLayoutId id="2147485975" r:id="rId6"/>
    <p:sldLayoutId id="2147485976" r:id="rId7"/>
    <p:sldLayoutId id="2147485977" r:id="rId8"/>
    <p:sldLayoutId id="2147485978" r:id="rId9"/>
    <p:sldLayoutId id="2147485979" r:id="rId10"/>
    <p:sldLayoutId id="2147485980"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079" indent="-228553" algn="l" defTabSz="457106" rtl="0" eaLnBrk="1" latinLnBrk="0" hangingPunct="1">
        <a:spcBef>
          <a:spcPct val="20000"/>
        </a:spcBef>
        <a:buFont typeface="Arial"/>
        <a:buChar char="•"/>
        <a:defRPr sz="2000" kern="1200">
          <a:solidFill>
            <a:schemeClr val="tx1"/>
          </a:solidFill>
          <a:latin typeface="+mn-lt"/>
          <a:ea typeface="+mn-ea"/>
          <a:cs typeface="+mn-cs"/>
        </a:defRPr>
      </a:lvl6pPr>
      <a:lvl7pPr marL="2971184" indent="-228553" algn="l" defTabSz="457106" rtl="0" eaLnBrk="1" latinLnBrk="0" hangingPunct="1">
        <a:spcBef>
          <a:spcPct val="20000"/>
        </a:spcBef>
        <a:buFont typeface="Arial"/>
        <a:buChar char="•"/>
        <a:defRPr sz="2000" kern="1200">
          <a:solidFill>
            <a:schemeClr val="tx1"/>
          </a:solidFill>
          <a:latin typeface="+mn-lt"/>
          <a:ea typeface="+mn-ea"/>
          <a:cs typeface="+mn-cs"/>
        </a:defRPr>
      </a:lvl7pPr>
      <a:lvl8pPr marL="3428289" indent="-228553" algn="l" defTabSz="457106" rtl="0" eaLnBrk="1" latinLnBrk="0" hangingPunct="1">
        <a:spcBef>
          <a:spcPct val="20000"/>
        </a:spcBef>
        <a:buFont typeface="Arial"/>
        <a:buChar char="•"/>
        <a:defRPr sz="2000" kern="1200">
          <a:solidFill>
            <a:schemeClr val="tx1"/>
          </a:solidFill>
          <a:latin typeface="+mn-lt"/>
          <a:ea typeface="+mn-ea"/>
          <a:cs typeface="+mn-cs"/>
        </a:defRPr>
      </a:lvl8pPr>
      <a:lvl9pPr marL="3885394" indent="-228553" algn="l" defTabSz="45710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6" rtl="0" eaLnBrk="1" latinLnBrk="0" hangingPunct="1">
        <a:defRPr sz="1800" kern="1200">
          <a:solidFill>
            <a:schemeClr val="tx1"/>
          </a:solidFill>
          <a:latin typeface="+mn-lt"/>
          <a:ea typeface="+mn-ea"/>
          <a:cs typeface="+mn-cs"/>
        </a:defRPr>
      </a:lvl1pPr>
      <a:lvl2pPr marL="457106" algn="l" defTabSz="457106" rtl="0" eaLnBrk="1" latinLnBrk="0" hangingPunct="1">
        <a:defRPr sz="1800" kern="1200">
          <a:solidFill>
            <a:schemeClr val="tx1"/>
          </a:solidFill>
          <a:latin typeface="+mn-lt"/>
          <a:ea typeface="+mn-ea"/>
          <a:cs typeface="+mn-cs"/>
        </a:defRPr>
      </a:lvl2pPr>
      <a:lvl3pPr marL="914210" algn="l" defTabSz="457106" rtl="0" eaLnBrk="1" latinLnBrk="0" hangingPunct="1">
        <a:defRPr sz="1800" kern="1200">
          <a:solidFill>
            <a:schemeClr val="tx1"/>
          </a:solidFill>
          <a:latin typeface="+mn-lt"/>
          <a:ea typeface="+mn-ea"/>
          <a:cs typeface="+mn-cs"/>
        </a:defRPr>
      </a:lvl3pPr>
      <a:lvl4pPr marL="1371316" algn="l" defTabSz="457106" rtl="0" eaLnBrk="1" latinLnBrk="0" hangingPunct="1">
        <a:defRPr sz="1800" kern="1200">
          <a:solidFill>
            <a:schemeClr val="tx1"/>
          </a:solidFill>
          <a:latin typeface="+mn-lt"/>
          <a:ea typeface="+mn-ea"/>
          <a:cs typeface="+mn-cs"/>
        </a:defRPr>
      </a:lvl4pPr>
      <a:lvl5pPr marL="1828421" algn="l" defTabSz="457106" rtl="0" eaLnBrk="1" latinLnBrk="0" hangingPunct="1">
        <a:defRPr sz="1800" kern="1200">
          <a:solidFill>
            <a:schemeClr val="tx1"/>
          </a:solidFill>
          <a:latin typeface="+mn-lt"/>
          <a:ea typeface="+mn-ea"/>
          <a:cs typeface="+mn-cs"/>
        </a:defRPr>
      </a:lvl5pPr>
      <a:lvl6pPr marL="2285526" algn="l" defTabSz="457106" rtl="0" eaLnBrk="1" latinLnBrk="0" hangingPunct="1">
        <a:defRPr sz="1800" kern="1200">
          <a:solidFill>
            <a:schemeClr val="tx1"/>
          </a:solidFill>
          <a:latin typeface="+mn-lt"/>
          <a:ea typeface="+mn-ea"/>
          <a:cs typeface="+mn-cs"/>
        </a:defRPr>
      </a:lvl6pPr>
      <a:lvl7pPr marL="2742630" algn="l" defTabSz="457106" rtl="0" eaLnBrk="1" latinLnBrk="0" hangingPunct="1">
        <a:defRPr sz="1800" kern="1200">
          <a:solidFill>
            <a:schemeClr val="tx1"/>
          </a:solidFill>
          <a:latin typeface="+mn-lt"/>
          <a:ea typeface="+mn-ea"/>
          <a:cs typeface="+mn-cs"/>
        </a:defRPr>
      </a:lvl7pPr>
      <a:lvl8pPr marL="3199736" algn="l" defTabSz="457106" rtl="0" eaLnBrk="1" latinLnBrk="0" hangingPunct="1">
        <a:defRPr sz="1800" kern="1200">
          <a:solidFill>
            <a:schemeClr val="tx1"/>
          </a:solidFill>
          <a:latin typeface="+mn-lt"/>
          <a:ea typeface="+mn-ea"/>
          <a:cs typeface="+mn-cs"/>
        </a:defRPr>
      </a:lvl8pPr>
      <a:lvl9pPr marL="3656841" algn="l" defTabSz="457106"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58722"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58731" name="Freeform 6"/>
            <p:cNvSpPr>
              <a:spLocks/>
            </p:cNvSpPr>
            <p:nvPr/>
          </p:nvSpPr>
          <p:spPr bwMode="hidden">
            <a:xfrm>
              <a:off x="4038" y="3577"/>
              <a:ext cx="1720" cy="65"/>
            </a:xfrm>
            <a:custGeom>
              <a:avLst/>
              <a:gdLst>
                <a:gd name="T0" fmla="*/ 1606 w 1722"/>
                <a:gd name="T1" fmla="*/ 33 h 66"/>
                <a:gd name="T2" fmla="*/ 1606 w 1722"/>
                <a:gd name="T3" fmla="*/ 33 h 66"/>
                <a:gd name="T4" fmla="*/ 0 w 1722"/>
                <a:gd name="T5" fmla="*/ 0 h 66"/>
                <a:gd name="T6" fmla="*/ 0 w 1722"/>
                <a:gd name="T7" fmla="*/ 33 h 66"/>
                <a:gd name="T8" fmla="*/ 1606 w 1722"/>
                <a:gd name="T9" fmla="*/ 33 h 66"/>
                <a:gd name="T10" fmla="*/ 1606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158733" name="Freeform 8"/>
            <p:cNvSpPr>
              <a:spLocks/>
            </p:cNvSpPr>
            <p:nvPr/>
          </p:nvSpPr>
          <p:spPr bwMode="hidden">
            <a:xfrm>
              <a:off x="4784" y="3702"/>
              <a:ext cx="974" cy="101"/>
            </a:xfrm>
            <a:custGeom>
              <a:avLst/>
              <a:gdLst>
                <a:gd name="T0" fmla="*/ 917 w 975"/>
                <a:gd name="T1" fmla="*/ 48 h 101"/>
                <a:gd name="T2" fmla="*/ 917 w 975"/>
                <a:gd name="T3" fmla="*/ 0 h 101"/>
                <a:gd name="T4" fmla="*/ 0 w 975"/>
                <a:gd name="T5" fmla="*/ 24 h 101"/>
                <a:gd name="T6" fmla="*/ 0 w 975"/>
                <a:gd name="T7" fmla="*/ 101 h 101"/>
                <a:gd name="T8" fmla="*/ 917 w 975"/>
                <a:gd name="T9" fmla="*/ 48 h 101"/>
                <a:gd name="T10" fmla="*/ 91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58734" name="Freeform 9"/>
            <p:cNvSpPr>
              <a:spLocks/>
            </p:cNvSpPr>
            <p:nvPr/>
          </p:nvSpPr>
          <p:spPr bwMode="hidden">
            <a:xfrm>
              <a:off x="3619" y="3815"/>
              <a:ext cx="2139" cy="198"/>
            </a:xfrm>
            <a:custGeom>
              <a:avLst/>
              <a:gdLst>
                <a:gd name="T0" fmla="*/ 2025 w 2141"/>
                <a:gd name="T1" fmla="*/ 0 h 198"/>
                <a:gd name="T2" fmla="*/ 0 w 2141"/>
                <a:gd name="T3" fmla="*/ 156 h 198"/>
                <a:gd name="T4" fmla="*/ 0 w 2141"/>
                <a:gd name="T5" fmla="*/ 198 h 198"/>
                <a:gd name="T6" fmla="*/ 2025 w 2141"/>
                <a:gd name="T7" fmla="*/ 0 h 198"/>
                <a:gd name="T8" fmla="*/ 20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58736" name="Freeform 11"/>
            <p:cNvSpPr>
              <a:spLocks/>
            </p:cNvSpPr>
            <p:nvPr/>
          </p:nvSpPr>
          <p:spPr bwMode="hidden">
            <a:xfrm>
              <a:off x="2097" y="4043"/>
              <a:ext cx="2514" cy="276"/>
            </a:xfrm>
            <a:custGeom>
              <a:avLst/>
              <a:gdLst>
                <a:gd name="T0" fmla="*/ 2037 w 2517"/>
                <a:gd name="T1" fmla="*/ 276 h 276"/>
                <a:gd name="T2" fmla="*/ 2343 w 2517"/>
                <a:gd name="T3" fmla="*/ 204 h 276"/>
                <a:gd name="T4" fmla="*/ 2089 w 2517"/>
                <a:gd name="T5" fmla="*/ 0 h 276"/>
                <a:gd name="T6" fmla="*/ 0 w 2517"/>
                <a:gd name="T7" fmla="*/ 276 h 276"/>
                <a:gd name="T8" fmla="*/ 2037 w 2517"/>
                <a:gd name="T9" fmla="*/ 276 h 276"/>
                <a:gd name="T10" fmla="*/ 203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58738" name="Freeform 13"/>
            <p:cNvSpPr>
              <a:spLocks/>
            </p:cNvSpPr>
            <p:nvPr/>
          </p:nvSpPr>
          <p:spPr bwMode="hidden">
            <a:xfrm>
              <a:off x="5030" y="3151"/>
              <a:ext cx="728" cy="240"/>
            </a:xfrm>
            <a:custGeom>
              <a:avLst/>
              <a:gdLst>
                <a:gd name="T0" fmla="*/ 671 w 729"/>
                <a:gd name="T1" fmla="*/ 240 h 240"/>
                <a:gd name="T2" fmla="*/ 0 w 729"/>
                <a:gd name="T3" fmla="*/ 0 h 240"/>
                <a:gd name="T4" fmla="*/ 0 w 729"/>
                <a:gd name="T5" fmla="*/ 6 h 240"/>
                <a:gd name="T6" fmla="*/ 671 w 729"/>
                <a:gd name="T7" fmla="*/ 240 h 240"/>
                <a:gd name="T8" fmla="*/ 67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58740" name="Freeform 15"/>
            <p:cNvSpPr>
              <a:spLocks/>
            </p:cNvSpPr>
            <p:nvPr/>
          </p:nvSpPr>
          <p:spPr bwMode="hidden">
            <a:xfrm>
              <a:off x="5030" y="3049"/>
              <a:ext cx="728" cy="318"/>
            </a:xfrm>
            <a:custGeom>
              <a:avLst/>
              <a:gdLst>
                <a:gd name="T0" fmla="*/ 671 w 729"/>
                <a:gd name="T1" fmla="*/ 318 h 318"/>
                <a:gd name="T2" fmla="*/ 671 w 729"/>
                <a:gd name="T3" fmla="*/ 312 h 318"/>
                <a:gd name="T4" fmla="*/ 0 w 729"/>
                <a:gd name="T5" fmla="*/ 0 h 318"/>
                <a:gd name="T6" fmla="*/ 0 w 729"/>
                <a:gd name="T7" fmla="*/ 54 h 318"/>
                <a:gd name="T8" fmla="*/ 671 w 729"/>
                <a:gd name="T9" fmla="*/ 318 h 318"/>
                <a:gd name="T10" fmla="*/ 67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5874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5874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5875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58753" name="Freeform 28"/>
            <p:cNvSpPr>
              <a:spLocks/>
            </p:cNvSpPr>
            <p:nvPr/>
          </p:nvSpPr>
          <p:spPr bwMode="hidden">
            <a:xfrm>
              <a:off x="5698" y="653"/>
              <a:ext cx="60" cy="311"/>
            </a:xfrm>
            <a:custGeom>
              <a:avLst/>
              <a:gdLst>
                <a:gd name="T0" fmla="*/ 0 w 60"/>
                <a:gd name="T1" fmla="*/ 144 h 312"/>
                <a:gd name="T2" fmla="*/ 60 w 60"/>
                <a:gd name="T3" fmla="*/ 25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5875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grpSp>
          <p:nvGrpSpPr>
            <p:cNvPr id="158764"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charset="0"/>
              </a:defRPr>
            </a:lvl1pPr>
          </a:lstStyle>
          <a:p>
            <a:pPr>
              <a:defRPr/>
            </a:pPr>
            <a:fld id="{AAF4B70A-6D39-314B-A1F0-D5884D662B31}" type="slidenum">
              <a:rPr lang="en-US"/>
              <a:pPr>
                <a:defRPr/>
              </a:pPr>
              <a:t>‹#›</a:t>
            </a:fld>
            <a:endParaRPr lang="en-US"/>
          </a:p>
        </p:txBody>
      </p:sp>
    </p:spTree>
    <p:extLst>
      <p:ext uri="{BB962C8B-B14F-4D97-AF65-F5344CB8AC3E}">
        <p14:creationId xmlns:p14="http://schemas.microsoft.com/office/powerpoint/2010/main" val="2203618444"/>
      </p:ext>
    </p:extLst>
  </p:cSld>
  <p:clrMap bg1="dk2" tx1="lt1" bg2="dk1" tx2="lt2" accent1="accent1" accent2="accent2" accent3="accent3" accent4="accent4" accent5="accent5" accent6="accent6" hlink="hlink" folHlink="folHlink"/>
  <p:sldLayoutIdLst>
    <p:sldLayoutId id="2147485982" r:id="rId1"/>
    <p:sldLayoutId id="2147485983" r:id="rId2"/>
    <p:sldLayoutId id="2147485984" r:id="rId3"/>
    <p:sldLayoutId id="2147485985" r:id="rId4"/>
    <p:sldLayoutId id="2147485986" r:id="rId5"/>
    <p:sldLayoutId id="2147485987" r:id="rId6"/>
    <p:sldLayoutId id="2147485988" r:id="rId7"/>
    <p:sldLayoutId id="2147485989" r:id="rId8"/>
    <p:sldLayoutId id="2147485990" r:id="rId9"/>
    <p:sldLayoutId id="2147485991" r:id="rId10"/>
    <p:sldLayoutId id="214748599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defRPr/>
            </a:pPr>
            <a:fld id="{4FB8A746-AC4E-B04B-B719-B00109B78261}" type="slidenum">
              <a:rPr lang="en-US"/>
              <a:pPr>
                <a:defRPr/>
              </a:pPr>
              <a:t>‹#›</a:t>
            </a:fld>
            <a:endParaRPr lang="en-US"/>
          </a:p>
        </p:txBody>
      </p:sp>
    </p:spTree>
    <p:extLst>
      <p:ext uri="{BB962C8B-B14F-4D97-AF65-F5344CB8AC3E}">
        <p14:creationId xmlns:p14="http://schemas.microsoft.com/office/powerpoint/2010/main" val="552479012"/>
      </p:ext>
    </p:extLst>
  </p:cSld>
  <p:clrMap bg1="dk2" tx1="lt1" bg2="dk1" tx2="lt2" accent1="accent1" accent2="accent2" accent3="accent3" accent4="accent4" accent5="accent5" accent6="accent6" hlink="hlink" folHlink="folHlink"/>
  <p:sldLayoutIdLst>
    <p:sldLayoutId id="2147486006" r:id="rId1"/>
    <p:sldLayoutId id="2147486007" r:id="rId2"/>
    <p:sldLayoutId id="2147486008" r:id="rId3"/>
    <p:sldLayoutId id="2147486009" r:id="rId4"/>
    <p:sldLayoutId id="2147486010" r:id="rId5"/>
    <p:sldLayoutId id="2147486011" r:id="rId6"/>
    <p:sldLayoutId id="2147486012" r:id="rId7"/>
    <p:sldLayoutId id="2147486013" r:id="rId8"/>
    <p:sldLayoutId id="2147486014" r:id="rId9"/>
    <p:sldLayoutId id="2147486015" r:id="rId10"/>
    <p:sldLayoutId id="2147486016" r:id="rId11"/>
    <p:sldLayoutId id="2147486017"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21858"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21867" name="Freeform 6"/>
            <p:cNvSpPr>
              <a:spLocks/>
            </p:cNvSpPr>
            <p:nvPr/>
          </p:nvSpPr>
          <p:spPr bwMode="hidden">
            <a:xfrm>
              <a:off x="4038" y="3577"/>
              <a:ext cx="1720" cy="65"/>
            </a:xfrm>
            <a:custGeom>
              <a:avLst/>
              <a:gdLst>
                <a:gd name="T0" fmla="*/ 1570 w 1722"/>
                <a:gd name="T1" fmla="*/ 33 h 66"/>
                <a:gd name="T2" fmla="*/ 1570 w 1722"/>
                <a:gd name="T3" fmla="*/ 33 h 66"/>
                <a:gd name="T4" fmla="*/ 0 w 1722"/>
                <a:gd name="T5" fmla="*/ 0 h 66"/>
                <a:gd name="T6" fmla="*/ 0 w 1722"/>
                <a:gd name="T7" fmla="*/ 33 h 66"/>
                <a:gd name="T8" fmla="*/ 1570 w 1722"/>
                <a:gd name="T9" fmla="*/ 33 h 66"/>
                <a:gd name="T10" fmla="*/ 157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121869" name="Freeform 8"/>
            <p:cNvSpPr>
              <a:spLocks/>
            </p:cNvSpPr>
            <p:nvPr/>
          </p:nvSpPr>
          <p:spPr bwMode="hidden">
            <a:xfrm>
              <a:off x="4784" y="3702"/>
              <a:ext cx="974" cy="101"/>
            </a:xfrm>
            <a:custGeom>
              <a:avLst/>
              <a:gdLst>
                <a:gd name="T0" fmla="*/ 899 w 975"/>
                <a:gd name="T1" fmla="*/ 48 h 101"/>
                <a:gd name="T2" fmla="*/ 899 w 975"/>
                <a:gd name="T3" fmla="*/ 0 h 101"/>
                <a:gd name="T4" fmla="*/ 0 w 975"/>
                <a:gd name="T5" fmla="*/ 24 h 101"/>
                <a:gd name="T6" fmla="*/ 0 w 975"/>
                <a:gd name="T7" fmla="*/ 101 h 101"/>
                <a:gd name="T8" fmla="*/ 899 w 975"/>
                <a:gd name="T9" fmla="*/ 48 h 101"/>
                <a:gd name="T10" fmla="*/ 89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21870" name="Freeform 9"/>
            <p:cNvSpPr>
              <a:spLocks/>
            </p:cNvSpPr>
            <p:nvPr/>
          </p:nvSpPr>
          <p:spPr bwMode="hidden">
            <a:xfrm>
              <a:off x="3619" y="3815"/>
              <a:ext cx="2139" cy="198"/>
            </a:xfrm>
            <a:custGeom>
              <a:avLst/>
              <a:gdLst>
                <a:gd name="T0" fmla="*/ 1989 w 2141"/>
                <a:gd name="T1" fmla="*/ 0 h 198"/>
                <a:gd name="T2" fmla="*/ 0 w 2141"/>
                <a:gd name="T3" fmla="*/ 156 h 198"/>
                <a:gd name="T4" fmla="*/ 0 w 2141"/>
                <a:gd name="T5" fmla="*/ 198 h 198"/>
                <a:gd name="T6" fmla="*/ 1989 w 2141"/>
                <a:gd name="T7" fmla="*/ 0 h 198"/>
                <a:gd name="T8" fmla="*/ 198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21872" name="Freeform 11"/>
            <p:cNvSpPr>
              <a:spLocks/>
            </p:cNvSpPr>
            <p:nvPr/>
          </p:nvSpPr>
          <p:spPr bwMode="hidden">
            <a:xfrm>
              <a:off x="2097" y="4043"/>
              <a:ext cx="2514" cy="276"/>
            </a:xfrm>
            <a:custGeom>
              <a:avLst/>
              <a:gdLst>
                <a:gd name="T0" fmla="*/ 2001 w 2517"/>
                <a:gd name="T1" fmla="*/ 276 h 276"/>
                <a:gd name="T2" fmla="*/ 2289 w 2517"/>
                <a:gd name="T3" fmla="*/ 204 h 276"/>
                <a:gd name="T4" fmla="*/ 2053 w 2517"/>
                <a:gd name="T5" fmla="*/ 0 h 276"/>
                <a:gd name="T6" fmla="*/ 0 w 2517"/>
                <a:gd name="T7" fmla="*/ 276 h 276"/>
                <a:gd name="T8" fmla="*/ 2001 w 2517"/>
                <a:gd name="T9" fmla="*/ 276 h 276"/>
                <a:gd name="T10" fmla="*/ 200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21874" name="Freeform 13"/>
            <p:cNvSpPr>
              <a:spLocks/>
            </p:cNvSpPr>
            <p:nvPr/>
          </p:nvSpPr>
          <p:spPr bwMode="hidden">
            <a:xfrm>
              <a:off x="5030" y="3151"/>
              <a:ext cx="728" cy="240"/>
            </a:xfrm>
            <a:custGeom>
              <a:avLst/>
              <a:gdLst>
                <a:gd name="T0" fmla="*/ 653 w 729"/>
                <a:gd name="T1" fmla="*/ 240 h 240"/>
                <a:gd name="T2" fmla="*/ 0 w 729"/>
                <a:gd name="T3" fmla="*/ 0 h 240"/>
                <a:gd name="T4" fmla="*/ 0 w 729"/>
                <a:gd name="T5" fmla="*/ 6 h 240"/>
                <a:gd name="T6" fmla="*/ 653 w 729"/>
                <a:gd name="T7" fmla="*/ 240 h 240"/>
                <a:gd name="T8" fmla="*/ 65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21876" name="Freeform 15"/>
            <p:cNvSpPr>
              <a:spLocks/>
            </p:cNvSpPr>
            <p:nvPr/>
          </p:nvSpPr>
          <p:spPr bwMode="hidden">
            <a:xfrm>
              <a:off x="5030" y="3049"/>
              <a:ext cx="728" cy="318"/>
            </a:xfrm>
            <a:custGeom>
              <a:avLst/>
              <a:gdLst>
                <a:gd name="T0" fmla="*/ 653 w 729"/>
                <a:gd name="T1" fmla="*/ 318 h 318"/>
                <a:gd name="T2" fmla="*/ 653 w 729"/>
                <a:gd name="T3" fmla="*/ 312 h 318"/>
                <a:gd name="T4" fmla="*/ 0 w 729"/>
                <a:gd name="T5" fmla="*/ 0 h 318"/>
                <a:gd name="T6" fmla="*/ 0 w 729"/>
                <a:gd name="T7" fmla="*/ 54 h 318"/>
                <a:gd name="T8" fmla="*/ 653 w 729"/>
                <a:gd name="T9" fmla="*/ 318 h 318"/>
                <a:gd name="T10" fmla="*/ 65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21880"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21882"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21886"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21889" name="Freeform 28"/>
            <p:cNvSpPr>
              <a:spLocks/>
            </p:cNvSpPr>
            <p:nvPr/>
          </p:nvSpPr>
          <p:spPr bwMode="hidden">
            <a:xfrm>
              <a:off x="5698" y="653"/>
              <a:ext cx="60" cy="311"/>
            </a:xfrm>
            <a:custGeom>
              <a:avLst/>
              <a:gdLst>
                <a:gd name="T0" fmla="*/ 0 w 60"/>
                <a:gd name="T1" fmla="*/ 144 h 312"/>
                <a:gd name="T2" fmla="*/ 60 w 60"/>
                <a:gd name="T3" fmla="*/ 23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21891"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grpSp>
          <p:nvGrpSpPr>
            <p:cNvPr id="121900"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charset="0"/>
              </a:defRPr>
            </a:lvl1pPr>
          </a:lstStyle>
          <a:p>
            <a:pPr>
              <a:defRPr/>
            </a:pPr>
            <a:fld id="{07445FE6-8F5F-B445-9B38-75D61F8283CB}" type="slidenum">
              <a:rPr lang="en-US"/>
              <a:pPr>
                <a:defRPr/>
              </a:pPr>
              <a:t>‹#›</a:t>
            </a:fld>
            <a:endParaRPr lang="en-US"/>
          </a:p>
        </p:txBody>
      </p:sp>
    </p:spTree>
    <p:extLst>
      <p:ext uri="{BB962C8B-B14F-4D97-AF65-F5344CB8AC3E}">
        <p14:creationId xmlns:p14="http://schemas.microsoft.com/office/powerpoint/2010/main" val="3316708334"/>
      </p:ext>
    </p:extLst>
  </p:cSld>
  <p:clrMap bg1="dk2" tx1="lt1" bg2="dk1" tx2="lt2" accent1="accent1" accent2="accent2" accent3="accent3" accent4="accent4" accent5="accent5" accent6="accent6" hlink="hlink" folHlink="folHlink"/>
  <p:sldLayoutIdLst>
    <p:sldLayoutId id="2147486019" r:id="rId1"/>
    <p:sldLayoutId id="2147486020" r:id="rId2"/>
    <p:sldLayoutId id="2147486021" r:id="rId3"/>
    <p:sldLayoutId id="2147486022" r:id="rId4"/>
    <p:sldLayoutId id="2147486023" r:id="rId5"/>
    <p:sldLayoutId id="2147486024" r:id="rId6"/>
    <p:sldLayoutId id="2147486025" r:id="rId7"/>
    <p:sldLayoutId id="2147486026" r:id="rId8"/>
    <p:sldLayoutId id="2147486027" r:id="rId9"/>
    <p:sldLayoutId id="2147486028" r:id="rId10"/>
    <p:sldLayoutId id="214748602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eaLnBrk="1" hangingPunct="1">
              <a:defRPr/>
            </a:pPr>
            <a:endParaRPr lang="en-US">
              <a:solidFill>
                <a:srgbClr val="000000"/>
              </a:solidFill>
            </a:endParaRPr>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eaLnBrk="1" hangingPunct="1">
              <a:defRPr/>
            </a:pPr>
            <a:endParaRPr lang="en-US">
              <a:solidFill>
                <a:srgbClr val="000000"/>
              </a:solidFill>
            </a:endParaRPr>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defRPr/>
            </a:pPr>
            <a:fld id="{B3C66E19-9CD0-224A-9094-37324153C567}" type="slidenum">
              <a:rPr lang="en-US">
                <a:solidFill>
                  <a:srgbClr val="000000"/>
                </a:solidFill>
                <a:latin typeface="Times New Roman" charset="0"/>
              </a:rPr>
              <a:pPr eaLnBrk="1" hangingPunct="1">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3902674520"/>
      </p:ext>
    </p:extLst>
  </p:cSld>
  <p:clrMap bg1="lt1" tx1="dk1" bg2="lt2" tx2="dk2" accent1="accent1" accent2="accent2" accent3="accent3" accent4="accent4" accent5="accent5" accent6="accent6" hlink="hlink" folHlink="folHlink"/>
  <p:sldLayoutIdLst>
    <p:sldLayoutId id="2147486031" r:id="rId1"/>
    <p:sldLayoutId id="2147486032" r:id="rId2"/>
    <p:sldLayoutId id="2147486033" r:id="rId3"/>
    <p:sldLayoutId id="2147486034" r:id="rId4"/>
    <p:sldLayoutId id="2147486035" r:id="rId5"/>
    <p:sldLayoutId id="2147486036" r:id="rId6"/>
    <p:sldLayoutId id="2147486037" r:id="rId7"/>
    <p:sldLayoutId id="2147486038" r:id="rId8"/>
    <p:sldLayoutId id="2147486039" r:id="rId9"/>
    <p:sldLayoutId id="2147486040" r:id="rId10"/>
    <p:sldLayoutId id="2147486041"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36194"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36203" name="Freeform 6"/>
            <p:cNvSpPr>
              <a:spLocks/>
            </p:cNvSpPr>
            <p:nvPr/>
          </p:nvSpPr>
          <p:spPr bwMode="hidden">
            <a:xfrm>
              <a:off x="4038" y="3577"/>
              <a:ext cx="1720" cy="65"/>
            </a:xfrm>
            <a:custGeom>
              <a:avLst/>
              <a:gdLst>
                <a:gd name="T0" fmla="*/ 1614 w 1722"/>
                <a:gd name="T1" fmla="*/ 33 h 66"/>
                <a:gd name="T2" fmla="*/ 1614 w 1722"/>
                <a:gd name="T3" fmla="*/ 33 h 66"/>
                <a:gd name="T4" fmla="*/ 0 w 1722"/>
                <a:gd name="T5" fmla="*/ 0 h 66"/>
                <a:gd name="T6" fmla="*/ 0 w 1722"/>
                <a:gd name="T7" fmla="*/ 33 h 66"/>
                <a:gd name="T8" fmla="*/ 1614 w 1722"/>
                <a:gd name="T9" fmla="*/ 33 h 66"/>
                <a:gd name="T10" fmla="*/ 1614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136205" name="Freeform 8"/>
            <p:cNvSpPr>
              <a:spLocks/>
            </p:cNvSpPr>
            <p:nvPr/>
          </p:nvSpPr>
          <p:spPr bwMode="hidden">
            <a:xfrm>
              <a:off x="4784" y="3702"/>
              <a:ext cx="974" cy="101"/>
            </a:xfrm>
            <a:custGeom>
              <a:avLst/>
              <a:gdLst>
                <a:gd name="T0" fmla="*/ 921 w 975"/>
                <a:gd name="T1" fmla="*/ 48 h 101"/>
                <a:gd name="T2" fmla="*/ 921 w 975"/>
                <a:gd name="T3" fmla="*/ 0 h 101"/>
                <a:gd name="T4" fmla="*/ 0 w 975"/>
                <a:gd name="T5" fmla="*/ 24 h 101"/>
                <a:gd name="T6" fmla="*/ 0 w 975"/>
                <a:gd name="T7" fmla="*/ 101 h 101"/>
                <a:gd name="T8" fmla="*/ 921 w 975"/>
                <a:gd name="T9" fmla="*/ 48 h 101"/>
                <a:gd name="T10" fmla="*/ 92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36206" name="Freeform 9"/>
            <p:cNvSpPr>
              <a:spLocks/>
            </p:cNvSpPr>
            <p:nvPr/>
          </p:nvSpPr>
          <p:spPr bwMode="hidden">
            <a:xfrm>
              <a:off x="3619" y="3815"/>
              <a:ext cx="2139" cy="198"/>
            </a:xfrm>
            <a:custGeom>
              <a:avLst/>
              <a:gdLst>
                <a:gd name="T0" fmla="*/ 2033 w 2141"/>
                <a:gd name="T1" fmla="*/ 0 h 198"/>
                <a:gd name="T2" fmla="*/ 0 w 2141"/>
                <a:gd name="T3" fmla="*/ 156 h 198"/>
                <a:gd name="T4" fmla="*/ 0 w 2141"/>
                <a:gd name="T5" fmla="*/ 198 h 198"/>
                <a:gd name="T6" fmla="*/ 2033 w 2141"/>
                <a:gd name="T7" fmla="*/ 0 h 198"/>
                <a:gd name="T8" fmla="*/ 20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36208" name="Freeform 11"/>
            <p:cNvSpPr>
              <a:spLocks/>
            </p:cNvSpPr>
            <p:nvPr/>
          </p:nvSpPr>
          <p:spPr bwMode="hidden">
            <a:xfrm>
              <a:off x="2097" y="4043"/>
              <a:ext cx="2514" cy="276"/>
            </a:xfrm>
            <a:custGeom>
              <a:avLst/>
              <a:gdLst>
                <a:gd name="T0" fmla="*/ 2045 w 2517"/>
                <a:gd name="T1" fmla="*/ 276 h 276"/>
                <a:gd name="T2" fmla="*/ 2355 w 2517"/>
                <a:gd name="T3" fmla="*/ 204 h 276"/>
                <a:gd name="T4" fmla="*/ 2098 w 2517"/>
                <a:gd name="T5" fmla="*/ 0 h 276"/>
                <a:gd name="T6" fmla="*/ 0 w 2517"/>
                <a:gd name="T7" fmla="*/ 276 h 276"/>
                <a:gd name="T8" fmla="*/ 2045 w 2517"/>
                <a:gd name="T9" fmla="*/ 276 h 276"/>
                <a:gd name="T10" fmla="*/ 204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36210" name="Freeform 13"/>
            <p:cNvSpPr>
              <a:spLocks/>
            </p:cNvSpPr>
            <p:nvPr/>
          </p:nvSpPr>
          <p:spPr bwMode="hidden">
            <a:xfrm>
              <a:off x="5030" y="3151"/>
              <a:ext cx="728" cy="240"/>
            </a:xfrm>
            <a:custGeom>
              <a:avLst/>
              <a:gdLst>
                <a:gd name="T0" fmla="*/ 675 w 729"/>
                <a:gd name="T1" fmla="*/ 240 h 240"/>
                <a:gd name="T2" fmla="*/ 0 w 729"/>
                <a:gd name="T3" fmla="*/ 0 h 240"/>
                <a:gd name="T4" fmla="*/ 0 w 729"/>
                <a:gd name="T5" fmla="*/ 6 h 240"/>
                <a:gd name="T6" fmla="*/ 675 w 729"/>
                <a:gd name="T7" fmla="*/ 240 h 240"/>
                <a:gd name="T8" fmla="*/ 67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36212" name="Freeform 15"/>
            <p:cNvSpPr>
              <a:spLocks/>
            </p:cNvSpPr>
            <p:nvPr/>
          </p:nvSpPr>
          <p:spPr bwMode="hidden">
            <a:xfrm>
              <a:off x="5030" y="3049"/>
              <a:ext cx="728" cy="318"/>
            </a:xfrm>
            <a:custGeom>
              <a:avLst/>
              <a:gdLst>
                <a:gd name="T0" fmla="*/ 675 w 729"/>
                <a:gd name="T1" fmla="*/ 318 h 318"/>
                <a:gd name="T2" fmla="*/ 675 w 729"/>
                <a:gd name="T3" fmla="*/ 312 h 318"/>
                <a:gd name="T4" fmla="*/ 0 w 729"/>
                <a:gd name="T5" fmla="*/ 0 h 318"/>
                <a:gd name="T6" fmla="*/ 0 w 729"/>
                <a:gd name="T7" fmla="*/ 54 h 318"/>
                <a:gd name="T8" fmla="*/ 675 w 729"/>
                <a:gd name="T9" fmla="*/ 318 h 318"/>
                <a:gd name="T10" fmla="*/ 67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3621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3621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3622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36225" name="Freeform 28"/>
            <p:cNvSpPr>
              <a:spLocks/>
            </p:cNvSpPr>
            <p:nvPr/>
          </p:nvSpPr>
          <p:spPr bwMode="hidden">
            <a:xfrm>
              <a:off x="5698" y="653"/>
              <a:ext cx="60" cy="311"/>
            </a:xfrm>
            <a:custGeom>
              <a:avLst/>
              <a:gdLst>
                <a:gd name="T0" fmla="*/ 0 w 60"/>
                <a:gd name="T1" fmla="*/ 144 h 312"/>
                <a:gd name="T2" fmla="*/ 60 w 60"/>
                <a:gd name="T3" fmla="*/ 25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3622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grpSp>
          <p:nvGrpSpPr>
            <p:cNvPr id="136236"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charset="0"/>
              </a:defRPr>
            </a:lvl1pPr>
          </a:lstStyle>
          <a:p>
            <a:pPr>
              <a:defRPr/>
            </a:pPr>
            <a:fld id="{5F0147BE-B8C6-D344-A893-741E9858A35E}" type="slidenum">
              <a:rPr lang="en-US"/>
              <a:pPr>
                <a:defRPr/>
              </a:pPr>
              <a:t>‹#›</a:t>
            </a:fld>
            <a:endParaRPr lang="en-US"/>
          </a:p>
        </p:txBody>
      </p:sp>
    </p:spTree>
    <p:extLst>
      <p:ext uri="{BB962C8B-B14F-4D97-AF65-F5344CB8AC3E}">
        <p14:creationId xmlns:p14="http://schemas.microsoft.com/office/powerpoint/2010/main" val="1425160607"/>
      </p:ext>
    </p:extLst>
  </p:cSld>
  <p:clrMap bg1="dk2" tx1="lt1" bg2="dk1" tx2="lt2" accent1="accent1" accent2="accent2" accent3="accent3" accent4="accent4" accent5="accent5" accent6="accent6" hlink="hlink" folHlink="folHlink"/>
  <p:sldLayoutIdLst>
    <p:sldLayoutId id="2147486043" r:id="rId1"/>
    <p:sldLayoutId id="2147486044" r:id="rId2"/>
    <p:sldLayoutId id="2147486045" r:id="rId3"/>
    <p:sldLayoutId id="2147486046" r:id="rId4"/>
    <p:sldLayoutId id="2147486047" r:id="rId5"/>
    <p:sldLayoutId id="2147486048" r:id="rId6"/>
    <p:sldLayoutId id="2147486049" r:id="rId7"/>
    <p:sldLayoutId id="2147486050" r:id="rId8"/>
    <p:sldLayoutId id="2147486051" r:id="rId9"/>
    <p:sldLayoutId id="2147486052" r:id="rId10"/>
    <p:sldLayoutId id="214748605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7756445"/>
      </p:ext>
    </p:extLst>
  </p:cSld>
  <p:clrMap bg1="lt1" tx1="dk1" bg2="lt2" tx2="dk2" accent1="accent1" accent2="accent2" accent3="accent3" accent4="accent4" accent5="accent5" accent6="accent6" hlink="hlink" folHlink="folHlink"/>
  <p:sldLayoutIdLst>
    <p:sldLayoutId id="2147486055" r:id="rId1"/>
    <p:sldLayoutId id="2147486056" r:id="rId2"/>
    <p:sldLayoutId id="2147486057" r:id="rId3"/>
    <p:sldLayoutId id="2147486058" r:id="rId4"/>
    <p:sldLayoutId id="2147486059" r:id="rId5"/>
    <p:sldLayoutId id="2147486060" r:id="rId6"/>
    <p:sldLayoutId id="2147486061" r:id="rId7"/>
    <p:sldLayoutId id="2147486062" r:id="rId8"/>
    <p:sldLayoutId id="2147486063" r:id="rId9"/>
    <p:sldLayoutId id="2147486064" r:id="rId10"/>
    <p:sldLayoutId id="2147486065" r:id="rId11"/>
  </p:sldLayoutIdLst>
  <p:txStyles>
    <p:titleStyle>
      <a:lvl1pPr algn="ctr" rtl="0" eaLnBrk="1" fontAlgn="base" hangingPunct="1">
        <a:spcBef>
          <a:spcPct val="0"/>
        </a:spcBef>
        <a:spcAft>
          <a:spcPct val="0"/>
        </a:spcAft>
        <a:defRPr sz="4400" b="1">
          <a:solidFill>
            <a:schemeClr val="bg1"/>
          </a:solidFill>
          <a:latin typeface="+mj-lt"/>
          <a:ea typeface="+mj-ea"/>
          <a:cs typeface="+mj-cs"/>
        </a:defRPr>
      </a:lvl1pPr>
      <a:lvl2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1" fontAlgn="base" hangingPunct="1">
        <a:spcBef>
          <a:spcPct val="20000"/>
        </a:spcBef>
        <a:spcAft>
          <a:spcPct val="0"/>
        </a:spcAft>
        <a:buChar char="•"/>
        <a:defRPr sz="3200" b="1">
          <a:solidFill>
            <a:schemeClr val="bg1"/>
          </a:solidFill>
          <a:latin typeface="+mn-lt"/>
          <a:ea typeface="+mn-ea"/>
          <a:cs typeface="+mn-cs"/>
        </a:defRPr>
      </a:lvl1pPr>
      <a:lvl2pPr marL="742950" indent="-285750" algn="l" rtl="0" eaLnBrk="1" fontAlgn="base" hangingPunct="1">
        <a:spcBef>
          <a:spcPct val="20000"/>
        </a:spcBef>
        <a:spcAft>
          <a:spcPct val="0"/>
        </a:spcAft>
        <a:buChar char="–"/>
        <a:defRPr sz="2800" b="1">
          <a:solidFill>
            <a:schemeClr val="bg1"/>
          </a:solidFill>
          <a:latin typeface="+mn-lt"/>
          <a:ea typeface="+mn-ea"/>
        </a:defRPr>
      </a:lvl2pPr>
      <a:lvl3pPr marL="1143000" indent="-228600" algn="l" rtl="0" eaLnBrk="1" fontAlgn="base" hangingPunct="1">
        <a:spcBef>
          <a:spcPct val="20000"/>
        </a:spcBef>
        <a:spcAft>
          <a:spcPct val="0"/>
        </a:spcAft>
        <a:buChar char="•"/>
        <a:defRPr sz="2400" b="1">
          <a:solidFill>
            <a:schemeClr val="bg1"/>
          </a:solidFill>
          <a:latin typeface="+mn-lt"/>
          <a:ea typeface="+mn-ea"/>
        </a:defRPr>
      </a:lvl3pPr>
      <a:lvl4pPr marL="1600200" indent="-228600" algn="l" rtl="0" eaLnBrk="1" fontAlgn="base" hangingPunct="1">
        <a:spcBef>
          <a:spcPct val="20000"/>
        </a:spcBef>
        <a:spcAft>
          <a:spcPct val="0"/>
        </a:spcAft>
        <a:buChar char="–"/>
        <a:defRPr sz="2000" b="1">
          <a:solidFill>
            <a:schemeClr val="bg1"/>
          </a:solidFill>
          <a:latin typeface="+mn-lt"/>
          <a:ea typeface="+mn-ea"/>
        </a:defRPr>
      </a:lvl4pPr>
      <a:lvl5pPr marL="2057400" indent="-228600" algn="l" rtl="0" eaLnBrk="1" fontAlgn="base" hangingPunct="1">
        <a:spcBef>
          <a:spcPct val="20000"/>
        </a:spcBef>
        <a:spcAft>
          <a:spcPct val="0"/>
        </a:spcAft>
        <a:buChar char="»"/>
        <a:defRPr sz="2000" b="1">
          <a:solidFill>
            <a:schemeClr val="bg1"/>
          </a:solidFill>
          <a:latin typeface="+mn-lt"/>
          <a:ea typeface="+mn-ea"/>
        </a:defRPr>
      </a:lvl5pPr>
      <a:lvl6pPr marL="2514600" indent="-228600" algn="l" rtl="0" eaLnBrk="1" fontAlgn="base" hangingPunct="1">
        <a:spcBef>
          <a:spcPct val="20000"/>
        </a:spcBef>
        <a:spcAft>
          <a:spcPct val="0"/>
        </a:spcAft>
        <a:buChar char="»"/>
        <a:defRPr sz="2000" b="1">
          <a:solidFill>
            <a:schemeClr val="bg1"/>
          </a:solidFill>
          <a:latin typeface="+mn-lt"/>
          <a:ea typeface="+mn-ea"/>
        </a:defRPr>
      </a:lvl6pPr>
      <a:lvl7pPr marL="2971800" indent="-228600" algn="l" rtl="0" eaLnBrk="1" fontAlgn="base" hangingPunct="1">
        <a:spcBef>
          <a:spcPct val="20000"/>
        </a:spcBef>
        <a:spcAft>
          <a:spcPct val="0"/>
        </a:spcAft>
        <a:buChar char="»"/>
        <a:defRPr sz="2000" b="1">
          <a:solidFill>
            <a:schemeClr val="bg1"/>
          </a:solidFill>
          <a:latin typeface="+mn-lt"/>
          <a:ea typeface="+mn-ea"/>
        </a:defRPr>
      </a:lvl7pPr>
      <a:lvl8pPr marL="3429000" indent="-228600" algn="l" rtl="0" eaLnBrk="1" fontAlgn="base" hangingPunct="1">
        <a:spcBef>
          <a:spcPct val="20000"/>
        </a:spcBef>
        <a:spcAft>
          <a:spcPct val="0"/>
        </a:spcAft>
        <a:buChar char="»"/>
        <a:defRPr sz="2000" b="1">
          <a:solidFill>
            <a:schemeClr val="bg1"/>
          </a:solidFill>
          <a:latin typeface="+mn-lt"/>
          <a:ea typeface="+mn-ea"/>
        </a:defRPr>
      </a:lvl8pPr>
      <a:lvl9pPr marL="3886200" indent="-228600" algn="l" rtl="0" eaLnBrk="1" fontAlgn="base" hangingPunct="1">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1131313553"/>
      </p:ext>
    </p:extLst>
  </p:cSld>
  <p:clrMap bg1="dk2" tx1="lt1" bg2="dk1" tx2="lt2" accent1="accent1" accent2="accent2" accent3="accent3" accent4="accent4" accent5="accent5" accent6="accent6" hlink="hlink" folHlink="folHlink"/>
  <p:sldLayoutIdLst>
    <p:sldLayoutId id="2147486067" r:id="rId1"/>
    <p:sldLayoutId id="2147486068" r:id="rId2"/>
    <p:sldLayoutId id="2147486069" r:id="rId3"/>
    <p:sldLayoutId id="2147486070" r:id="rId4"/>
    <p:sldLayoutId id="2147486071" r:id="rId5"/>
    <p:sldLayoutId id="2147486072" r:id="rId6"/>
    <p:sldLayoutId id="2147486073" r:id="rId7"/>
    <p:sldLayoutId id="2147486074" r:id="rId8"/>
    <p:sldLayoutId id="2147486075" r:id="rId9"/>
    <p:sldLayoutId id="2147486076" r:id="rId10"/>
    <p:sldLayoutId id="2147486077"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1618" name="Rectangle 1026"/>
          <p:cNvSpPr>
            <a:spLocks noGrp="1" noChangeArrowheads="1"/>
          </p:cNvSpPr>
          <p:nvPr>
            <p:ph type="title"/>
          </p:nvPr>
        </p:nvSpPr>
        <p:spPr bwMode="auto">
          <a:xfrm>
            <a:off x="2209800" y="1295400"/>
            <a:ext cx="5410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1619" name="Rectangle 1027"/>
          <p:cNvSpPr>
            <a:spLocks noGrp="1" noChangeArrowheads="1"/>
          </p:cNvSpPr>
          <p:nvPr>
            <p:ph type="body" idx="1"/>
          </p:nvPr>
        </p:nvSpPr>
        <p:spPr bwMode="auto">
          <a:xfrm>
            <a:off x="1447800" y="2667000"/>
            <a:ext cx="701040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604" name="Rectangle 1028"/>
          <p:cNvSpPr>
            <a:spLocks noGrp="1" noChangeArrowheads="1"/>
          </p:cNvSpPr>
          <p:nvPr>
            <p:ph type="dt" sz="half" idx="2"/>
          </p:nvPr>
        </p:nvSpPr>
        <p:spPr bwMode="auto">
          <a:xfrm>
            <a:off x="838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05" name="Rectangle 1029"/>
          <p:cNvSpPr>
            <a:spLocks noGrp="1" noChangeArrowheads="1"/>
          </p:cNvSpPr>
          <p:nvPr>
            <p:ph type="ftr" sz="quarter" idx="3"/>
          </p:nvPr>
        </p:nvSpPr>
        <p:spPr bwMode="auto">
          <a:xfrm>
            <a:off x="32004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0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30056C71-9EBA-1A46-B293-29E1E3A2028F}" type="slidenum">
              <a:rPr lang="en-US"/>
              <a:pPr>
                <a:defRPr/>
              </a:pPr>
              <a:t>‹#›</a:t>
            </a:fld>
            <a:endParaRPr lang="en-US"/>
          </a:p>
        </p:txBody>
      </p:sp>
    </p:spTree>
    <p:extLst>
      <p:ext uri="{BB962C8B-B14F-4D97-AF65-F5344CB8AC3E}">
        <p14:creationId xmlns:p14="http://schemas.microsoft.com/office/powerpoint/2010/main" val="3101104979"/>
      </p:ext>
    </p:extLst>
  </p:cSld>
  <p:clrMap bg1="lt1" tx1="dk1" bg2="lt2" tx2="dk2" accent1="accent1" accent2="accent2" accent3="accent3" accent4="accent4" accent5="accent5" accent6="accent6" hlink="hlink" folHlink="folHlink"/>
  <p:sldLayoutIdLst>
    <p:sldLayoutId id="2147486079" r:id="rId1"/>
    <p:sldLayoutId id="2147486080" r:id="rId2"/>
    <p:sldLayoutId id="2147486081" r:id="rId3"/>
    <p:sldLayoutId id="2147486082" r:id="rId4"/>
    <p:sldLayoutId id="2147486083" r:id="rId5"/>
    <p:sldLayoutId id="2147486084" r:id="rId6"/>
    <p:sldLayoutId id="2147486085" r:id="rId7"/>
    <p:sldLayoutId id="2147486086" r:id="rId8"/>
    <p:sldLayoutId id="2147486087" r:id="rId9"/>
    <p:sldLayoutId id="2147486088" r:id="rId10"/>
    <p:sldLayoutId id="2147486089" r:id="rId11"/>
  </p:sldLayoutIdLst>
  <p:transition/>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Font typeface="Wingdings" charset="0"/>
        <a:buChar char="ü"/>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ü"/>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ü"/>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ü"/>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ü"/>
        <a:defRPr sz="2000">
          <a:solidFill>
            <a:schemeClr val="tx1"/>
          </a:solidFill>
          <a:latin typeface="+mn-lt"/>
          <a:ea typeface="+mn-ea"/>
        </a:defRPr>
      </a:lvl5pPr>
      <a:lvl6pPr marL="2514600" indent="-228600" algn="l" rtl="0" fontAlgn="base">
        <a:spcBef>
          <a:spcPct val="20000"/>
        </a:spcBef>
        <a:spcAft>
          <a:spcPct val="0"/>
        </a:spcAft>
        <a:buFont typeface="Wingdings" pitchFamily="-109" charset="2"/>
        <a:buChar char="ü"/>
        <a:defRPr sz="2000">
          <a:solidFill>
            <a:schemeClr val="tx1"/>
          </a:solidFill>
          <a:latin typeface="+mn-lt"/>
          <a:ea typeface="+mn-ea"/>
        </a:defRPr>
      </a:lvl6pPr>
      <a:lvl7pPr marL="2971800" indent="-228600" algn="l" rtl="0" fontAlgn="base">
        <a:spcBef>
          <a:spcPct val="20000"/>
        </a:spcBef>
        <a:spcAft>
          <a:spcPct val="0"/>
        </a:spcAft>
        <a:buFont typeface="Wingdings" pitchFamily="-109" charset="2"/>
        <a:buChar char="ü"/>
        <a:defRPr sz="2000">
          <a:solidFill>
            <a:schemeClr val="tx1"/>
          </a:solidFill>
          <a:latin typeface="+mn-lt"/>
          <a:ea typeface="+mn-ea"/>
        </a:defRPr>
      </a:lvl7pPr>
      <a:lvl8pPr marL="3429000" indent="-228600" algn="l" rtl="0" fontAlgn="base">
        <a:spcBef>
          <a:spcPct val="20000"/>
        </a:spcBef>
        <a:spcAft>
          <a:spcPct val="0"/>
        </a:spcAft>
        <a:buFont typeface="Wingdings" pitchFamily="-109" charset="2"/>
        <a:buChar char="ü"/>
        <a:defRPr sz="2000">
          <a:solidFill>
            <a:schemeClr val="tx1"/>
          </a:solidFill>
          <a:latin typeface="+mn-lt"/>
          <a:ea typeface="+mn-ea"/>
        </a:defRPr>
      </a:lvl8pPr>
      <a:lvl9pPr marL="3886200" indent="-228600" algn="l" rtl="0" fontAlgn="base">
        <a:spcBef>
          <a:spcPct val="20000"/>
        </a:spcBef>
        <a:spcAft>
          <a:spcPct val="0"/>
        </a:spcAft>
        <a:buFont typeface="Wingdings" pitchFamily="-109" charset="2"/>
        <a:buChar char="ü"/>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626" name="Group 2"/>
          <p:cNvGrpSpPr>
            <a:grpSpLocks/>
          </p:cNvGrpSpPr>
          <p:nvPr/>
        </p:nvGrpSpPr>
        <p:grpSpPr bwMode="auto">
          <a:xfrm>
            <a:off x="0" y="0"/>
            <a:ext cx="9132888" cy="6845300"/>
            <a:chOff x="0" y="0"/>
            <a:chExt cx="5753" cy="4312"/>
          </a:xfrm>
        </p:grpSpPr>
        <p:sp>
          <p:nvSpPr>
            <p:cNvPr id="26635"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26636" name="Group 4"/>
            <p:cNvGrpSpPr>
              <a:grpSpLocks/>
            </p:cNvGrpSpPr>
            <p:nvPr/>
          </p:nvGrpSpPr>
          <p:grpSpPr bwMode="auto">
            <a:xfrm>
              <a:off x="246" y="204"/>
              <a:ext cx="5271" cy="3889"/>
              <a:chOff x="246" y="204"/>
              <a:chExt cx="5271" cy="3889"/>
            </a:xfrm>
          </p:grpSpPr>
          <p:sp>
            <p:nvSpPr>
              <p:cNvPr id="11366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latin typeface="Arial" pitchFamily="-112" charset="0"/>
                  <a:ea typeface="+mn-ea"/>
                  <a:cs typeface="+mn-cs"/>
                </a:endParaRPr>
              </a:p>
            </p:txBody>
          </p:sp>
          <p:sp>
            <p:nvSpPr>
              <p:cNvPr id="26642"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643"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644"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645"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646"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647"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648"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649"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650"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651"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652"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653"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654"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655"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656"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657"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658"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659"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660"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661"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662"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663"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26637" name="Group 28"/>
            <p:cNvGrpSpPr>
              <a:grpSpLocks/>
            </p:cNvGrpSpPr>
            <p:nvPr/>
          </p:nvGrpSpPr>
          <p:grpSpPr bwMode="auto">
            <a:xfrm>
              <a:off x="0" y="0"/>
              <a:ext cx="1246" cy="1232"/>
              <a:chOff x="0" y="0"/>
              <a:chExt cx="1246" cy="1232"/>
            </a:xfrm>
          </p:grpSpPr>
          <p:sp>
            <p:nvSpPr>
              <p:cNvPr id="26638"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26639"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26640"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grpSp>
      <p:sp>
        <p:nvSpPr>
          <p:cNvPr id="113696"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sp>
        <p:nvSpPr>
          <p:cNvPr id="113697"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sp>
        <p:nvSpPr>
          <p:cNvPr id="26629"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26630"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13700"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chemeClr val="tx2"/>
                </a:solidFill>
                <a:latin typeface="Times" pitchFamily="-112" charset="0"/>
                <a:ea typeface="+mn-ea"/>
                <a:cs typeface="+mn-cs"/>
              </a:rPr>
              <a:t> DRESSING</a:t>
            </a:r>
          </a:p>
          <a:p>
            <a:pPr>
              <a:defRPr/>
            </a:pPr>
            <a:r>
              <a:rPr lang="en-US" sz="2000" b="1">
                <a:solidFill>
                  <a:schemeClr val="tx2"/>
                </a:solidFill>
                <a:latin typeface="Times" pitchFamily="-112" charset="0"/>
                <a:ea typeface="+mn-ea"/>
                <a:cs typeface="+mn-cs"/>
              </a:rPr>
              <a:t>        THE                                    </a:t>
            </a:r>
          </a:p>
          <a:p>
            <a:pPr>
              <a:defRPr/>
            </a:pPr>
            <a:r>
              <a:rPr lang="en-US" sz="2000" b="1">
                <a:solidFill>
                  <a:schemeClr val="tx2"/>
                </a:solidFill>
                <a:latin typeface="Times" pitchFamily="-112" charset="0"/>
                <a:ea typeface="+mn-ea"/>
                <a:cs typeface="+mn-cs"/>
              </a:rPr>
              <a:t>   STAGE</a:t>
            </a:r>
          </a:p>
        </p:txBody>
      </p:sp>
      <p:sp>
        <p:nvSpPr>
          <p:cNvPr id="113701"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05" charset="0"/>
              <a:ea typeface="+mn-ea"/>
              <a:cs typeface="+mn-cs"/>
            </a:endParaRPr>
          </a:p>
        </p:txBody>
      </p:sp>
      <p:sp>
        <p:nvSpPr>
          <p:cNvPr id="26633" name="Text Box 38"/>
          <p:cNvSpPr txBox="1">
            <a:spLocks noChangeArrowheads="1"/>
          </p:cNvSpPr>
          <p:nvPr/>
        </p:nvSpPr>
        <p:spPr bwMode="auto">
          <a:xfrm>
            <a:off x="282575" y="6542088"/>
            <a:ext cx="995363"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1000" b="1">
                <a:solidFill>
                  <a:srgbClr val="FFFFFF"/>
                </a:solidFill>
              </a:rPr>
              <a:t>©2003 TBBMI</a:t>
            </a:r>
          </a:p>
        </p:txBody>
      </p:sp>
      <p:sp>
        <p:nvSpPr>
          <p:cNvPr id="113703" name="Rectangle 39"/>
          <p:cNvSpPr>
            <a:spLocks noChangeArrowheads="1"/>
          </p:cNvSpPr>
          <p:nvPr/>
        </p:nvSpPr>
        <p:spPr bwMode="auto">
          <a:xfrm>
            <a:off x="7616825" y="6518275"/>
            <a:ext cx="661988" cy="268288"/>
          </a:xfrm>
          <a:prstGeom prst="rect">
            <a:avLst/>
          </a:prstGeom>
          <a:noFill/>
          <a:ln w="12700">
            <a:noFill/>
            <a:miter lim="800000"/>
            <a:headEnd/>
            <a:tailEnd/>
          </a:ln>
          <a:effectLst/>
        </p:spPr>
        <p:txBody>
          <a:bodyPr wrap="none" anchor="ctr">
            <a:spAutoFit/>
          </a:bodyPr>
          <a:lstStyle/>
          <a:p>
            <a:pPr algn="ctr">
              <a:defRPr/>
            </a:pPr>
            <a:r>
              <a:rPr lang="en-US" sz="1000" b="1">
                <a:effectLst>
                  <a:outerShdw blurRad="38100" dist="38100" dir="2700000" algn="tl">
                    <a:srgbClr val="000000"/>
                  </a:outerShdw>
                </a:effectLst>
                <a:latin typeface="Comic Sans MS" charset="0"/>
              </a:rPr>
              <a:t>7.5.02.</a:t>
            </a:r>
          </a:p>
        </p:txBody>
      </p:sp>
    </p:spTree>
  </p:cSld>
  <p:clrMap bg1="dk2" tx1="lt1" bg2="dk1" tx2="lt2" accent1="accent1" accent2="accent2" accent3="accent3" accent4="accent4" accent5="accent5" accent6="accent6" hlink="hlink" folHlink="folHlink"/>
  <p:sldLayoutIdLst>
    <p:sldLayoutId id="2147485840" r:id="rId1"/>
    <p:sldLayoutId id="2147485759" r:id="rId2"/>
    <p:sldLayoutId id="2147485760" r:id="rId3"/>
    <p:sldLayoutId id="2147485761" r:id="rId4"/>
    <p:sldLayoutId id="2147485762" r:id="rId5"/>
    <p:sldLayoutId id="2147485763" r:id="rId6"/>
    <p:sldLayoutId id="2147485764" r:id="rId7"/>
    <p:sldLayoutId id="2147485765" r:id="rId8"/>
    <p:sldLayoutId id="2147485766" r:id="rId9"/>
    <p:sldLayoutId id="2147485767" r:id="rId10"/>
    <p:sldLayoutId id="2147485768" r:id="rId11"/>
  </p:sldLayoutIdLst>
  <p:transition spd="med">
    <p:cu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478838" cy="6173788"/>
            <a:chOff x="0" y="0"/>
            <a:chExt cx="5341" cy="3889"/>
          </a:xfrm>
        </p:grpSpPr>
        <p:sp>
          <p:nvSpPr>
            <p:cNvPr id="1032"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1033"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1034"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1035"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grpSp>
      <p:sp>
        <p:nvSpPr>
          <p:cNvPr id="17415" name="Rectangle 7"/>
          <p:cNvSpPr>
            <a:spLocks noGrp="1" noChangeArrowheads="1"/>
          </p:cNvSpPr>
          <p:nvPr>
            <p:ph type="title"/>
          </p:nvPr>
        </p:nvSpPr>
        <p:spPr bwMode="auto">
          <a:xfrm>
            <a:off x="685800" y="228600"/>
            <a:ext cx="7772400"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05" charset="0"/>
                <a:ea typeface="+mn-ea"/>
                <a:cs typeface="+mn-cs"/>
              </a:defRPr>
            </a:lvl1pPr>
          </a:lstStyle>
          <a:p>
            <a:pPr eaLnBrk="1" hangingPunct="1">
              <a:defRPr/>
            </a:pPr>
            <a:endParaRPr lang="en-US">
              <a:solidFill>
                <a:srgbClr val="FFFFFF"/>
              </a:solidFill>
            </a:endParaRPr>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05" charset="0"/>
                <a:ea typeface="+mn-ea"/>
                <a:cs typeface="+mn-cs"/>
              </a:defRPr>
            </a:lvl1pPr>
          </a:lstStyle>
          <a:p>
            <a:pPr eaLnBrk="1" hangingPunct="1">
              <a:defRPr/>
            </a:pPr>
            <a:endParaRPr lang="en-US">
              <a:solidFill>
                <a:srgbClr val="FFFFFF"/>
              </a:solidFill>
            </a:endParaRPr>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eaLnBrk="1" hangingPunct="1">
              <a:defRPr/>
            </a:pPr>
            <a:fld id="{BA011D19-F3B2-B643-98B2-4521022C0A53}" type="slidenum">
              <a:rPr lang="en-US">
                <a:solidFill>
                  <a:srgbClr val="FFFFFF"/>
                </a:solidFill>
                <a:latin typeface="Times New Roman" charset="0"/>
              </a:rPr>
              <a:pPr eaLnBrk="1" hangingPunct="1">
                <a:defRPr/>
              </a:pPr>
              <a:t>‹#›</a:t>
            </a:fld>
            <a:endParaRPr lang="en-US">
              <a:solidFill>
                <a:srgbClr val="FFFFFF"/>
              </a:solidFill>
              <a:latin typeface="Times New Roman" charset="0"/>
            </a:endParaRPr>
          </a:p>
        </p:txBody>
      </p:sp>
      <p:sp>
        <p:nvSpPr>
          <p:cNvPr id="17419" name="Rectangle 11"/>
          <p:cNvSpPr>
            <a:spLocks noGrp="1" noChangeArrowheads="1"/>
          </p:cNvSpPr>
          <p:nvPr>
            <p:ph type="body" idx="1"/>
          </p:nvPr>
        </p:nvSpPr>
        <p:spPr bwMode="auto">
          <a:xfrm>
            <a:off x="685800" y="1641475"/>
            <a:ext cx="7772400"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0915411"/>
      </p:ext>
    </p:extLst>
  </p:cSld>
  <p:clrMap bg1="dk2" tx1="lt1" bg2="dk1" tx2="lt2" accent1="accent1" accent2="accent2" accent3="accent3" accent4="accent4" accent5="accent5" accent6="accent6" hlink="hlink" folHlink="folHlink"/>
  <p:sldLayoutIdLst>
    <p:sldLayoutId id="2147486091" r:id="rId1"/>
    <p:sldLayoutId id="2147486092" r:id="rId2"/>
    <p:sldLayoutId id="2147486093" r:id="rId3"/>
    <p:sldLayoutId id="2147486094" r:id="rId4"/>
    <p:sldLayoutId id="2147486095" r:id="rId5"/>
    <p:sldLayoutId id="2147486096" r:id="rId6"/>
    <p:sldLayoutId id="2147486097" r:id="rId7"/>
    <p:sldLayoutId id="2147486098" r:id="rId8"/>
    <p:sldLayoutId id="2147486099" r:id="rId9"/>
    <p:sldLayoutId id="2147486100" r:id="rId10"/>
    <p:sldLayoutId id="2147486101" r:id="rId11"/>
    <p:sldLayoutId id="2147486102" r:id="rId12"/>
    <p:sldLayoutId id="2147486103"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a:ea typeface="ＭＳ Ｐゴシック" pitchFamily="-107" charset="-128"/>
          <a:cs typeface="Arial"/>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Arial"/>
          <a:ea typeface="ＭＳ Ｐゴシック" pitchFamily="-105" charset="-128"/>
          <a:cs typeface="Arial"/>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Arial"/>
          <a:ea typeface="ＭＳ Ｐゴシック" pitchFamily="-105" charset="-128"/>
          <a:cs typeface="Arial"/>
        </a:defRPr>
      </a:lvl3pPr>
      <a:lvl4pPr marL="1600200" indent="-228600" algn="l" rtl="0" eaLnBrk="0" fontAlgn="base" hangingPunct="0">
        <a:spcBef>
          <a:spcPct val="20000"/>
        </a:spcBef>
        <a:spcAft>
          <a:spcPct val="0"/>
        </a:spcAft>
        <a:buClr>
          <a:schemeClr val="tx2"/>
        </a:buClr>
        <a:buSzPct val="75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05" charset="-128"/>
          <a:cs typeface="Arial"/>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Arial"/>
          <a:ea typeface="ＭＳ Ｐゴシック" pitchFamily="-105" charset="-128"/>
          <a:cs typeface="Arial"/>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4"/>
          <p:cNvGrpSpPr>
            <a:grpSpLocks/>
          </p:cNvGrpSpPr>
          <p:nvPr/>
        </p:nvGrpSpPr>
        <p:grpSpPr bwMode="auto">
          <a:xfrm>
            <a:off x="0" y="0"/>
            <a:ext cx="9145588" cy="6845300"/>
            <a:chOff x="0" y="0"/>
            <a:chExt cx="5761" cy="4312"/>
          </a:xfrm>
        </p:grpSpPr>
        <p:sp>
          <p:nvSpPr>
            <p:cNvPr id="1029" name="Rectangle 2"/>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1000">
                <a:solidFill>
                  <a:srgbClr val="FFFFFF"/>
                </a:solidFill>
              </a:endParaRPr>
            </a:p>
          </p:txBody>
        </p:sp>
        <p:sp useBgFill="1">
          <p:nvSpPr>
            <p:cNvPr id="1030" name="Freeform 3"/>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1000">
                <a:solidFill>
                  <a:srgbClr val="FFFFFF"/>
                </a:solidFill>
              </a:endParaRPr>
            </a:p>
          </p:txBody>
        </p:sp>
      </p:grpSp>
      <p:sp>
        <p:nvSpPr>
          <p:cNvPr id="1027"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028"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4788789"/>
      </p:ext>
    </p:extLst>
  </p:cSld>
  <p:clrMap bg1="dk2" tx1="lt1" bg2="dk1" tx2="lt2" accent1="accent1" accent2="accent2" accent3="accent3" accent4="accent4" accent5="accent5" accent6="accent6" hlink="hlink" folHlink="folHlink"/>
  <p:sldLayoutIdLst>
    <p:sldLayoutId id="2147486105" r:id="rId1"/>
    <p:sldLayoutId id="2147486106" r:id="rId2"/>
    <p:sldLayoutId id="2147486107" r:id="rId3"/>
    <p:sldLayoutId id="2147486108" r:id="rId4"/>
    <p:sldLayoutId id="2147486109" r:id="rId5"/>
    <p:sldLayoutId id="2147486110" r:id="rId6"/>
    <p:sldLayoutId id="2147486111" r:id="rId7"/>
    <p:sldLayoutId id="2147486112" r:id="rId8"/>
    <p:sldLayoutId id="2147486113" r:id="rId9"/>
    <p:sldLayoutId id="2147486114" r:id="rId10"/>
    <p:sldLayoutId id="2147486115" r:id="rId11"/>
    <p:sldLayoutId id="2147486116" r:id="rId12"/>
    <p:sldLayoutId id="2147486117"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05" charset="0"/>
        </a:defRPr>
      </a:lvl6pPr>
      <a:lvl7pPr marL="914400" algn="ctr" rtl="0" eaLnBrk="0" fontAlgn="base" hangingPunct="0">
        <a:spcBef>
          <a:spcPct val="0"/>
        </a:spcBef>
        <a:spcAft>
          <a:spcPct val="0"/>
        </a:spcAft>
        <a:defRPr sz="4400">
          <a:solidFill>
            <a:schemeClr val="tx2"/>
          </a:solidFill>
          <a:latin typeface="Arial" pitchFamily="-105" charset="0"/>
        </a:defRPr>
      </a:lvl7pPr>
      <a:lvl8pPr marL="1371600" algn="ctr" rtl="0" eaLnBrk="0" fontAlgn="base" hangingPunct="0">
        <a:spcBef>
          <a:spcPct val="0"/>
        </a:spcBef>
        <a:spcAft>
          <a:spcPct val="0"/>
        </a:spcAft>
        <a:defRPr sz="4400">
          <a:solidFill>
            <a:schemeClr val="tx2"/>
          </a:solidFill>
          <a:latin typeface="Arial" pitchFamily="-105" charset="0"/>
        </a:defRPr>
      </a:lvl8pPr>
      <a:lvl9pPr marL="1828800" algn="ctr" rtl="0" eaLnBrk="0" fontAlgn="base" hangingPunct="0">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939"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a:defRPr/>
            </a:pPr>
            <a:endParaRPr lang="en-US">
              <a:solidFill>
                <a:srgbClr val="000000"/>
              </a:solidFill>
            </a:endParaRPr>
          </a:p>
        </p:txBody>
      </p:sp>
      <p:sp>
        <p:nvSpPr>
          <p:cNvPr id="3994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a:defRPr/>
            </a:pPr>
            <a:endParaRPr lang="en-US">
              <a:solidFill>
                <a:srgbClr val="000000"/>
              </a:solidFill>
            </a:endParaRPr>
          </a:p>
        </p:txBody>
      </p:sp>
      <p:sp>
        <p:nvSpPr>
          <p:cNvPr id="39941"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702AA6AB-FE12-B64E-A53B-01A350F735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1822645"/>
      </p:ext>
    </p:extLst>
  </p:cSld>
  <p:clrMap bg1="lt1" tx1="dk1" bg2="lt2" tx2="dk2" accent1="accent1" accent2="accent2" accent3="accent3" accent4="accent4" accent5="accent5" accent6="accent6" hlink="hlink" folHlink="folHlink"/>
  <p:sldLayoutIdLst>
    <p:sldLayoutId id="2147486119" r:id="rId1"/>
    <p:sldLayoutId id="2147486120" r:id="rId2"/>
    <p:sldLayoutId id="2147486121" r:id="rId3"/>
    <p:sldLayoutId id="2147486122" r:id="rId4"/>
    <p:sldLayoutId id="2147486123" r:id="rId5"/>
    <p:sldLayoutId id="2147486124" r:id="rId6"/>
    <p:sldLayoutId id="2147486125" r:id="rId7"/>
    <p:sldLayoutId id="2147486126" r:id="rId8"/>
    <p:sldLayoutId id="2147486127" r:id="rId9"/>
    <p:sldLayoutId id="2147486128" r:id="rId10"/>
    <p:sldLayoutId id="2147486129"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defRPr>
            </a:lvl1pPr>
          </a:lstStyle>
          <a:p>
            <a:pPr>
              <a:defRPr/>
            </a:pPr>
            <a:fld id="{D1676332-2FEB-0143-A8CC-7B37BF4AD214}" type="slidenum">
              <a:rPr lang="en-US"/>
              <a:pPr>
                <a:defRPr/>
              </a:pPr>
              <a:t>‹#›</a:t>
            </a:fld>
            <a:endParaRPr lang="en-US"/>
          </a:p>
        </p:txBody>
      </p:sp>
    </p:spTree>
    <p:extLst>
      <p:ext uri="{BB962C8B-B14F-4D97-AF65-F5344CB8AC3E}">
        <p14:creationId xmlns:p14="http://schemas.microsoft.com/office/powerpoint/2010/main" val="2310936966"/>
      </p:ext>
    </p:extLst>
  </p:cSld>
  <p:clrMap bg1="dk2" tx1="lt1" bg2="dk1" tx2="lt2" accent1="accent1" accent2="accent2" accent3="accent3" accent4="accent4" accent5="accent5" accent6="accent6" hlink="hlink" folHlink="folHlink"/>
  <p:sldLayoutIdLst>
    <p:sldLayoutId id="2147486131" r:id="rId1"/>
    <p:sldLayoutId id="2147486132" r:id="rId2"/>
    <p:sldLayoutId id="2147486133" r:id="rId3"/>
    <p:sldLayoutId id="2147486134" r:id="rId4"/>
    <p:sldLayoutId id="2147486135" r:id="rId5"/>
    <p:sldLayoutId id="2147486136" r:id="rId6"/>
    <p:sldLayoutId id="2147486137" r:id="rId7"/>
    <p:sldLayoutId id="2147486138" r:id="rId8"/>
    <p:sldLayoutId id="2147486139" r:id="rId9"/>
    <p:sldLayoutId id="2147486140" r:id="rId10"/>
    <p:sldLayoutId id="2147486141" r:id="rId11"/>
    <p:sldLayoutId id="2147486142"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a:defRPr/>
            </a:pPr>
            <a:endParaRPr lang="en-US"/>
          </a:p>
        </p:txBody>
      </p:sp>
      <p:sp>
        <p:nvSpPr>
          <p:cNvPr id="921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12" charset="0"/>
                <a:ea typeface="+mn-ea"/>
                <a:cs typeface="+mn-cs"/>
              </a:defRPr>
            </a:lvl1pPr>
          </a:lstStyle>
          <a:p>
            <a:pPr>
              <a:defRPr/>
            </a:pPr>
            <a:endParaRPr lang="en-US"/>
          </a:p>
        </p:txBody>
      </p:sp>
      <p:sp>
        <p:nvSpPr>
          <p:cNvPr id="921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6AAE5CCE-E12D-BA40-8877-478E8C80646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769" r:id="rId1"/>
    <p:sldLayoutId id="2147485770" r:id="rId2"/>
    <p:sldLayoutId id="2147485771" r:id="rId3"/>
    <p:sldLayoutId id="2147485772" r:id="rId4"/>
    <p:sldLayoutId id="2147485773" r:id="rId5"/>
    <p:sldLayoutId id="2147485774" r:id="rId6"/>
    <p:sldLayoutId id="2147485775" r:id="rId7"/>
    <p:sldLayoutId id="2147485776" r:id="rId8"/>
    <p:sldLayoutId id="2147485777" r:id="rId9"/>
    <p:sldLayoutId id="2147485778" r:id="rId10"/>
    <p:sldLayoutId id="2147485779" r:id="rId11"/>
    <p:sldLayoutId id="2147485780" r:id="rId12"/>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a:defRPr/>
            </a:pPr>
            <a:endParaRPr lang="en-US"/>
          </a:p>
        </p:txBody>
      </p:sp>
      <p:sp>
        <p:nvSpPr>
          <p:cNvPr id="133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a:defRPr/>
            </a:pPr>
            <a:endParaRPr lang="en-US"/>
          </a:p>
        </p:txBody>
      </p:sp>
      <p:sp>
        <p:nvSpPr>
          <p:cNvPr id="133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E294D6B4-1BE2-F04D-8386-0469A15498F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791" r:id="rId1"/>
    <p:sldLayoutId id="2147485792" r:id="rId2"/>
    <p:sldLayoutId id="2147485793" r:id="rId3"/>
    <p:sldLayoutId id="2147485794" r:id="rId4"/>
    <p:sldLayoutId id="2147485795" r:id="rId5"/>
    <p:sldLayoutId id="2147485796" r:id="rId6"/>
    <p:sldLayoutId id="2147485797" r:id="rId7"/>
    <p:sldLayoutId id="2147485798" r:id="rId8"/>
    <p:sldLayoutId id="2147485799" r:id="rId9"/>
    <p:sldLayoutId id="2147485800" r:id="rId10"/>
    <p:sldLayoutId id="2147485801"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6563"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a:solidFill>
                  <a:srgbClr val="FFFFFF"/>
                </a:solidFill>
                <a:latin typeface="Arial" pitchFamily="-112" charset="0"/>
                <a:ea typeface="+mn-ea"/>
                <a:cs typeface="+mn-cs"/>
              </a:defRPr>
            </a:lvl1pPr>
          </a:lstStyle>
          <a:p>
            <a:pPr>
              <a:defRPr/>
            </a:pPr>
            <a:endParaRPr lang="en-US"/>
          </a:p>
        </p:txBody>
      </p:sp>
      <p:sp>
        <p:nvSpPr>
          <p:cNvPr id="4101"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rgbClr val="FFFFFF"/>
                </a:solidFill>
              </a:defRPr>
            </a:lvl1pPr>
          </a:lstStyle>
          <a:p>
            <a:pPr>
              <a:defRPr/>
            </a:pPr>
            <a:fld id="{6ECF3C0E-6E23-AD4F-A9AE-3A15C6DE0994}" type="slidenum">
              <a:rPr lang="en-US"/>
              <a:pPr>
                <a:defRPr/>
              </a:pPr>
              <a:t>‹#›</a:t>
            </a:fld>
            <a:endParaRPr lang="en-US"/>
          </a:p>
        </p:txBody>
      </p:sp>
      <p:sp>
        <p:nvSpPr>
          <p:cNvPr id="66566" name="Line 6"/>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6567" name="Line 7"/>
          <p:cNvSpPr>
            <a:spLocks noChangeShapeType="1"/>
          </p:cNvSpPr>
          <p:nvPr/>
        </p:nvSpPr>
        <p:spPr bwMode="auto">
          <a:xfrm>
            <a:off x="228600" y="304800"/>
            <a:ext cx="8610600" cy="0"/>
          </a:xfrm>
          <a:prstGeom prst="line">
            <a:avLst/>
          </a:prstGeom>
          <a:noFill/>
          <a:ln w="76200">
            <a:solidFill>
              <a:schemeClr val="tx2"/>
            </a:solidFill>
            <a:round/>
            <a:headEnd/>
            <a:tailEnd/>
          </a:ln>
          <a:extLst>
            <a:ext uri="{909E8E84-426E-40dd-AFC4-6F175D3DCCD1}">
              <a14:hiddenFill xmlns="" xmlns:a14="http://schemas.microsoft.com/office/drawing/2010/main">
                <a:noFill/>
              </a14:hiddenFill>
            </a:ext>
          </a:extLst>
        </p:spPr>
        <p:txBody>
          <a:bodyPr/>
          <a:lstStyle/>
          <a:p>
            <a:endParaRPr lang="en-US"/>
          </a:p>
        </p:txBody>
      </p:sp>
      <p:grpSp>
        <p:nvGrpSpPr>
          <p:cNvPr id="66568" name="Group 8"/>
          <p:cNvGrpSpPr>
            <a:grpSpLocks/>
          </p:cNvGrpSpPr>
          <p:nvPr/>
        </p:nvGrpSpPr>
        <p:grpSpPr bwMode="auto">
          <a:xfrm>
            <a:off x="228600" y="457200"/>
            <a:ext cx="1246188" cy="1371600"/>
            <a:chOff x="144" y="288"/>
            <a:chExt cx="785" cy="864"/>
          </a:xfrm>
        </p:grpSpPr>
        <p:sp>
          <p:nvSpPr>
            <p:cNvPr id="66570" name="Rectangle 9"/>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ndParaRPr>
            </a:p>
          </p:txBody>
        </p:sp>
        <p:sp>
          <p:nvSpPr>
            <p:cNvPr id="66571" name="Rectangle 10"/>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ndParaRPr>
            </a:p>
          </p:txBody>
        </p:sp>
        <p:sp>
          <p:nvSpPr>
            <p:cNvPr id="66572" name="Rectangle 11"/>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ndParaRPr>
            </a:p>
          </p:txBody>
        </p:sp>
        <p:sp>
          <p:nvSpPr>
            <p:cNvPr id="66573" name="Rectangle 12"/>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ndParaRPr>
            </a:p>
          </p:txBody>
        </p:sp>
        <p:sp>
          <p:nvSpPr>
            <p:cNvPr id="66574" name="Rectangle 13"/>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ndParaRPr>
            </a:p>
          </p:txBody>
        </p:sp>
        <p:sp>
          <p:nvSpPr>
            <p:cNvPr id="66575" name="Rectangle 14"/>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ndParaRPr>
            </a:p>
          </p:txBody>
        </p:sp>
        <p:sp>
          <p:nvSpPr>
            <p:cNvPr id="66576" name="Rectangle 15"/>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ndParaRPr>
            </a:p>
          </p:txBody>
        </p:sp>
        <p:sp>
          <p:nvSpPr>
            <p:cNvPr id="66577" name="Rectangle 16"/>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ndParaRPr>
            </a:p>
          </p:txBody>
        </p:sp>
        <p:sp>
          <p:nvSpPr>
            <p:cNvPr id="66578" name="Rectangle 17"/>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ndParaRPr>
            </a:p>
          </p:txBody>
        </p:sp>
        <p:sp>
          <p:nvSpPr>
            <p:cNvPr id="66579" name="Rectangle 18"/>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ndParaRPr>
            </a:p>
          </p:txBody>
        </p:sp>
        <p:sp>
          <p:nvSpPr>
            <p:cNvPr id="66580" name="Rectangle 19"/>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ndParaRPr>
            </a:p>
          </p:txBody>
        </p:sp>
        <p:sp>
          <p:nvSpPr>
            <p:cNvPr id="66581" name="Rectangle 20"/>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ndParaRPr>
            </a:p>
          </p:txBody>
        </p:sp>
        <p:sp>
          <p:nvSpPr>
            <p:cNvPr id="66582" name="Rectangle 21"/>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ndParaRPr>
            </a:p>
          </p:txBody>
        </p:sp>
      </p:grpSp>
      <p:sp>
        <p:nvSpPr>
          <p:cNvPr id="4118"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solidFill>
                  <a:srgbClr val="FFFFFF"/>
                </a:solidFill>
                <a:latin typeface="Arial" pitchFamily="-112" charset="0"/>
                <a:ea typeface="+mn-ea"/>
                <a:cs typeface="+mn-cs"/>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5802" r:id="rId1"/>
  </p:sldLayoutIdLst>
  <p:txStyles>
    <p:titleStyle>
      <a:lvl1pPr algn="l" rtl="0" eaLnBrk="0" fontAlgn="base" hangingPunct="0">
        <a:spcBef>
          <a:spcPct val="0"/>
        </a:spcBef>
        <a:spcAft>
          <a:spcPct val="0"/>
        </a:spcAft>
        <a:defRPr sz="3900">
          <a:solidFill>
            <a:schemeClr val="tx2"/>
          </a:solidFill>
          <a:latin typeface="+mj-lt"/>
          <a:ea typeface="ＭＳ Ｐゴシック" pitchFamily="-108" charset="-128"/>
          <a:cs typeface="ＭＳ Ｐゴシック" pitchFamily="-108" charset="-128"/>
        </a:defRPr>
      </a:lvl1pPr>
      <a:lvl2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2pPr>
      <a:lvl3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3pPr>
      <a:lvl4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4pPr>
      <a:lvl5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5pPr>
      <a:lvl6pPr marL="457200" algn="l" rtl="0" fontAlgn="base">
        <a:spcBef>
          <a:spcPct val="0"/>
        </a:spcBef>
        <a:spcAft>
          <a:spcPct val="0"/>
        </a:spcAft>
        <a:defRPr sz="3900">
          <a:solidFill>
            <a:schemeClr val="tx2"/>
          </a:solidFill>
          <a:latin typeface="Arial" pitchFamily="-109" charset="0"/>
        </a:defRPr>
      </a:lvl6pPr>
      <a:lvl7pPr marL="914400" algn="l" rtl="0" fontAlgn="base">
        <a:spcBef>
          <a:spcPct val="0"/>
        </a:spcBef>
        <a:spcAft>
          <a:spcPct val="0"/>
        </a:spcAft>
        <a:defRPr sz="3900">
          <a:solidFill>
            <a:schemeClr val="tx2"/>
          </a:solidFill>
          <a:latin typeface="Arial" pitchFamily="-109" charset="0"/>
        </a:defRPr>
      </a:lvl7pPr>
      <a:lvl8pPr marL="1371600" algn="l" rtl="0" fontAlgn="base">
        <a:spcBef>
          <a:spcPct val="0"/>
        </a:spcBef>
        <a:spcAft>
          <a:spcPct val="0"/>
        </a:spcAft>
        <a:defRPr sz="3900">
          <a:solidFill>
            <a:schemeClr val="tx2"/>
          </a:solidFill>
          <a:latin typeface="Arial" pitchFamily="-109" charset="0"/>
        </a:defRPr>
      </a:lvl8pPr>
      <a:lvl9pPr marL="1828800" algn="l" rtl="0" fontAlgn="base">
        <a:spcBef>
          <a:spcPct val="0"/>
        </a:spcBef>
        <a:spcAft>
          <a:spcPct val="0"/>
        </a:spcAft>
        <a:defRPr sz="3900">
          <a:solidFill>
            <a:schemeClr val="tx2"/>
          </a:solidFill>
          <a:latin typeface="Arial" pitchFamily="-109"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a:solidFill>
            <a:schemeClr val="tx2"/>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lr>
          <a:schemeClr val="accent1"/>
        </a:buClr>
        <a:buSzPct val="70000"/>
        <a:buFont typeface="Wingdings" charset="0"/>
        <a:buChar char="n"/>
        <a:defRPr sz="2500">
          <a:solidFill>
            <a:schemeClr val="tx2"/>
          </a:solidFill>
          <a:latin typeface="+mn-lt"/>
          <a:ea typeface="ＭＳ Ｐゴシック" pitchFamily="-109" charset="-128"/>
        </a:defRPr>
      </a:lvl2pPr>
      <a:lvl3pPr marL="1143000" indent="-228600" algn="l" rtl="0" eaLnBrk="0" fontAlgn="base" hangingPunct="0">
        <a:spcBef>
          <a:spcPct val="20000"/>
        </a:spcBef>
        <a:spcAft>
          <a:spcPct val="0"/>
        </a:spcAft>
        <a:buClr>
          <a:schemeClr val="accent1"/>
        </a:buClr>
        <a:buSzPct val="70000"/>
        <a:buFont typeface="Wingdings" charset="0"/>
        <a:buChar char="p"/>
        <a:defRPr sz="2200">
          <a:solidFill>
            <a:schemeClr val="tx2"/>
          </a:solidFill>
          <a:latin typeface="+mn-lt"/>
          <a:ea typeface="ＭＳ Ｐゴシック" pitchFamily="-109" charset="-128"/>
        </a:defRPr>
      </a:lvl3pPr>
      <a:lvl4pPr marL="1600200" indent="-228600" algn="l" rtl="0" eaLnBrk="0" fontAlgn="base" hangingPunct="0">
        <a:spcBef>
          <a:spcPct val="20000"/>
        </a:spcBef>
        <a:spcAft>
          <a:spcPct val="0"/>
        </a:spcAft>
        <a:buClr>
          <a:schemeClr val="accent1"/>
        </a:buClr>
        <a:buSzPct val="70000"/>
        <a:buFont typeface="Wingdings" charset="0"/>
        <a:buChar char="n"/>
        <a:defRPr sz="2000">
          <a:solidFill>
            <a:schemeClr val="tx2"/>
          </a:solidFill>
          <a:latin typeface="+mn-lt"/>
          <a:ea typeface="ＭＳ Ｐゴシック" pitchFamily="-109" charset="-128"/>
        </a:defRPr>
      </a:lvl4pPr>
      <a:lvl5pPr marL="2057400" indent="-228600" algn="l" rtl="0" eaLnBrk="0" fontAlgn="base" hangingPunct="0">
        <a:spcBef>
          <a:spcPct val="20000"/>
        </a:spcBef>
        <a:spcAft>
          <a:spcPct val="0"/>
        </a:spcAft>
        <a:buClr>
          <a:schemeClr val="accent1"/>
        </a:buClr>
        <a:buSzPct val="70000"/>
        <a:buFont typeface="Wingdings" charset="0"/>
        <a:buChar char="o"/>
        <a:defRPr sz="2000">
          <a:solidFill>
            <a:schemeClr val="tx2"/>
          </a:solidFill>
          <a:latin typeface="+mn-lt"/>
          <a:ea typeface="ＭＳ Ｐゴシック" pitchFamily="-109" charset="-128"/>
        </a:defRPr>
      </a:lvl5pPr>
      <a:lvl6pPr marL="25146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6pPr>
      <a:lvl7pPr marL="29718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7pPr>
      <a:lvl8pPr marL="34290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8pPr>
      <a:lvl9pPr marL="38862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86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133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33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71105B32-D936-4742-A869-3B694C864F3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803"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09"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09"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09"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09"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imes New Roman" pitchFamily="-109" charset="0"/>
        </a:defRPr>
      </a:lvl6pPr>
      <a:lvl7pPr marL="914400" algn="ctr" rtl="0" fontAlgn="base">
        <a:spcBef>
          <a:spcPct val="0"/>
        </a:spcBef>
        <a:spcAft>
          <a:spcPct val="0"/>
        </a:spcAft>
        <a:defRPr sz="4400">
          <a:solidFill>
            <a:schemeClr val="tx2"/>
          </a:solidFill>
          <a:latin typeface="Times New Roman" pitchFamily="-109" charset="0"/>
        </a:defRPr>
      </a:lvl7pPr>
      <a:lvl8pPr marL="1371600" algn="ctr" rtl="0" fontAlgn="base">
        <a:spcBef>
          <a:spcPct val="0"/>
        </a:spcBef>
        <a:spcAft>
          <a:spcPct val="0"/>
        </a:spcAft>
        <a:defRPr sz="4400">
          <a:solidFill>
            <a:schemeClr val="tx2"/>
          </a:solidFill>
          <a:latin typeface="Times New Roman" pitchFamily="-109" charset="0"/>
        </a:defRPr>
      </a:lvl8pPr>
      <a:lvl9pPr marL="1828800" algn="ctr" rtl="0" fontAlgn="base">
        <a:spcBef>
          <a:spcPct val="0"/>
        </a:spcBef>
        <a:spcAft>
          <a:spcPct val="0"/>
        </a:spcAft>
        <a:defRPr sz="4400">
          <a:solidFill>
            <a:schemeClr val="tx2"/>
          </a:solidFill>
          <a:latin typeface="Times New Roman" pitchFamily="-109"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9"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9"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9"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0658" name="Group 31"/>
          <p:cNvGrpSpPr>
            <a:grpSpLocks/>
          </p:cNvGrpSpPr>
          <p:nvPr/>
        </p:nvGrpSpPr>
        <p:grpSpPr bwMode="auto">
          <a:xfrm>
            <a:off x="0" y="0"/>
            <a:ext cx="9132888" cy="6845300"/>
            <a:chOff x="0" y="0"/>
            <a:chExt cx="5753" cy="4312"/>
          </a:xfrm>
        </p:grpSpPr>
        <p:sp>
          <p:nvSpPr>
            <p:cNvPr id="70661"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endParaRPr>
            </a:p>
          </p:txBody>
        </p:sp>
        <p:grpSp>
          <p:nvGrpSpPr>
            <p:cNvPr id="70662"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a:defRPr/>
                </a:pPr>
                <a:endParaRPr lang="en-US" sz="900">
                  <a:solidFill>
                    <a:srgbClr val="FFA27C"/>
                  </a:solidFill>
                  <a:latin typeface="Arial" pitchFamily="-107" charset="0"/>
                </a:endParaRPr>
              </a:p>
            </p:txBody>
          </p:sp>
          <p:sp>
            <p:nvSpPr>
              <p:cNvPr id="70668"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70669"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70670"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70671"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70672"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70673"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70674"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70675"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70676"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70677"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70678"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70679"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70680"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70681"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70682"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70683"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70684"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70685"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70686"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70687"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70688"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70689"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70663" name="Group 30"/>
            <p:cNvGrpSpPr>
              <a:grpSpLocks/>
            </p:cNvGrpSpPr>
            <p:nvPr/>
          </p:nvGrpSpPr>
          <p:grpSpPr bwMode="auto">
            <a:xfrm>
              <a:off x="0" y="0"/>
              <a:ext cx="1246" cy="1232"/>
              <a:chOff x="0" y="0"/>
              <a:chExt cx="1246" cy="1232"/>
            </a:xfrm>
          </p:grpSpPr>
          <p:sp>
            <p:nvSpPr>
              <p:cNvPr id="70664"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endParaRPr>
              </a:p>
            </p:txBody>
          </p:sp>
          <p:sp>
            <p:nvSpPr>
              <p:cNvPr id="70665"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endParaRPr>
              </a:p>
            </p:txBody>
          </p:sp>
          <p:sp>
            <p:nvSpPr>
              <p:cNvPr id="70666"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endParaRPr>
              </a:p>
            </p:txBody>
          </p:sp>
        </p:grpSp>
      </p:grpSp>
      <p:sp>
        <p:nvSpPr>
          <p:cNvPr id="1027" name="Text Box 34"/>
          <p:cNvSpPr txBox="1">
            <a:spLocks noChangeArrowheads="1"/>
          </p:cNvSpPr>
          <p:nvPr userDrawn="1"/>
        </p:nvSpPr>
        <p:spPr bwMode="auto">
          <a:xfrm>
            <a:off x="282575" y="6519863"/>
            <a:ext cx="9969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1000" b="1">
                <a:solidFill>
                  <a:srgbClr val="FFFFFF"/>
                </a:solidFill>
              </a:rPr>
              <a:t>©2006 TBBMI</a:t>
            </a:r>
          </a:p>
        </p:txBody>
      </p:sp>
      <p:sp>
        <p:nvSpPr>
          <p:cNvPr id="70660" name="Rectangle 35"/>
          <p:cNvSpPr>
            <a:spLocks noChangeArrowheads="1"/>
          </p:cNvSpPr>
          <p:nvPr userDrawn="1"/>
        </p:nvSpPr>
        <p:spPr bwMode="auto">
          <a:xfrm>
            <a:off x="7602538" y="6519863"/>
            <a:ext cx="647700"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a:r>
              <a:rPr lang="en-US" sz="1000" b="1">
                <a:solidFill>
                  <a:srgbClr val="FFFFFF"/>
                </a:solidFill>
                <a:cs typeface="Arial" charset="0"/>
              </a:rPr>
              <a:t>9.65.01.</a:t>
            </a:r>
          </a:p>
        </p:txBody>
      </p:sp>
    </p:spTree>
  </p:cSld>
  <p:clrMap bg1="dk2" tx1="lt1" bg2="dk1" tx2="lt2" accent1="accent1" accent2="accent2" accent3="accent3" accent4="accent4" accent5="accent5" accent6="accent6" hlink="hlink" folHlink="folHlink"/>
  <p:sldLayoutIdLst>
    <p:sldLayoutId id="2147485804" r:id="rId1"/>
    <p:sldLayoutId id="2147485805" r:id="rId2"/>
    <p:sldLayoutId id="2147485806" r:id="rId3"/>
    <p:sldLayoutId id="2147485807" r:id="rId4"/>
    <p:sldLayoutId id="2147485808" r:id="rId5"/>
    <p:sldLayoutId id="2147485809" r:id="rId6"/>
    <p:sldLayoutId id="2147485810" r:id="rId7"/>
    <p:sldLayoutId id="2147485811" r:id="rId8"/>
    <p:sldLayoutId id="2147485812" r:id="rId9"/>
    <p:sldLayoutId id="2147485813" r:id="rId10"/>
    <p:sldLayoutId id="2147485814"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682" name="Group 2"/>
          <p:cNvGrpSpPr>
            <a:grpSpLocks/>
          </p:cNvGrpSpPr>
          <p:nvPr/>
        </p:nvGrpSpPr>
        <p:grpSpPr bwMode="auto">
          <a:xfrm>
            <a:off x="0" y="0"/>
            <a:ext cx="9132888" cy="6845300"/>
            <a:chOff x="0" y="0"/>
            <a:chExt cx="5753" cy="4312"/>
          </a:xfrm>
        </p:grpSpPr>
        <p:sp>
          <p:nvSpPr>
            <p:cNvPr id="71685"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grpSp>
          <p:nvGrpSpPr>
            <p:cNvPr id="71686" name="Group 4"/>
            <p:cNvGrpSpPr>
              <a:grpSpLocks/>
            </p:cNvGrpSpPr>
            <p:nvPr/>
          </p:nvGrpSpPr>
          <p:grpSpPr bwMode="auto">
            <a:xfrm>
              <a:off x="246" y="204"/>
              <a:ext cx="5271" cy="3889"/>
              <a:chOff x="246" y="204"/>
              <a:chExt cx="5271" cy="3889"/>
            </a:xfrm>
          </p:grpSpPr>
          <p:sp>
            <p:nvSpPr>
              <p:cNvPr id="119813"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solidFill>
                    <a:srgbClr val="FFFFFF"/>
                  </a:solidFill>
                  <a:latin typeface="Arial" pitchFamily="-112" charset="0"/>
                </a:endParaRPr>
              </a:p>
            </p:txBody>
          </p:sp>
          <p:sp>
            <p:nvSpPr>
              <p:cNvPr id="71692"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71693"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71694"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71695"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71696"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71697"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71698"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71699"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71700"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71701"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71702"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71703"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71704"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71705"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71706"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71707"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71708"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71709"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71710"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71711"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71712"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71713"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71687" name="Group 28"/>
            <p:cNvGrpSpPr>
              <a:grpSpLocks/>
            </p:cNvGrpSpPr>
            <p:nvPr/>
          </p:nvGrpSpPr>
          <p:grpSpPr bwMode="auto">
            <a:xfrm>
              <a:off x="0" y="0"/>
              <a:ext cx="1246" cy="1232"/>
              <a:chOff x="0" y="0"/>
              <a:chExt cx="1246" cy="1232"/>
            </a:xfrm>
          </p:grpSpPr>
          <p:sp>
            <p:nvSpPr>
              <p:cNvPr id="71688"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71689"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71690"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71683" name="Text Box 32"/>
          <p:cNvSpPr txBox="1">
            <a:spLocks noChangeArrowheads="1"/>
          </p:cNvSpPr>
          <p:nvPr/>
        </p:nvSpPr>
        <p:spPr bwMode="auto">
          <a:xfrm>
            <a:off x="282575" y="6542088"/>
            <a:ext cx="995363" cy="244475"/>
          </a:xfrm>
          <a:prstGeom prst="rect">
            <a:avLst/>
          </a:prstGeom>
          <a:noFill/>
          <a:ln>
            <a:noFill/>
          </a:ln>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1000" b="1">
                <a:solidFill>
                  <a:srgbClr val="FFFFFF"/>
                </a:solidFill>
                <a:latin typeface="Arial" charset="0"/>
              </a:rPr>
              <a:t>©2003 TBBMI</a:t>
            </a:r>
          </a:p>
        </p:txBody>
      </p:sp>
      <p:sp>
        <p:nvSpPr>
          <p:cNvPr id="119841" name="Rectangle 33"/>
          <p:cNvSpPr>
            <a:spLocks noChangeArrowheads="1"/>
          </p:cNvSpPr>
          <p:nvPr/>
        </p:nvSpPr>
        <p:spPr bwMode="auto">
          <a:xfrm>
            <a:off x="7616825" y="6529388"/>
            <a:ext cx="661988"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7.5.01.</a:t>
            </a:r>
          </a:p>
        </p:txBody>
      </p:sp>
    </p:spTree>
  </p:cSld>
  <p:clrMap bg1="dk2" tx1="lt1" bg2="dk1" tx2="lt2" accent1="accent1" accent2="accent2" accent3="accent3" accent4="accent4" accent5="accent5" accent6="accent6" hlink="hlink" folHlink="folHlink"/>
  <p:sldLayoutIdLst>
    <p:sldLayoutId id="2147485815" r:id="rId1"/>
    <p:sldLayoutId id="2147485816" r:id="rId2"/>
    <p:sldLayoutId id="2147485817" r:id="rId3"/>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9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0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93.xml"/><Relationship Id="rId1" Type="http://schemas.openxmlformats.org/officeDocument/2006/relationships/slideLayout" Target="../slideLayouts/slideLayout93.xml"/></Relationships>
</file>

<file path=ppt/slides/_rels/slide10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4.xml"/><Relationship Id="rId1" Type="http://schemas.openxmlformats.org/officeDocument/2006/relationships/slideLayout" Target="../slideLayouts/slideLayout100.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103.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notesSlide" Target="../notesSlides/notesSlide95.xml"/><Relationship Id="rId1" Type="http://schemas.openxmlformats.org/officeDocument/2006/relationships/slideLayout" Target="../slideLayouts/slideLayout117.xml"/><Relationship Id="rId4" Type="http://schemas.openxmlformats.org/officeDocument/2006/relationships/image" Target="../media/image99.emf"/></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47.xml"/></Relationships>
</file>

<file path=ppt/slides/_rels/slide10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7.xml"/><Relationship Id="rId1" Type="http://schemas.openxmlformats.org/officeDocument/2006/relationships/slideLayout" Target="../slideLayouts/slideLayout250.xml"/><Relationship Id="rId4" Type="http://schemas.openxmlformats.org/officeDocument/2006/relationships/image" Target="../media/image101.png"/></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89.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89.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299.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189.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189.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189.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184.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84.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189.xml"/><Relationship Id="rId4" Type="http://schemas.openxmlformats.org/officeDocument/2006/relationships/image" Target="../media/image32.jp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38.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207.xml"/><Relationship Id="rId4" Type="http://schemas.openxmlformats.org/officeDocument/2006/relationships/image" Target="../media/image34.emf"/></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5.jpeg"/><Relationship Id="rId1" Type="http://schemas.openxmlformats.org/officeDocument/2006/relationships/slideLayout" Target="../slideLayouts/slideLayout184.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185.xml"/><Relationship Id="rId4" Type="http://schemas.openxmlformats.org/officeDocument/2006/relationships/image" Target="../media/image37.gif"/></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151.xml"/><Relationship Id="rId4" Type="http://schemas.openxmlformats.org/officeDocument/2006/relationships/image" Target="../media/image12.jpeg"/></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151.xml"/><Relationship Id="rId4" Type="http://schemas.openxmlformats.org/officeDocument/2006/relationships/image" Target="../media/image12.jpeg"/></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219.xml"/></Relationships>
</file>

<file path=ppt/slides/_rels/slide2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29.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22.xml"/><Relationship Id="rId1" Type="http://schemas.openxmlformats.org/officeDocument/2006/relationships/slideLayout" Target="../slideLayouts/slideLayout58.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 Id="rId9" Type="http://schemas.openxmlformats.org/officeDocument/2006/relationships/image" Target="../media/image49.jpeg"/></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3.xml"/><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51.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276.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7.xml"/><Relationship Id="rId1" Type="http://schemas.openxmlformats.org/officeDocument/2006/relationships/slideLayout" Target="../slideLayouts/slideLayout294.xml"/></Relationships>
</file>

<file path=ppt/slides/_rels/slide3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8.xml"/><Relationship Id="rId1" Type="http://schemas.openxmlformats.org/officeDocument/2006/relationships/slideLayout" Target="../slideLayouts/slideLayout263.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138.xml"/><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4.xml"/><Relationship Id="rId1" Type="http://schemas.openxmlformats.org/officeDocument/2006/relationships/slideLayout" Target="../slideLayouts/slideLayout46.xml"/><Relationship Id="rId4" Type="http://schemas.openxmlformats.org/officeDocument/2006/relationships/image" Target="../media/image65.png"/></Relationships>
</file>

<file path=ppt/slides/_rels/slide4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5.xml"/><Relationship Id="rId1" Type="http://schemas.openxmlformats.org/officeDocument/2006/relationships/slideLayout" Target="../slideLayouts/slideLayout77.xml"/></Relationships>
</file>

<file path=ppt/slides/_rels/slide4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6.xml"/><Relationship Id="rId1" Type="http://schemas.openxmlformats.org/officeDocument/2006/relationships/slideLayout" Target="../slideLayouts/slideLayout57.xml"/></Relationships>
</file>

<file path=ppt/slides/_rels/slide4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7.xml"/><Relationship Id="rId1" Type="http://schemas.openxmlformats.org/officeDocument/2006/relationships/slideLayout" Target="../slideLayouts/slideLayout57.xml"/></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8.xml"/><Relationship Id="rId1" Type="http://schemas.openxmlformats.org/officeDocument/2006/relationships/slideLayout" Target="../slideLayouts/slideLayout127.xml"/></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9.xml"/><Relationship Id="rId1" Type="http://schemas.openxmlformats.org/officeDocument/2006/relationships/slideLayout" Target="../slideLayouts/slideLayout34.xml"/><Relationship Id="rId4" Type="http://schemas.openxmlformats.org/officeDocument/2006/relationships/image" Target="../media/image70.jpeg"/></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0.xml"/><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1.xml"/><Relationship Id="rId1" Type="http://schemas.openxmlformats.org/officeDocument/2006/relationships/slideLayout" Target="../slideLayouts/slideLayout34.xml"/><Relationship Id="rId4" Type="http://schemas.openxmlformats.org/officeDocument/2006/relationships/image" Target="../media/image72.png"/></Relationships>
</file>

<file path=ppt/slides/_rels/slide4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2.xml"/><Relationship Id="rId1" Type="http://schemas.openxmlformats.org/officeDocument/2006/relationships/slideLayout" Target="../slideLayouts/slideLayout12.xml"/><Relationship Id="rId5" Type="http://schemas.openxmlformats.org/officeDocument/2006/relationships/image" Target="../media/image74.png"/><Relationship Id="rId4" Type="http://schemas.openxmlformats.org/officeDocument/2006/relationships/image" Target="../media/image73.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3.xml"/><Relationship Id="rId1" Type="http://schemas.openxmlformats.org/officeDocument/2006/relationships/slideLayout" Target="../slideLayouts/slideLayout34.xml"/><Relationship Id="rId4" Type="http://schemas.openxmlformats.org/officeDocument/2006/relationships/image" Target="../media/image75.png"/></Relationships>
</file>

<file path=ppt/slides/_rels/slide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4.xml"/><Relationship Id="rId1" Type="http://schemas.openxmlformats.org/officeDocument/2006/relationships/slideLayout" Target="../slideLayouts/slideLayout34.xml"/><Relationship Id="rId4" Type="http://schemas.openxmlformats.org/officeDocument/2006/relationships/image" Target="../media/image76.png"/></Relationships>
</file>

<file path=ppt/slides/_rels/slide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5.xml"/><Relationship Id="rId1" Type="http://schemas.openxmlformats.org/officeDocument/2006/relationships/slideLayout" Target="../slideLayouts/slideLayout18.xml"/><Relationship Id="rId4" Type="http://schemas.openxmlformats.org/officeDocument/2006/relationships/image" Target="../media/image77.png"/></Relationships>
</file>

<file path=ppt/slides/_rels/slide5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6.xml"/><Relationship Id="rId1" Type="http://schemas.openxmlformats.org/officeDocument/2006/relationships/slideLayout" Target="../slideLayouts/slideLayout34.xml"/><Relationship Id="rId4" Type="http://schemas.openxmlformats.org/officeDocument/2006/relationships/image" Target="../media/image78.png"/></Relationships>
</file>

<file path=ppt/slides/_rels/slide5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7.xml"/><Relationship Id="rId1" Type="http://schemas.openxmlformats.org/officeDocument/2006/relationships/slideLayout" Target="../slideLayouts/slideLayout12.xml"/><Relationship Id="rId4" Type="http://schemas.openxmlformats.org/officeDocument/2006/relationships/image" Target="../media/image79.png"/></Relationships>
</file>

<file path=ppt/slides/_rels/slide5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8.xml"/><Relationship Id="rId1" Type="http://schemas.openxmlformats.org/officeDocument/2006/relationships/slideLayout" Target="../slideLayouts/slideLayout34.xml"/><Relationship Id="rId4" Type="http://schemas.openxmlformats.org/officeDocument/2006/relationships/image" Target="../media/image80.png"/></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9.xml"/><Relationship Id="rId1" Type="http://schemas.openxmlformats.org/officeDocument/2006/relationships/slideLayout" Target="../slideLayouts/slideLayout34.xml"/><Relationship Id="rId4" Type="http://schemas.openxmlformats.org/officeDocument/2006/relationships/image" Target="../media/image81.png"/></Relationships>
</file>

<file path=ppt/slides/_rels/slide5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0.xml"/><Relationship Id="rId1" Type="http://schemas.openxmlformats.org/officeDocument/2006/relationships/slideLayout" Target="../slideLayouts/slideLayout18.xml"/><Relationship Id="rId5" Type="http://schemas.openxmlformats.org/officeDocument/2006/relationships/image" Target="../media/image82.png"/><Relationship Id="rId4" Type="http://schemas.openxmlformats.org/officeDocument/2006/relationships/image" Target="../media/image73.png"/></Relationships>
</file>

<file path=ppt/slides/_rels/slide5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1.xml"/><Relationship Id="rId1" Type="http://schemas.openxmlformats.org/officeDocument/2006/relationships/slideLayout" Target="../slideLayouts/slideLayout18.xml"/><Relationship Id="rId4" Type="http://schemas.openxmlformats.org/officeDocument/2006/relationships/image" Target="../media/image84.png"/></Relationships>
</file>

<file path=ppt/slides/_rels/slide5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2.xml"/><Relationship Id="rId1" Type="http://schemas.openxmlformats.org/officeDocument/2006/relationships/slideLayout" Target="../slideLayouts/slideLayout34.xml"/><Relationship Id="rId4" Type="http://schemas.openxmlformats.org/officeDocument/2006/relationships/image" Target="../media/image85.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51.xml"/><Relationship Id="rId4" Type="http://schemas.openxmlformats.org/officeDocument/2006/relationships/image" Target="../media/image12.jpeg"/></Relationships>
</file>

<file path=ppt/slides/_rels/slide6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3.xml"/><Relationship Id="rId1" Type="http://schemas.openxmlformats.org/officeDocument/2006/relationships/slideLayout" Target="../slideLayouts/slideLayout12.xml"/><Relationship Id="rId4" Type="http://schemas.openxmlformats.org/officeDocument/2006/relationships/image" Target="../media/image86.png"/></Relationships>
</file>

<file path=ppt/slides/_rels/slide6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4.xml"/><Relationship Id="rId1" Type="http://schemas.openxmlformats.org/officeDocument/2006/relationships/slideLayout" Target="../slideLayouts/slideLayout34.xml"/><Relationship Id="rId4" Type="http://schemas.openxmlformats.org/officeDocument/2006/relationships/image" Target="../media/image87.png"/></Relationships>
</file>

<file path=ppt/slides/_rels/slide6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5.xml"/><Relationship Id="rId1" Type="http://schemas.openxmlformats.org/officeDocument/2006/relationships/slideLayout" Target="../slideLayouts/slideLayout34.xml"/><Relationship Id="rId4" Type="http://schemas.openxmlformats.org/officeDocument/2006/relationships/image" Target="../media/image88.png"/></Relationships>
</file>

<file path=ppt/slides/_rels/slide6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6.xml"/><Relationship Id="rId1" Type="http://schemas.openxmlformats.org/officeDocument/2006/relationships/slideLayout" Target="../slideLayouts/slideLayout18.xml"/><Relationship Id="rId5" Type="http://schemas.openxmlformats.org/officeDocument/2006/relationships/image" Target="../media/image90.png"/><Relationship Id="rId4" Type="http://schemas.openxmlformats.org/officeDocument/2006/relationships/image" Target="../media/image89.jpeg"/></Relationships>
</file>

<file path=ppt/slides/_rels/slide6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7.xml"/><Relationship Id="rId1" Type="http://schemas.openxmlformats.org/officeDocument/2006/relationships/slideLayout" Target="../slideLayouts/slideLayout18.xml"/><Relationship Id="rId4" Type="http://schemas.openxmlformats.org/officeDocument/2006/relationships/image" Target="../media/image91.png"/></Relationships>
</file>

<file path=ppt/slides/_rels/slide6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8.xml"/><Relationship Id="rId1" Type="http://schemas.openxmlformats.org/officeDocument/2006/relationships/slideLayout" Target="../slideLayouts/slideLayout74.xml"/></Relationships>
</file>

<file path=ppt/slides/_rels/slide66.xml.rels><?xml version="1.0" encoding="UTF-8" standalone="yes"?>
<Relationships xmlns="http://schemas.openxmlformats.org/package/2006/relationships"><Relationship Id="rId3" Type="http://schemas.openxmlformats.org/officeDocument/2006/relationships/image" Target="../media/image92.wmf"/><Relationship Id="rId2" Type="http://schemas.openxmlformats.org/officeDocument/2006/relationships/notesSlide" Target="../notesSlides/notesSlide59.xml"/><Relationship Id="rId1" Type="http://schemas.openxmlformats.org/officeDocument/2006/relationships/slideLayout" Target="../slideLayouts/slideLayout65.xml"/></Relationships>
</file>

<file path=ppt/slides/_rels/slide67.xml.rels><?xml version="1.0" encoding="UTF-8" standalone="yes"?>
<Relationships xmlns="http://schemas.openxmlformats.org/package/2006/relationships"><Relationship Id="rId3" Type="http://schemas.openxmlformats.org/officeDocument/2006/relationships/image" Target="../media/image92.wmf"/><Relationship Id="rId2" Type="http://schemas.openxmlformats.org/officeDocument/2006/relationships/notesSlide" Target="../notesSlides/notesSlide60.xml"/><Relationship Id="rId1" Type="http://schemas.openxmlformats.org/officeDocument/2006/relationships/slideLayout" Target="../slideLayouts/slideLayout6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9.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9.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6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0.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60.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60.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60.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59.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60.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65.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60.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59.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7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5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59.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59.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59.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60.xml"/></Relationships>
</file>

<file path=ppt/slides/_rels/slide85.xml.rels><?xml version="1.0" encoding="UTF-8" standalone="yes"?>
<Relationships xmlns="http://schemas.openxmlformats.org/package/2006/relationships"><Relationship Id="rId3" Type="http://schemas.openxmlformats.org/officeDocument/2006/relationships/image" Target="../media/image93.wmf"/><Relationship Id="rId2" Type="http://schemas.openxmlformats.org/officeDocument/2006/relationships/notesSlide" Target="../notesSlides/notesSlide78.xml"/><Relationship Id="rId1" Type="http://schemas.openxmlformats.org/officeDocument/2006/relationships/slideLayout" Target="../slideLayouts/slideLayout65.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0.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0.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89.xml"/><Relationship Id="rId4" Type="http://schemas.openxmlformats.org/officeDocument/2006/relationships/image" Target="../media/image17.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0.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2.xml"/></Relationships>
</file>

<file path=ppt/slides/_rels/slide9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7.xml"/><Relationship Id="rId1" Type="http://schemas.openxmlformats.org/officeDocument/2006/relationships/slideLayout" Target="../slideLayouts/slideLayout70.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0.xml"/></Relationships>
</file>

<file path=ppt/slides/_rels/slide9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9.xml"/><Relationship Id="rId1" Type="http://schemas.openxmlformats.org/officeDocument/2006/relationships/slideLayout" Target="../slideLayouts/slideLayout73.xml"/></Relationships>
</file>

<file path=ppt/slides/_rels/slide9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0.xml"/><Relationship Id="rId1" Type="http://schemas.openxmlformats.org/officeDocument/2006/relationships/slideLayout" Target="../slideLayouts/slideLayout75.xml"/></Relationships>
</file>

<file path=ppt/slides/_rels/slide9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1.xml"/><Relationship Id="rId1" Type="http://schemas.openxmlformats.org/officeDocument/2006/relationships/slideLayout" Target="../slideLayouts/slideLayout73.xml"/></Relationships>
</file>

<file path=ppt/slides/_rels/slide9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2.xml"/><Relationship Id="rId1" Type="http://schemas.openxmlformats.org/officeDocument/2006/relationships/slideLayout" Target="../slideLayouts/slideLayout9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7" name="Picture 4" descr="ISCBG032"/>
          <p:cNvPicPr>
            <a:picLocks noChangeAspect="1" noChangeArrowheads="1"/>
          </p:cNvPicPr>
          <p:nvPr/>
        </p:nvPicPr>
        <p:blipFill>
          <a:blip r:embed="rId3">
            <a:lum bright="-3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827584" y="778867"/>
            <a:ext cx="7620000" cy="2286000"/>
          </a:xfrm>
          <a:effectLst>
            <a:outerShdw blurRad="63500" dist="38099" dir="2700000" algn="ctr" rotWithShape="0">
              <a:schemeClr val="bg1">
                <a:alpha val="74998"/>
              </a:schemeClr>
            </a:outerShdw>
          </a:effectLst>
        </p:spPr>
        <p:txBody>
          <a:bodyPr/>
          <a:lstStyle/>
          <a:p>
            <a:pPr algn="ctr" eaLnBrk="1" hangingPunct="1">
              <a:defRPr/>
            </a:pPr>
            <a:r>
              <a:rPr lang="en-US" sz="6600" b="1" dirty="0">
                <a:effectLst>
                  <a:glow rad="266700">
                    <a:srgbClr val="000000">
                      <a:alpha val="75000"/>
                    </a:srgbClr>
                  </a:glow>
                </a:effectLst>
                <a:ea typeface="ＭＳ Ｐゴシック" pitchFamily="-112" charset="-128"/>
                <a:cs typeface="ＭＳ Ｐゴシック" pitchFamily="-112" charset="-128"/>
              </a:rPr>
              <a:t>Old Testament Backgrounds </a:t>
            </a:r>
          </a:p>
        </p:txBody>
      </p:sp>
      <p:sp>
        <p:nvSpPr>
          <p:cNvPr id="2051" name="Rectangle 3"/>
          <p:cNvSpPr>
            <a:spLocks noGrp="1" noChangeArrowheads="1"/>
          </p:cNvSpPr>
          <p:nvPr>
            <p:ph type="subTitle" idx="1"/>
          </p:nvPr>
        </p:nvSpPr>
        <p:spPr>
          <a:xfrm>
            <a:off x="316260" y="3448352"/>
            <a:ext cx="8511480" cy="1447800"/>
          </a:xfrm>
          <a:effectLst>
            <a:outerShdw blurRad="63500" dist="38099" dir="2700000" algn="ctr" rotWithShape="0">
              <a:schemeClr val="bg1">
                <a:alpha val="74998"/>
              </a:schemeClr>
            </a:outerShdw>
          </a:effectLst>
        </p:spPr>
        <p:txBody>
          <a:bodyPr/>
          <a:lstStyle/>
          <a:p>
            <a:pPr algn="ctr" eaLnBrk="1" hangingPunct="1">
              <a:buFont typeface="Wingdings" pitchFamily="-112" charset="2"/>
              <a:buNone/>
              <a:defRPr/>
            </a:pPr>
            <a:r>
              <a:rPr lang="en-US" sz="4400" dirty="0">
                <a:effectLst>
                  <a:glow rad="266700">
                    <a:srgbClr val="000000">
                      <a:alpha val="75000"/>
                    </a:srgbClr>
                  </a:glow>
                </a:effectLst>
                <a:ea typeface="ＭＳ Ｐゴシック" pitchFamily="-112" charset="-128"/>
                <a:cs typeface="ＭＳ Ｐゴシック" pitchFamily="-112" charset="-128"/>
              </a:rPr>
              <a:t>Course Syllabus</a:t>
            </a:r>
          </a:p>
        </p:txBody>
      </p:sp>
      <p:sp>
        <p:nvSpPr>
          <p:cNvPr id="2" name="Rectangle 1">
            <a:extLst>
              <a:ext uri="{FF2B5EF4-FFF2-40B4-BE49-F238E27FC236}">
                <a16:creationId xmlns:a16="http://schemas.microsoft.com/office/drawing/2014/main" id="{82821197-B2DD-F189-B768-23A5A4920D2D}"/>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2" descr="3 john world ma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9180513"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7" name="Group 26"/>
          <p:cNvGrpSpPr>
            <a:grpSpLocks/>
          </p:cNvGrpSpPr>
          <p:nvPr/>
        </p:nvGrpSpPr>
        <p:grpSpPr bwMode="auto">
          <a:xfrm rot="5858594">
            <a:off x="3548856" y="2234407"/>
            <a:ext cx="2227263" cy="2559050"/>
            <a:chOff x="3199269" y="1651300"/>
            <a:chExt cx="2227249" cy="4270097"/>
          </a:xfrm>
        </p:grpSpPr>
        <p:sp>
          <p:nvSpPr>
            <p:cNvPr id="28" name="AutoShape 4"/>
            <p:cNvSpPr>
              <a:spLocks noChangeArrowheads="1"/>
            </p:cNvSpPr>
            <p:nvPr/>
          </p:nvSpPr>
          <p:spPr bwMode="auto">
            <a:xfrm rot="18299371">
              <a:off x="3947034" y="3451715"/>
              <a:ext cx="635746" cy="2144699"/>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sz="2400">
                <a:solidFill>
                  <a:srgbClr val="FFFFFF"/>
                </a:solidFill>
              </a:endParaRPr>
            </a:p>
          </p:txBody>
        </p:sp>
        <p:sp>
          <p:nvSpPr>
            <p:cNvPr id="29" name="AutoShape 7"/>
            <p:cNvSpPr>
              <a:spLocks noChangeArrowheads="1"/>
            </p:cNvSpPr>
            <p:nvPr/>
          </p:nvSpPr>
          <p:spPr bwMode="auto">
            <a:xfrm rot="19374369">
              <a:off x="4516587" y="2949683"/>
              <a:ext cx="380998" cy="2972115"/>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sz="2400">
                <a:solidFill>
                  <a:srgbClr val="FFFFFF"/>
                </a:solidFill>
              </a:endParaRPr>
            </a:p>
          </p:txBody>
        </p:sp>
        <p:sp>
          <p:nvSpPr>
            <p:cNvPr id="30" name="AutoShape 8"/>
            <p:cNvSpPr>
              <a:spLocks noChangeArrowheads="1"/>
            </p:cNvSpPr>
            <p:nvPr/>
          </p:nvSpPr>
          <p:spPr bwMode="auto">
            <a:xfrm rot="-1429550">
              <a:off x="4744489" y="3672650"/>
              <a:ext cx="380998" cy="2135049"/>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sz="2400">
                <a:solidFill>
                  <a:srgbClr val="FFFFFF"/>
                </a:solidFill>
              </a:endParaRPr>
            </a:p>
          </p:txBody>
        </p:sp>
        <p:sp>
          <p:nvSpPr>
            <p:cNvPr id="31" name="AutoShape 9"/>
            <p:cNvSpPr>
              <a:spLocks noChangeArrowheads="1"/>
            </p:cNvSpPr>
            <p:nvPr/>
          </p:nvSpPr>
          <p:spPr bwMode="auto">
            <a:xfrm>
              <a:off x="5005199" y="1901928"/>
              <a:ext cx="380998" cy="411381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sz="2400">
                <a:solidFill>
                  <a:srgbClr val="FFFFFF"/>
                </a:solidFill>
              </a:endParaRPr>
            </a:p>
          </p:txBody>
        </p:sp>
      </p:grpSp>
      <p:sp>
        <p:nvSpPr>
          <p:cNvPr id="361477" name="Rectangle 5"/>
          <p:cNvSpPr>
            <a:spLocks noGrp="1" noChangeArrowheads="1"/>
          </p:cNvSpPr>
          <p:nvPr>
            <p:ph type="title"/>
          </p:nvPr>
        </p:nvSpPr>
        <p:spPr>
          <a:xfrm>
            <a:off x="-71438" y="5943600"/>
            <a:ext cx="9251951" cy="990600"/>
          </a:xfrm>
          <a:solidFill>
            <a:schemeClr val="bg1">
              <a:lumMod val="75000"/>
            </a:schemeClr>
          </a:solidFill>
        </p:spPr>
        <p:txBody>
          <a:bodyPr/>
          <a:lstStyle/>
          <a:p>
            <a:pPr eaLnBrk="1" hangingPunct="1">
              <a:defRPr/>
            </a:pPr>
            <a:r>
              <a:rPr lang="en-US" sz="4000" b="1" dirty="0">
                <a:cs typeface="+mj-cs"/>
              </a:rPr>
              <a:t>ICS now </a:t>
            </a:r>
            <a:r>
              <a:rPr lang="en-US" sz="4000" b="1">
                <a:cs typeface="+mj-cs"/>
              </a:rPr>
              <a:t>has 480 </a:t>
            </a:r>
            <a:r>
              <a:rPr lang="en-US" sz="4000" b="1" dirty="0">
                <a:cs typeface="+mj-cs"/>
              </a:rPr>
              <a:t>students!</a:t>
            </a:r>
          </a:p>
        </p:txBody>
      </p:sp>
      <p:grpSp>
        <p:nvGrpSpPr>
          <p:cNvPr id="2" name="Group 1"/>
          <p:cNvGrpSpPr>
            <a:grpSpLocks/>
          </p:cNvGrpSpPr>
          <p:nvPr/>
        </p:nvGrpSpPr>
        <p:grpSpPr bwMode="auto">
          <a:xfrm>
            <a:off x="2189163" y="1874838"/>
            <a:ext cx="1790700" cy="2652712"/>
            <a:chOff x="3771900" y="1620838"/>
            <a:chExt cx="1790700" cy="4424362"/>
          </a:xfrm>
        </p:grpSpPr>
        <p:sp>
          <p:nvSpPr>
            <p:cNvPr id="361476" name="AutoShape 4"/>
            <p:cNvSpPr>
              <a:spLocks noChangeArrowheads="1"/>
            </p:cNvSpPr>
            <p:nvPr/>
          </p:nvSpPr>
          <p:spPr bwMode="auto">
            <a:xfrm rot="18984757">
              <a:off x="3771900" y="2468113"/>
              <a:ext cx="381000" cy="3577087"/>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sz="2400">
                <a:solidFill>
                  <a:srgbClr val="FFFFFF"/>
                </a:solidFill>
              </a:endParaRPr>
            </a:p>
          </p:txBody>
        </p:sp>
        <p:sp>
          <p:nvSpPr>
            <p:cNvPr id="361479" name="AutoShape 7"/>
            <p:cNvSpPr>
              <a:spLocks noChangeArrowheads="1"/>
            </p:cNvSpPr>
            <p:nvPr/>
          </p:nvSpPr>
          <p:spPr bwMode="auto">
            <a:xfrm rot="-2225631">
              <a:off x="4346575" y="2987069"/>
              <a:ext cx="381000" cy="2973404"/>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sz="2400">
                <a:solidFill>
                  <a:srgbClr val="FFFFFF"/>
                </a:solidFill>
              </a:endParaRPr>
            </a:p>
          </p:txBody>
        </p:sp>
        <p:sp>
          <p:nvSpPr>
            <p:cNvPr id="361480" name="AutoShape 8"/>
            <p:cNvSpPr>
              <a:spLocks noChangeArrowheads="1"/>
            </p:cNvSpPr>
            <p:nvPr/>
          </p:nvSpPr>
          <p:spPr bwMode="auto">
            <a:xfrm rot="-1429550">
              <a:off x="4803775" y="3561626"/>
              <a:ext cx="381000" cy="2134073"/>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sz="2400">
                <a:solidFill>
                  <a:srgbClr val="FFFFFF"/>
                </a:solidFill>
              </a:endParaRPr>
            </a:p>
          </p:txBody>
        </p:sp>
        <p:sp>
          <p:nvSpPr>
            <p:cNvPr id="361481" name="AutoShape 9"/>
            <p:cNvSpPr>
              <a:spLocks noChangeArrowheads="1"/>
            </p:cNvSpPr>
            <p:nvPr/>
          </p:nvSpPr>
          <p:spPr bwMode="auto">
            <a:xfrm>
              <a:off x="5181600" y="1620838"/>
              <a:ext cx="381000" cy="4114578"/>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sz="2400">
                <a:solidFill>
                  <a:srgbClr val="FFFFFF"/>
                </a:solidFill>
              </a:endParaRPr>
            </a:p>
          </p:txBody>
        </p:sp>
      </p:grpSp>
      <p:sp>
        <p:nvSpPr>
          <p:cNvPr id="361485" name="Text Box 13"/>
          <p:cNvSpPr txBox="1">
            <a:spLocks noChangeArrowheads="1"/>
          </p:cNvSpPr>
          <p:nvPr/>
        </p:nvSpPr>
        <p:spPr bwMode="auto">
          <a:xfrm>
            <a:off x="3635375" y="2759075"/>
            <a:ext cx="1905000"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JAPAN</a:t>
            </a:r>
          </a:p>
        </p:txBody>
      </p:sp>
      <p:sp>
        <p:nvSpPr>
          <p:cNvPr id="361489" name="Text Box 17"/>
          <p:cNvSpPr txBox="1">
            <a:spLocks noChangeArrowheads="1"/>
          </p:cNvSpPr>
          <p:nvPr/>
        </p:nvSpPr>
        <p:spPr bwMode="auto">
          <a:xfrm>
            <a:off x="5829300" y="2990850"/>
            <a:ext cx="1446213"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USA</a:t>
            </a:r>
          </a:p>
        </p:txBody>
      </p:sp>
      <p:sp>
        <p:nvSpPr>
          <p:cNvPr id="361491" name="Text Box 19"/>
          <p:cNvSpPr txBox="1">
            <a:spLocks noChangeArrowheads="1"/>
          </p:cNvSpPr>
          <p:nvPr/>
        </p:nvSpPr>
        <p:spPr bwMode="auto">
          <a:xfrm>
            <a:off x="1638300" y="3392488"/>
            <a:ext cx="1905000" cy="3667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INDIA</a:t>
            </a:r>
          </a:p>
        </p:txBody>
      </p:sp>
      <p:sp>
        <p:nvSpPr>
          <p:cNvPr id="361493" name="Text Box 21"/>
          <p:cNvSpPr txBox="1">
            <a:spLocks noChangeArrowheads="1"/>
          </p:cNvSpPr>
          <p:nvPr/>
        </p:nvSpPr>
        <p:spPr bwMode="auto">
          <a:xfrm>
            <a:off x="3267075" y="2371725"/>
            <a:ext cx="1905000"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KOREA</a:t>
            </a:r>
          </a:p>
        </p:txBody>
      </p:sp>
      <p:sp>
        <p:nvSpPr>
          <p:cNvPr id="361498" name="Line 26"/>
          <p:cNvSpPr>
            <a:spLocks noChangeShapeType="1"/>
          </p:cNvSpPr>
          <p:nvPr/>
        </p:nvSpPr>
        <p:spPr bwMode="auto">
          <a:xfrm flipV="1">
            <a:off x="0" y="4208463"/>
            <a:ext cx="9144000" cy="76200"/>
          </a:xfrm>
          <a:prstGeom prst="line">
            <a:avLst/>
          </a:prstGeom>
          <a:noFill/>
          <a:ln w="76200">
            <a:solidFill>
              <a:srgbClr val="FF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2400">
              <a:solidFill>
                <a:srgbClr val="FFFFFF"/>
              </a:solidFill>
            </a:endParaRPr>
          </a:p>
        </p:txBody>
      </p:sp>
      <p:sp>
        <p:nvSpPr>
          <p:cNvPr id="361500" name="Text Box 28"/>
          <p:cNvSpPr txBox="1">
            <a:spLocks noChangeArrowheads="1"/>
          </p:cNvSpPr>
          <p:nvPr/>
        </p:nvSpPr>
        <p:spPr bwMode="auto">
          <a:xfrm>
            <a:off x="2651125" y="4025900"/>
            <a:ext cx="1676400" cy="366713"/>
          </a:xfrm>
          <a:prstGeom prst="rect">
            <a:avLst/>
          </a:prstGeom>
          <a:solidFill>
            <a:schemeClr val="accent5">
              <a:lumMod val="25000"/>
            </a:schemeClr>
          </a:solid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1800" b="1" dirty="0">
                <a:solidFill>
                  <a:srgbClr val="FFFFFF"/>
                </a:solidFill>
              </a:rPr>
              <a:t>ICS</a:t>
            </a:r>
          </a:p>
        </p:txBody>
      </p:sp>
      <p:sp>
        <p:nvSpPr>
          <p:cNvPr id="361496" name="Text Box 24"/>
          <p:cNvSpPr txBox="1">
            <a:spLocks noChangeArrowheads="1"/>
          </p:cNvSpPr>
          <p:nvPr/>
        </p:nvSpPr>
        <p:spPr bwMode="auto">
          <a:xfrm>
            <a:off x="3140075" y="3209925"/>
            <a:ext cx="1447800"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THAILAND</a:t>
            </a:r>
          </a:p>
        </p:txBody>
      </p:sp>
      <p:sp>
        <p:nvSpPr>
          <p:cNvPr id="23" name="Text Box 17"/>
          <p:cNvSpPr txBox="1">
            <a:spLocks noChangeArrowheads="1"/>
          </p:cNvSpPr>
          <p:nvPr/>
        </p:nvSpPr>
        <p:spPr bwMode="auto">
          <a:xfrm>
            <a:off x="2682875" y="4410075"/>
            <a:ext cx="1905000"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INDONESIA</a:t>
            </a:r>
          </a:p>
        </p:txBody>
      </p:sp>
      <p:sp>
        <p:nvSpPr>
          <p:cNvPr id="21" name="Text Box 13"/>
          <p:cNvSpPr txBox="1">
            <a:spLocks noChangeArrowheads="1"/>
          </p:cNvSpPr>
          <p:nvPr/>
        </p:nvSpPr>
        <p:spPr bwMode="auto">
          <a:xfrm>
            <a:off x="444500" y="2576513"/>
            <a:ext cx="1905000" cy="3667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SWITZERLAND</a:t>
            </a:r>
          </a:p>
        </p:txBody>
      </p:sp>
      <p:sp>
        <p:nvSpPr>
          <p:cNvPr id="22" name="Text Box 13"/>
          <p:cNvSpPr txBox="1">
            <a:spLocks noChangeArrowheads="1"/>
          </p:cNvSpPr>
          <p:nvPr/>
        </p:nvSpPr>
        <p:spPr bwMode="auto">
          <a:xfrm>
            <a:off x="363538" y="2058988"/>
            <a:ext cx="985837" cy="3667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UK</a:t>
            </a:r>
          </a:p>
        </p:txBody>
      </p:sp>
      <p:sp>
        <p:nvSpPr>
          <p:cNvPr id="24" name="Text Box 17"/>
          <p:cNvSpPr txBox="1">
            <a:spLocks noChangeArrowheads="1"/>
          </p:cNvSpPr>
          <p:nvPr/>
        </p:nvSpPr>
        <p:spPr bwMode="auto">
          <a:xfrm>
            <a:off x="3082925" y="4776788"/>
            <a:ext cx="1905000" cy="3667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AUSTRALIAN</a:t>
            </a:r>
          </a:p>
        </p:txBody>
      </p:sp>
      <p:sp>
        <p:nvSpPr>
          <p:cNvPr id="26" name="Text Box 17"/>
          <p:cNvSpPr txBox="1">
            <a:spLocks noChangeArrowheads="1"/>
          </p:cNvSpPr>
          <p:nvPr/>
        </p:nvSpPr>
        <p:spPr bwMode="auto">
          <a:xfrm>
            <a:off x="6196013" y="3581400"/>
            <a:ext cx="1446212"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MEXICO</a:t>
            </a:r>
          </a:p>
        </p:txBody>
      </p:sp>
      <p:sp>
        <p:nvSpPr>
          <p:cNvPr id="33" name="Text Box 17"/>
          <p:cNvSpPr txBox="1">
            <a:spLocks noChangeArrowheads="1"/>
          </p:cNvSpPr>
          <p:nvPr/>
        </p:nvSpPr>
        <p:spPr bwMode="auto">
          <a:xfrm>
            <a:off x="6732588" y="4135438"/>
            <a:ext cx="1447800" cy="3667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VENUZELA</a:t>
            </a:r>
          </a:p>
        </p:txBody>
      </p:sp>
      <p:sp>
        <p:nvSpPr>
          <p:cNvPr id="34" name="Text Box 17"/>
          <p:cNvSpPr txBox="1">
            <a:spLocks noChangeArrowheads="1"/>
          </p:cNvSpPr>
          <p:nvPr/>
        </p:nvSpPr>
        <p:spPr bwMode="auto">
          <a:xfrm>
            <a:off x="627063" y="4776788"/>
            <a:ext cx="1446212" cy="6461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SOUTH AFRICA</a:t>
            </a:r>
          </a:p>
        </p:txBody>
      </p:sp>
      <p:sp>
        <p:nvSpPr>
          <p:cNvPr id="35" name="Text Box 19"/>
          <p:cNvSpPr txBox="1">
            <a:spLocks noChangeArrowheads="1"/>
          </p:cNvSpPr>
          <p:nvPr/>
        </p:nvSpPr>
        <p:spPr bwMode="auto">
          <a:xfrm>
            <a:off x="444500" y="2990850"/>
            <a:ext cx="1905000"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ITALY</a:t>
            </a:r>
          </a:p>
        </p:txBody>
      </p:sp>
      <p:sp>
        <p:nvSpPr>
          <p:cNvPr id="36" name="Text Box 17"/>
          <p:cNvSpPr txBox="1">
            <a:spLocks noChangeArrowheads="1"/>
          </p:cNvSpPr>
          <p:nvPr/>
        </p:nvSpPr>
        <p:spPr bwMode="auto">
          <a:xfrm>
            <a:off x="7121525" y="4605338"/>
            <a:ext cx="1447800" cy="3667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BRAZIL</a:t>
            </a:r>
          </a:p>
        </p:txBody>
      </p:sp>
      <p:pic>
        <p:nvPicPr>
          <p:cNvPr id="5" name="Picture 4"/>
          <p:cNvPicPr>
            <a:picLocks noChangeAspect="1"/>
          </p:cNvPicPr>
          <p:nvPr/>
        </p:nvPicPr>
        <p:blipFill>
          <a:blip r:embed="rId4"/>
          <a:stretch>
            <a:fillRect/>
          </a:stretch>
        </p:blipFill>
        <p:spPr>
          <a:xfrm>
            <a:off x="338955" y="23515"/>
            <a:ext cx="1800226" cy="1965325"/>
          </a:xfrm>
          <a:prstGeom prst="rect">
            <a:avLst/>
          </a:prstGeom>
          <a:ln w="76200" cmpd="sng">
            <a:solidFill>
              <a:schemeClr val="bg1">
                <a:lumMod val="75000"/>
              </a:schemeClr>
            </a:solidFill>
          </a:ln>
        </p:spPr>
      </p:pic>
      <p:sp>
        <p:nvSpPr>
          <p:cNvPr id="25" name="Text Box 17"/>
          <p:cNvSpPr txBox="1">
            <a:spLocks noChangeArrowheads="1"/>
          </p:cNvSpPr>
          <p:nvPr/>
        </p:nvSpPr>
        <p:spPr bwMode="auto">
          <a:xfrm>
            <a:off x="1570038" y="2054176"/>
            <a:ext cx="1905000" cy="3667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SWEDEN</a:t>
            </a:r>
          </a:p>
        </p:txBody>
      </p:sp>
      <p:pic>
        <p:nvPicPr>
          <p:cNvPr id="7" name="Picture 6"/>
          <p:cNvPicPr>
            <a:picLocks noChangeAspect="1"/>
          </p:cNvPicPr>
          <p:nvPr/>
        </p:nvPicPr>
        <p:blipFill>
          <a:blip r:embed="rId5"/>
          <a:stretch>
            <a:fillRect/>
          </a:stretch>
        </p:blipFill>
        <p:spPr>
          <a:xfrm>
            <a:off x="5811589" y="23515"/>
            <a:ext cx="2936875" cy="1954212"/>
          </a:xfrm>
          <a:prstGeom prst="rect">
            <a:avLst/>
          </a:prstGeom>
          <a:ln w="76200" cmpd="sng">
            <a:solidFill>
              <a:schemeClr val="bg1">
                <a:lumMod val="75000"/>
              </a:schemeClr>
            </a:solidFill>
          </a:ln>
        </p:spPr>
      </p:pic>
      <p:pic>
        <p:nvPicPr>
          <p:cNvPr id="4" name="Picture 3"/>
          <p:cNvPicPr>
            <a:picLocks noChangeAspect="1"/>
          </p:cNvPicPr>
          <p:nvPr/>
        </p:nvPicPr>
        <p:blipFill>
          <a:blip r:embed="rId6"/>
          <a:stretch>
            <a:fillRect/>
          </a:stretch>
        </p:blipFill>
        <p:spPr>
          <a:xfrm>
            <a:off x="2211189" y="23515"/>
            <a:ext cx="3528392" cy="1922446"/>
          </a:xfrm>
          <a:prstGeom prst="rect">
            <a:avLst/>
          </a:prstGeom>
          <a:ln w="57150" cmpd="sng">
            <a:solidFill>
              <a:srgbClr val="000090"/>
            </a:solidFill>
          </a:ln>
        </p:spPr>
      </p:pic>
    </p:spTree>
    <p:extLst>
      <p:ext uri="{BB962C8B-B14F-4D97-AF65-F5344CB8AC3E}">
        <p14:creationId xmlns:p14="http://schemas.microsoft.com/office/powerpoint/2010/main" val="383278099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99"/>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8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148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149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par>
                          <p:cTn id="31" fill="hold" nodeType="afterGroup">
                            <p:stCondLst>
                              <p:cond delay="600"/>
                            </p:stCondLst>
                            <p:childTnLst>
                              <p:par>
                                <p:cTn id="32" presetID="22" presetClass="entr" presetSubtype="4" fill="hold"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500"/>
                                        <p:tgtEl>
                                          <p:spTgt spid="27"/>
                                        </p:tgtEl>
                                      </p:cBhvr>
                                    </p:animEffect>
                                  </p:childTnLst>
                                </p:cTn>
                              </p:par>
                              <p:par>
                                <p:cTn id="35" presetID="1"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5" grpId="0" animBg="1"/>
      <p:bldP spid="361489" grpId="0" animBg="1"/>
      <p:bldP spid="361491" grpId="0" animBg="1"/>
      <p:bldP spid="361493" grpId="0" animBg="1"/>
      <p:bldP spid="361496" grpId="0" animBg="1"/>
      <p:bldP spid="23" grpId="0" animBg="1"/>
      <p:bldP spid="21" grpId="0" animBg="1"/>
      <p:bldP spid="22" grpId="0" animBg="1"/>
      <p:bldP spid="24" grpId="0" animBg="1"/>
      <p:bldP spid="26" grpId="0" animBg="1"/>
      <p:bldP spid="33" grpId="0" animBg="1"/>
      <p:bldP spid="34" grpId="0" animBg="1"/>
      <p:bldP spid="35" grpId="0" animBg="1"/>
      <p:bldP spid="36" grpId="0" animBg="1"/>
      <p:bldP spid="25"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Rectangle 2"/>
          <p:cNvSpPr>
            <a:spLocks noChangeArrowheads="1"/>
          </p:cNvSpPr>
          <p:nvPr/>
        </p:nvSpPr>
        <p:spPr bwMode="auto">
          <a:xfrm>
            <a:off x="0" y="0"/>
            <a:ext cx="9144000" cy="6858000"/>
          </a:xfrm>
          <a:prstGeom prst="rect">
            <a:avLst/>
          </a:prstGeom>
          <a:solidFill>
            <a:srgbClr val="000000"/>
          </a:solidFill>
          <a:ln w="9360">
            <a:solidFill>
              <a:srgbClr val="000000"/>
            </a:solidFill>
            <a:miter lim="800000"/>
            <a:headEnd/>
            <a:tailEnd/>
          </a:ln>
        </p:spPr>
        <p:txBody>
          <a:bodyPr wrap="none" anchor="ctr"/>
          <a:lstStyle/>
          <a:p>
            <a:endParaRPr lang="en-US">
              <a:solidFill>
                <a:srgbClr val="000000"/>
              </a:solidFill>
            </a:endParaRPr>
          </a:p>
        </p:txBody>
      </p:sp>
      <p:pic>
        <p:nvPicPr>
          <p:cNvPr id="389122" name="Picture 3"/>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2019300" y="1843088"/>
            <a:ext cx="4914900" cy="356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389123" name="Text Box 4"/>
          <p:cNvSpPr txBox="1">
            <a:spLocks noChangeArrowheads="1"/>
          </p:cNvSpPr>
          <p:nvPr/>
        </p:nvSpPr>
        <p:spPr bwMode="auto">
          <a:xfrm>
            <a:off x="457200" y="1508125"/>
            <a:ext cx="365760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spcBef>
                <a:spcPts val="2500"/>
              </a:spcBef>
              <a:buClr>
                <a:srgbClr val="FFFF00"/>
              </a:buClr>
              <a:buSzPct val="100000"/>
              <a:buFont typeface="Times New Roman" charset="0"/>
              <a:buNone/>
            </a:pPr>
            <a:r>
              <a:rPr lang="en-GB" sz="4000" b="1">
                <a:solidFill>
                  <a:srgbClr val="FFFF00"/>
                </a:solidFill>
                <a:latin typeface="Times New Roman" charset="0"/>
              </a:rPr>
              <a:t>Hari 1:</a:t>
            </a:r>
            <a:r>
              <a:rPr lang="en-GB" sz="4000" b="1">
                <a:solidFill>
                  <a:srgbClr val="FFFFFF"/>
                </a:solidFill>
                <a:latin typeface="Times New Roman" charset="0"/>
              </a:rPr>
              <a:t> Terang</a:t>
            </a:r>
          </a:p>
        </p:txBody>
      </p:sp>
      <p:sp>
        <p:nvSpPr>
          <p:cNvPr id="389124" name="Text Box 5"/>
          <p:cNvSpPr txBox="1">
            <a:spLocks noChangeArrowheads="1"/>
          </p:cNvSpPr>
          <p:nvPr/>
        </p:nvSpPr>
        <p:spPr bwMode="auto">
          <a:xfrm>
            <a:off x="457200" y="2879725"/>
            <a:ext cx="4419600" cy="1311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spcBef>
                <a:spcPts val="2500"/>
              </a:spcBef>
              <a:buClr>
                <a:srgbClr val="FFFF00"/>
              </a:buClr>
              <a:buSzPct val="100000"/>
              <a:buFont typeface="Times New Roman" charset="0"/>
              <a:buNone/>
            </a:pPr>
            <a:r>
              <a:rPr lang="en-GB" sz="4000" b="1">
                <a:solidFill>
                  <a:srgbClr val="FFFF00"/>
                </a:solidFill>
                <a:latin typeface="Times New Roman" charset="0"/>
              </a:rPr>
              <a:t>Hari 2:</a:t>
            </a:r>
            <a:r>
              <a:rPr lang="en-GB" sz="4000" b="1">
                <a:solidFill>
                  <a:srgbClr val="FFFFFF"/>
                </a:solidFill>
                <a:latin typeface="Times New Roman" charset="0"/>
              </a:rPr>
              <a:t> Air &amp;  udara dipisahkan</a:t>
            </a:r>
          </a:p>
        </p:txBody>
      </p:sp>
      <p:sp>
        <p:nvSpPr>
          <p:cNvPr id="389125" name="Text Box 6"/>
          <p:cNvSpPr txBox="1">
            <a:spLocks noChangeArrowheads="1"/>
          </p:cNvSpPr>
          <p:nvPr/>
        </p:nvSpPr>
        <p:spPr bwMode="auto">
          <a:xfrm>
            <a:off x="457200" y="4708525"/>
            <a:ext cx="4038600" cy="1311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marL="55563" indent="-55563" defTabSz="457200">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Arial" charset="0"/>
                <a:ea typeface="ＭＳ Ｐゴシック" charset="0"/>
                <a:cs typeface="ＭＳ Ｐゴシック" charset="0"/>
              </a:defRPr>
            </a:lvl1pPr>
            <a:lvl2pPr marL="742950" indent="-285750" defTabSz="457200">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Arial" charset="0"/>
                <a:ea typeface="ＭＳ Ｐゴシック" charset="0"/>
              </a:defRPr>
            </a:lvl2pPr>
            <a:lvl3pPr marL="1143000" indent="-228600" defTabSz="457200">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Arial" charset="0"/>
                <a:ea typeface="ＭＳ Ｐゴシック" charset="0"/>
              </a:defRPr>
            </a:lvl3pPr>
            <a:lvl4pPr marL="1600200" indent="-228600" defTabSz="457200">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Arial" charset="0"/>
                <a:ea typeface="ＭＳ Ｐゴシック" charset="0"/>
              </a:defRPr>
            </a:lvl4pPr>
            <a:lvl5pPr marL="2057400" indent="-228600" defTabSz="457200">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Arial" charset="0"/>
                <a:ea typeface="ＭＳ Ｐゴシック" charset="0"/>
              </a:defRPr>
            </a:lvl9pPr>
          </a:lstStyle>
          <a:p>
            <a:pPr eaLnBrk="1" hangingPunct="1">
              <a:spcBef>
                <a:spcPts val="2500"/>
              </a:spcBef>
              <a:buClr>
                <a:srgbClr val="FFFF00"/>
              </a:buClr>
              <a:buSzPct val="100000"/>
              <a:buFont typeface="Times New Roman" charset="0"/>
              <a:buNone/>
            </a:pPr>
            <a:r>
              <a:rPr lang="en-GB" sz="4000" b="1">
                <a:solidFill>
                  <a:srgbClr val="FFFF00"/>
                </a:solidFill>
                <a:latin typeface="Times New Roman" charset="0"/>
              </a:rPr>
              <a:t>Day 3:</a:t>
            </a:r>
            <a:r>
              <a:rPr lang="en-GB" sz="4000" b="1">
                <a:solidFill>
                  <a:srgbClr val="FFFFFF"/>
                </a:solidFill>
                <a:latin typeface="Times New Roman" charset="0"/>
              </a:rPr>
              <a:t> Darat &amp; laut dipisahkan</a:t>
            </a:r>
          </a:p>
        </p:txBody>
      </p:sp>
      <p:sp>
        <p:nvSpPr>
          <p:cNvPr id="389126" name="Text Box 7"/>
          <p:cNvSpPr txBox="1">
            <a:spLocks noChangeArrowheads="1"/>
          </p:cNvSpPr>
          <p:nvPr/>
        </p:nvSpPr>
        <p:spPr bwMode="auto">
          <a:xfrm>
            <a:off x="4495800" y="1219200"/>
            <a:ext cx="4648200" cy="1189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spcBef>
                <a:spcPts val="2000"/>
              </a:spcBef>
              <a:buClr>
                <a:srgbClr val="FFFF00"/>
              </a:buClr>
              <a:buSzPct val="100000"/>
              <a:buFont typeface="Times New Roman" charset="0"/>
              <a:buNone/>
            </a:pPr>
            <a:r>
              <a:rPr lang="en-GB" sz="4000" b="1">
                <a:solidFill>
                  <a:srgbClr val="FFFF00"/>
                </a:solidFill>
                <a:latin typeface="Times New Roman" charset="0"/>
              </a:rPr>
              <a:t>Hari 4:</a:t>
            </a:r>
            <a:r>
              <a:rPr lang="en-GB" sz="4000" b="1">
                <a:solidFill>
                  <a:srgbClr val="FFFFFF"/>
                </a:solidFill>
                <a:latin typeface="Times New Roman" charset="0"/>
              </a:rPr>
              <a:t>  </a:t>
            </a:r>
            <a:r>
              <a:rPr lang="en-GB" sz="3200" b="1">
                <a:solidFill>
                  <a:srgbClr val="FFFFFF"/>
                </a:solidFill>
                <a:latin typeface="Times New Roman" charset="0"/>
              </a:rPr>
              <a:t>Matahari, bulan &amp; bintang diatur</a:t>
            </a:r>
          </a:p>
        </p:txBody>
      </p:sp>
      <p:sp>
        <p:nvSpPr>
          <p:cNvPr id="389127" name="Text Box 8"/>
          <p:cNvSpPr txBox="1">
            <a:spLocks noChangeArrowheads="1"/>
          </p:cNvSpPr>
          <p:nvPr/>
        </p:nvSpPr>
        <p:spPr bwMode="auto">
          <a:xfrm>
            <a:off x="4495800" y="2879725"/>
            <a:ext cx="4191000" cy="1311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spcBef>
                <a:spcPts val="2500"/>
              </a:spcBef>
              <a:buClr>
                <a:srgbClr val="FFFF00"/>
              </a:buClr>
              <a:buSzPct val="100000"/>
              <a:buFont typeface="Times New Roman" charset="0"/>
              <a:buNone/>
            </a:pPr>
            <a:r>
              <a:rPr lang="en-GB" sz="4000" b="1">
                <a:solidFill>
                  <a:srgbClr val="FFFF00"/>
                </a:solidFill>
                <a:latin typeface="Times New Roman" charset="0"/>
              </a:rPr>
              <a:t>Day 5:</a:t>
            </a:r>
            <a:r>
              <a:rPr lang="en-GB" sz="4000" b="1">
                <a:solidFill>
                  <a:srgbClr val="FFFFFF"/>
                </a:solidFill>
                <a:latin typeface="Times New Roman" charset="0"/>
              </a:rPr>
              <a:t>  Ikan &amp; unggas</a:t>
            </a:r>
          </a:p>
        </p:txBody>
      </p:sp>
      <p:sp>
        <p:nvSpPr>
          <p:cNvPr id="389128" name="Text Box 9"/>
          <p:cNvSpPr txBox="1">
            <a:spLocks noChangeArrowheads="1"/>
          </p:cNvSpPr>
          <p:nvPr/>
        </p:nvSpPr>
        <p:spPr bwMode="auto">
          <a:xfrm>
            <a:off x="4495800" y="4708525"/>
            <a:ext cx="4191000" cy="1311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spcBef>
                <a:spcPts val="2500"/>
              </a:spcBef>
              <a:buClr>
                <a:srgbClr val="FFFF00"/>
              </a:buClr>
              <a:buSzPct val="100000"/>
              <a:buFont typeface="Times New Roman" charset="0"/>
              <a:buNone/>
            </a:pPr>
            <a:r>
              <a:rPr lang="en-GB" sz="4000" b="1">
                <a:solidFill>
                  <a:srgbClr val="FFFF00"/>
                </a:solidFill>
                <a:latin typeface="Times New Roman" charset="0"/>
              </a:rPr>
              <a:t>Day 6:</a:t>
            </a:r>
            <a:r>
              <a:rPr lang="en-GB" sz="4000" b="1">
                <a:solidFill>
                  <a:srgbClr val="FFFFFF"/>
                </a:solidFill>
                <a:latin typeface="Times New Roman" charset="0"/>
              </a:rPr>
              <a:t>  Binatang &amp; manusia</a:t>
            </a:r>
          </a:p>
        </p:txBody>
      </p:sp>
      <p:sp>
        <p:nvSpPr>
          <p:cNvPr id="389129" name="Text Box 10"/>
          <p:cNvSpPr txBox="1">
            <a:spLocks noChangeArrowheads="1"/>
          </p:cNvSpPr>
          <p:nvPr/>
        </p:nvSpPr>
        <p:spPr bwMode="auto">
          <a:xfrm>
            <a:off x="4876800" y="6248400"/>
            <a:ext cx="42672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algn="r" eaLnBrk="1" hangingPunct="1">
              <a:spcBef>
                <a:spcPts val="2000"/>
              </a:spcBef>
              <a:buClr>
                <a:srgbClr val="FFFFFF"/>
              </a:buClr>
              <a:buSzPct val="100000"/>
              <a:buFont typeface="Times New Roman" charset="0"/>
              <a:buNone/>
            </a:pPr>
            <a:r>
              <a:rPr lang="en-GB" sz="3200" b="1">
                <a:solidFill>
                  <a:srgbClr val="FFFFFF"/>
                </a:solidFill>
                <a:latin typeface="Times New Roman" charset="0"/>
              </a:rPr>
              <a:t>Kejadian 1:3-31</a:t>
            </a:r>
          </a:p>
        </p:txBody>
      </p:sp>
      <p:sp>
        <p:nvSpPr>
          <p:cNvPr id="389130" name="Rectangle 11"/>
          <p:cNvSpPr>
            <a:spLocks noChangeArrowheads="1"/>
          </p:cNvSpPr>
          <p:nvPr/>
        </p:nvSpPr>
        <p:spPr bwMode="auto">
          <a:xfrm>
            <a:off x="257175" y="1219200"/>
            <a:ext cx="8572500" cy="4981575"/>
          </a:xfrm>
          <a:prstGeom prst="rect">
            <a:avLst/>
          </a:prstGeom>
          <a:noFill/>
          <a:ln w="38160">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389131" name="Line 12"/>
          <p:cNvSpPr>
            <a:spLocks noChangeShapeType="1"/>
          </p:cNvSpPr>
          <p:nvPr/>
        </p:nvSpPr>
        <p:spPr bwMode="auto">
          <a:xfrm>
            <a:off x="4343400" y="1219200"/>
            <a:ext cx="1588" cy="4953000"/>
          </a:xfrm>
          <a:prstGeom prst="line">
            <a:avLst/>
          </a:prstGeom>
          <a:noFill/>
          <a:ln w="38160">
            <a:solidFill>
              <a:srgbClr val="FFFFFF"/>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389132" name="Line 13"/>
          <p:cNvSpPr>
            <a:spLocks noChangeShapeType="1"/>
          </p:cNvSpPr>
          <p:nvPr/>
        </p:nvSpPr>
        <p:spPr bwMode="auto">
          <a:xfrm>
            <a:off x="304800" y="2743200"/>
            <a:ext cx="8534400" cy="1588"/>
          </a:xfrm>
          <a:prstGeom prst="line">
            <a:avLst/>
          </a:prstGeom>
          <a:noFill/>
          <a:ln w="38160">
            <a:solidFill>
              <a:srgbClr val="FFFFFF"/>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389133" name="Line 14"/>
          <p:cNvSpPr>
            <a:spLocks noChangeShapeType="1"/>
          </p:cNvSpPr>
          <p:nvPr/>
        </p:nvSpPr>
        <p:spPr bwMode="auto">
          <a:xfrm>
            <a:off x="228600" y="4419600"/>
            <a:ext cx="8534400" cy="1588"/>
          </a:xfrm>
          <a:prstGeom prst="line">
            <a:avLst/>
          </a:prstGeom>
          <a:noFill/>
          <a:ln w="38160">
            <a:solidFill>
              <a:srgbClr val="FFFFFF"/>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389134" name="Text Box 15"/>
          <p:cNvSpPr txBox="1">
            <a:spLocks noChangeArrowheads="1"/>
          </p:cNvSpPr>
          <p:nvPr/>
        </p:nvSpPr>
        <p:spPr bwMode="auto">
          <a:xfrm>
            <a:off x="8580438" y="76200"/>
            <a:ext cx="4857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buClr>
                <a:srgbClr val="FFFFFF"/>
              </a:buClr>
              <a:buSzPct val="100000"/>
              <a:buFont typeface="Times New Roman" charset="0"/>
              <a:buNone/>
            </a:pPr>
            <a:r>
              <a:rPr lang="en-GB" b="1">
                <a:solidFill>
                  <a:srgbClr val="FFFFFF"/>
                </a:solidFill>
                <a:latin typeface="Times New Roman" charset="0"/>
              </a:rPr>
              <a:t>64</a:t>
            </a:r>
          </a:p>
        </p:txBody>
      </p:sp>
      <p:sp>
        <p:nvSpPr>
          <p:cNvPr id="389135" name="WordArt 16"/>
          <p:cNvSpPr>
            <a:spLocks noChangeArrowheads="1" noChangeShapeType="1" noTextEdit="1"/>
          </p:cNvSpPr>
          <p:nvPr/>
        </p:nvSpPr>
        <p:spPr bwMode="auto">
          <a:xfrm>
            <a:off x="152400" y="771525"/>
            <a:ext cx="2057400" cy="657225"/>
          </a:xfrm>
          <a:prstGeom prst="rect">
            <a:avLst/>
          </a:prstGeom>
        </p:spPr>
        <p:txBody>
          <a:bodyPr wrap="none" fromWordArt="1">
            <a:prstTxWarp prst="textDoubleWave1">
              <a:avLst>
                <a:gd name="adj1" fmla="val 6481"/>
                <a:gd name="adj2" fmla="val 0"/>
              </a:avLst>
            </a:prstTxWarp>
          </a:bodyPr>
          <a:lstStyle/>
          <a:p>
            <a:pPr algn="ctr"/>
            <a:r>
              <a:rPr lang="en-US" sz="3600" kern="10">
                <a:ln w="12600">
                  <a:solidFill>
                    <a:srgbClr val="000099"/>
                  </a:solidFill>
                  <a:miter lim="800000"/>
                  <a:headEnd/>
                  <a:tailEnd/>
                </a:ln>
                <a:solidFill>
                  <a:srgbClr val="33CCFF"/>
                </a:solidFill>
                <a:effectLst>
                  <a:outerShdw blurRad="63500" dist="125752" dir="18900000" algn="ctr" rotWithShape="0">
                    <a:srgbClr val="000099"/>
                  </a:outerShdw>
                </a:effectLst>
                <a:latin typeface="Impact"/>
                <a:ea typeface="Impact"/>
                <a:cs typeface="Impact"/>
              </a:rPr>
              <a:t>Tidak berbentuk</a:t>
            </a:r>
          </a:p>
        </p:txBody>
      </p:sp>
      <p:sp>
        <p:nvSpPr>
          <p:cNvPr id="389136" name="WordArt 17"/>
          <p:cNvSpPr>
            <a:spLocks noChangeArrowheads="1" noChangeShapeType="1" noTextEdit="1"/>
          </p:cNvSpPr>
          <p:nvPr/>
        </p:nvSpPr>
        <p:spPr bwMode="auto">
          <a:xfrm>
            <a:off x="4876800" y="381000"/>
            <a:ext cx="1279525" cy="1285875"/>
          </a:xfrm>
          <a:prstGeom prst="rect">
            <a:avLst/>
          </a:prstGeom>
        </p:spPr>
        <p:txBody>
          <a:bodyPr wrap="none" fromWordArt="1">
            <a:prstTxWarp prst="textSlantUp">
              <a:avLst>
                <a:gd name="adj" fmla="val 32056"/>
              </a:avLst>
            </a:prstTxWarp>
          </a:bodyPr>
          <a:lstStyle/>
          <a:p>
            <a:pPr algn="ctr"/>
            <a:r>
              <a:rPr lang="en-US" sz="3600" kern="10">
                <a:ln w="9360">
                  <a:solidFill>
                    <a:srgbClr val="CC99FF"/>
                  </a:solidFill>
                  <a:miter lim="800000"/>
                  <a:headEnd/>
                  <a:tailEnd/>
                </a:ln>
                <a:gradFill rotWithShape="1">
                  <a:gsLst>
                    <a:gs pos="0">
                      <a:srgbClr val="6600CC"/>
                    </a:gs>
                    <a:gs pos="100000">
                      <a:srgbClr val="CC00CC"/>
                    </a:gs>
                  </a:gsLst>
                  <a:lin ang="5400000" scaled="1"/>
                </a:gradFill>
                <a:effectLst>
                  <a:outerShdw blurRad="63500" dist="53966" dir="2700000" algn="ctr" rotWithShape="0">
                    <a:srgbClr val="9999FF">
                      <a:alpha val="80011"/>
                    </a:srgbClr>
                  </a:outerShdw>
                </a:effectLst>
                <a:latin typeface="Impact"/>
                <a:ea typeface="Impact"/>
                <a:cs typeface="Impact"/>
              </a:rPr>
              <a:t>Kosong</a:t>
            </a:r>
          </a:p>
        </p:txBody>
      </p:sp>
      <p:sp>
        <p:nvSpPr>
          <p:cNvPr id="389137" name="WordArt 18"/>
          <p:cNvSpPr>
            <a:spLocks noChangeArrowheads="1" noChangeShapeType="1" noTextEdit="1"/>
          </p:cNvSpPr>
          <p:nvPr/>
        </p:nvSpPr>
        <p:spPr bwMode="auto">
          <a:xfrm>
            <a:off x="2667000" y="762000"/>
            <a:ext cx="1714500" cy="657225"/>
          </a:xfrm>
          <a:prstGeom prst="rect">
            <a:avLst/>
          </a:prstGeom>
        </p:spPr>
        <p:txBody>
          <a:bodyPr wrap="none" fromWordArt="1">
            <a:prstTxWarp prst="textPlain">
              <a:avLst>
                <a:gd name="adj" fmla="val 50000"/>
              </a:avLst>
            </a:prstTxWarp>
          </a:bodyPr>
          <a:lstStyle/>
          <a:p>
            <a:pPr algn="ctr"/>
            <a:r>
              <a:rPr lang="en-US" sz="3600" kern="10">
                <a:ln w="19080">
                  <a:solidFill>
                    <a:srgbClr val="99CCFF"/>
                  </a:solidFill>
                  <a:miter lim="800000"/>
                  <a:headEnd/>
                  <a:tailEnd/>
                </a:ln>
                <a:solidFill>
                  <a:srgbClr val="0066CC"/>
                </a:solidFill>
                <a:effectLst>
                  <a:outerShdw blurRad="63500" dist="17819" dir="2700000" algn="ctr" rotWithShape="0">
                    <a:srgbClr val="990000"/>
                  </a:outerShdw>
                </a:effectLst>
                <a:latin typeface="Impact"/>
                <a:ea typeface="Impact"/>
                <a:cs typeface="Impact"/>
              </a:rPr>
              <a:t>Dibentuk</a:t>
            </a:r>
          </a:p>
        </p:txBody>
      </p:sp>
      <p:sp>
        <p:nvSpPr>
          <p:cNvPr id="389138" name="WordArt 19"/>
          <p:cNvSpPr>
            <a:spLocks noChangeArrowheads="1" noChangeShapeType="1" noTextEdit="1"/>
          </p:cNvSpPr>
          <p:nvPr/>
        </p:nvSpPr>
        <p:spPr bwMode="auto">
          <a:xfrm>
            <a:off x="6858000" y="771525"/>
            <a:ext cx="1714500" cy="657225"/>
          </a:xfrm>
          <a:prstGeom prst="rect">
            <a:avLst/>
          </a:prstGeom>
        </p:spPr>
        <p:txBody>
          <a:bodyPr wrap="none" fromWordArt="1">
            <a:prstTxWarp prst="textPlain">
              <a:avLst>
                <a:gd name="adj" fmla="val 50000"/>
              </a:avLst>
            </a:prstTxWarp>
          </a:bodyPr>
          <a:lstStyle/>
          <a:p>
            <a:pPr algn="ctr"/>
            <a:r>
              <a:rPr lang="en-US" sz="3600" kern="10">
                <a:ln w="19080">
                  <a:solidFill>
                    <a:srgbClr val="99CCFF"/>
                  </a:solidFill>
                  <a:miter lim="800000"/>
                  <a:headEnd/>
                  <a:tailEnd/>
                </a:ln>
                <a:solidFill>
                  <a:srgbClr val="0066CC"/>
                </a:solidFill>
                <a:effectLst>
                  <a:outerShdw blurRad="63500" dist="17819" dir="2700000" algn="ctr" rotWithShape="0">
                    <a:srgbClr val="990000"/>
                  </a:outerShdw>
                </a:effectLst>
                <a:latin typeface="Impact"/>
                <a:ea typeface="Impact"/>
                <a:cs typeface="Impact"/>
              </a:rPr>
              <a:t>Diisi</a:t>
            </a:r>
          </a:p>
        </p:txBody>
      </p:sp>
      <p:sp>
        <p:nvSpPr>
          <p:cNvPr id="389139" name="AutoShape 20"/>
          <p:cNvSpPr>
            <a:spLocks noChangeArrowheads="1"/>
          </p:cNvSpPr>
          <p:nvPr/>
        </p:nvSpPr>
        <p:spPr bwMode="auto">
          <a:xfrm>
            <a:off x="2286000" y="914400"/>
            <a:ext cx="381000" cy="304800"/>
          </a:xfrm>
          <a:prstGeom prst="rightArrow">
            <a:avLst>
              <a:gd name="adj1" fmla="val 50000"/>
              <a:gd name="adj2" fmla="val 31250"/>
            </a:avLst>
          </a:prstGeom>
          <a:solidFill>
            <a:srgbClr val="00FFFF"/>
          </a:solidFill>
          <a:ln w="9360">
            <a:solidFill>
              <a:srgbClr val="000000"/>
            </a:solidFill>
            <a:miter lim="800000"/>
            <a:headEnd/>
            <a:tailEnd/>
          </a:ln>
        </p:spPr>
        <p:txBody>
          <a:bodyPr wrap="none" anchor="ctr"/>
          <a:lstStyle/>
          <a:p>
            <a:endParaRPr lang="en-US">
              <a:solidFill>
                <a:srgbClr val="000000"/>
              </a:solidFill>
            </a:endParaRPr>
          </a:p>
        </p:txBody>
      </p:sp>
      <p:sp>
        <p:nvSpPr>
          <p:cNvPr id="389140" name="AutoShape 21"/>
          <p:cNvSpPr>
            <a:spLocks noChangeArrowheads="1"/>
          </p:cNvSpPr>
          <p:nvPr/>
        </p:nvSpPr>
        <p:spPr bwMode="auto">
          <a:xfrm>
            <a:off x="6248400" y="914400"/>
            <a:ext cx="609600" cy="304800"/>
          </a:xfrm>
          <a:prstGeom prst="rightArrow">
            <a:avLst>
              <a:gd name="adj1" fmla="val 50000"/>
              <a:gd name="adj2" fmla="val 50000"/>
            </a:avLst>
          </a:prstGeom>
          <a:solidFill>
            <a:srgbClr val="00FFFF"/>
          </a:solidFill>
          <a:ln w="9360">
            <a:solidFill>
              <a:srgbClr val="000000"/>
            </a:solidFill>
            <a:miter lim="800000"/>
            <a:headEnd/>
            <a:tailEnd/>
          </a:ln>
        </p:spPr>
        <p:txBody>
          <a:bodyPr wrap="none" anchor="ctr"/>
          <a:lstStyle/>
          <a:p>
            <a:endParaRPr lang="en-US">
              <a:solidFill>
                <a:srgbClr val="000000"/>
              </a:solidFill>
            </a:endParaRPr>
          </a:p>
        </p:txBody>
      </p:sp>
      <p:sp>
        <p:nvSpPr>
          <p:cNvPr id="389141" name="Text Box 22"/>
          <p:cNvSpPr txBox="1">
            <a:spLocks noChangeArrowheads="1"/>
          </p:cNvSpPr>
          <p:nvPr/>
        </p:nvSpPr>
        <p:spPr bwMode="auto">
          <a:xfrm>
            <a:off x="152400" y="-153988"/>
            <a:ext cx="6629400" cy="917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ct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buClr>
                <a:srgbClr val="FAFE1E"/>
              </a:buClr>
              <a:buSzPct val="100000"/>
              <a:buFont typeface="Times New Roman" charset="0"/>
              <a:buNone/>
            </a:pPr>
            <a:r>
              <a:rPr lang="en-GB" sz="5400" b="1">
                <a:solidFill>
                  <a:srgbClr val="FAFE1E"/>
                </a:solidFill>
                <a:latin typeface="Times New Roman" charset="0"/>
              </a:rPr>
              <a:t>Hari-hari penciptaan</a:t>
            </a:r>
          </a:p>
        </p:txBody>
      </p:sp>
      <p:sp>
        <p:nvSpPr>
          <p:cNvPr id="389142" name="Title 1"/>
          <p:cNvSpPr>
            <a:spLocks noGrp="1"/>
          </p:cNvSpPr>
          <p:nvPr>
            <p:ph type="title" idx="4294967295"/>
          </p:nvPr>
        </p:nvSpPr>
        <p:spPr>
          <a:xfrm>
            <a:off x="-31750" y="-674688"/>
            <a:ext cx="9067800" cy="571500"/>
          </a:xfrm>
        </p:spPr>
        <p:txBody>
          <a:bodyPr/>
          <a:lstStyle/>
          <a:p>
            <a:r>
              <a:rPr lang="en-US" sz="3600">
                <a:latin typeface="Arial" charset="0"/>
                <a:ea typeface="ＭＳ Ｐゴシック" charset="0"/>
                <a:cs typeface="ＭＳ Ｐゴシック" charset="0"/>
              </a:rPr>
              <a:t>Days of Creation in Bahasa Indonesian</a:t>
            </a:r>
          </a:p>
        </p:txBody>
      </p:sp>
    </p:spTree>
  </p:cSld>
  <p:clrMapOvr>
    <a:masterClrMapping/>
  </p:clrMapOvr>
  <p:transition spd="med">
    <p:randomBar dir="vert"/>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Rectangle 2"/>
          <p:cNvSpPr>
            <a:spLocks noChangeArrowheads="1"/>
          </p:cNvSpPr>
          <p:nvPr/>
        </p:nvSpPr>
        <p:spPr bwMode="auto">
          <a:xfrm>
            <a:off x="0" y="0"/>
            <a:ext cx="9144000" cy="7086600"/>
          </a:xfrm>
          <a:prstGeom prst="rect">
            <a:avLst/>
          </a:prstGeom>
          <a:solidFill>
            <a:schemeClr val="tx1"/>
          </a:solidFill>
          <a:ln w="9525">
            <a:solidFill>
              <a:schemeClr val="tx1"/>
            </a:solidFill>
            <a:miter lim="800000"/>
            <a:headEnd/>
            <a:tailEnd/>
          </a:ln>
        </p:spPr>
        <p:txBody>
          <a:bodyPr wrap="none" anchor="ctr"/>
          <a:lstStyle/>
          <a:p>
            <a:pPr eaLnBrk="1" hangingPunct="1"/>
            <a:endParaRPr lang="en-US">
              <a:solidFill>
                <a:srgbClr val="000000"/>
              </a:solidFill>
            </a:endParaRPr>
          </a:p>
        </p:txBody>
      </p:sp>
      <p:pic>
        <p:nvPicPr>
          <p:cNvPr id="391170" name="Picture 3" descr="EARTH"/>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2019300" y="1843088"/>
            <a:ext cx="4914900" cy="356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6068" name="Text Box 4"/>
          <p:cNvSpPr txBox="1">
            <a:spLocks noChangeArrowheads="1"/>
          </p:cNvSpPr>
          <p:nvPr/>
        </p:nvSpPr>
        <p:spPr bwMode="auto">
          <a:xfrm>
            <a:off x="457200" y="1508125"/>
            <a:ext cx="3276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4000" b="1">
                <a:solidFill>
                  <a:srgbClr val="FFFF00"/>
                </a:solidFill>
                <a:ea typeface="SimSun" charset="0"/>
                <a:cs typeface="SimSun" charset="0"/>
              </a:rPr>
              <a:t>第一天</a:t>
            </a:r>
            <a:r>
              <a:rPr lang="en-US" altLang="ja-JP" sz="4000" b="1">
                <a:solidFill>
                  <a:srgbClr val="FFFF00"/>
                </a:solidFill>
              </a:rPr>
              <a:t>:</a:t>
            </a:r>
            <a:r>
              <a:rPr lang="en-US" altLang="ja-JP" sz="4000" b="1">
                <a:solidFill>
                  <a:srgbClr val="FFFFFF"/>
                </a:solidFill>
              </a:rPr>
              <a:t> </a:t>
            </a:r>
            <a:r>
              <a:rPr lang="zh-CN" altLang="en-US" sz="4000" b="1">
                <a:solidFill>
                  <a:srgbClr val="FFFFFF"/>
                </a:solidFill>
                <a:ea typeface="SimSun" charset="0"/>
                <a:cs typeface="SimSun" charset="0"/>
              </a:rPr>
              <a:t>光</a:t>
            </a:r>
          </a:p>
        </p:txBody>
      </p:sp>
      <p:sp>
        <p:nvSpPr>
          <p:cNvPr id="216069" name="Text Box 5"/>
          <p:cNvSpPr txBox="1">
            <a:spLocks noChangeArrowheads="1"/>
          </p:cNvSpPr>
          <p:nvPr/>
        </p:nvSpPr>
        <p:spPr bwMode="auto">
          <a:xfrm>
            <a:off x="381000" y="2819400"/>
            <a:ext cx="4419600" cy="16160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4000" b="1">
                <a:solidFill>
                  <a:srgbClr val="FFFF00"/>
                </a:solidFill>
                <a:ea typeface="SimSun" charset="0"/>
                <a:cs typeface="SimSun" charset="0"/>
              </a:rPr>
              <a:t>第二天</a:t>
            </a:r>
            <a:r>
              <a:rPr lang="en-US" altLang="ja-JP" sz="4000" b="1">
                <a:solidFill>
                  <a:srgbClr val="FFFF00"/>
                </a:solidFill>
              </a:rPr>
              <a:t>:</a:t>
            </a:r>
            <a:r>
              <a:rPr lang="en-US" altLang="ja-JP" sz="4000" b="1">
                <a:solidFill>
                  <a:srgbClr val="FFFFFF"/>
                </a:solidFill>
              </a:rPr>
              <a:t> </a:t>
            </a:r>
            <a:endParaRPr lang="en-US" altLang="zh-CN" sz="4000" b="1">
              <a:solidFill>
                <a:srgbClr val="FFFFFF"/>
              </a:solidFill>
              <a:ea typeface="SimSun" charset="0"/>
              <a:cs typeface="SimSun" charset="0"/>
            </a:endParaRPr>
          </a:p>
          <a:p>
            <a:pPr eaLnBrk="1" hangingPunct="1">
              <a:spcBef>
                <a:spcPct val="50000"/>
              </a:spcBef>
              <a:defRPr/>
            </a:pPr>
            <a:r>
              <a:rPr lang="zh-CN" altLang="en-US" sz="4000" b="1">
                <a:solidFill>
                  <a:srgbClr val="FFFFFF"/>
                </a:solidFill>
                <a:ea typeface="SimSun" charset="0"/>
                <a:cs typeface="SimSun" charset="0"/>
              </a:rPr>
              <a:t>水与空气分开</a:t>
            </a:r>
            <a:endParaRPr lang="en-US" sz="2000" b="1">
              <a:solidFill>
                <a:srgbClr val="FFFFFF"/>
              </a:solidFill>
            </a:endParaRPr>
          </a:p>
        </p:txBody>
      </p:sp>
      <p:sp>
        <p:nvSpPr>
          <p:cNvPr id="216070" name="Text Box 6"/>
          <p:cNvSpPr txBox="1">
            <a:spLocks noChangeArrowheads="1"/>
          </p:cNvSpPr>
          <p:nvPr/>
        </p:nvSpPr>
        <p:spPr bwMode="auto">
          <a:xfrm>
            <a:off x="457200" y="4495800"/>
            <a:ext cx="4038600" cy="16160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57150" indent="-5715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4000" b="1">
                <a:solidFill>
                  <a:srgbClr val="FFFF00"/>
                </a:solidFill>
                <a:ea typeface="SimSun" charset="0"/>
                <a:cs typeface="SimSun" charset="0"/>
              </a:rPr>
              <a:t>第三天</a:t>
            </a:r>
            <a:r>
              <a:rPr lang="en-US" altLang="ja-JP" sz="4000" b="1">
                <a:solidFill>
                  <a:srgbClr val="FFFF00"/>
                </a:solidFill>
              </a:rPr>
              <a:t>:</a:t>
            </a:r>
            <a:r>
              <a:rPr lang="en-US" altLang="ja-JP" sz="4000" b="1">
                <a:solidFill>
                  <a:srgbClr val="FFFFFF"/>
                </a:solidFill>
              </a:rPr>
              <a:t> </a:t>
            </a:r>
            <a:endParaRPr lang="en-US" altLang="zh-CN" sz="4000" b="1">
              <a:solidFill>
                <a:srgbClr val="FFFFFF"/>
              </a:solidFill>
              <a:ea typeface="SimSun" charset="0"/>
              <a:cs typeface="SimSun" charset="0"/>
            </a:endParaRPr>
          </a:p>
          <a:p>
            <a:pPr eaLnBrk="1" hangingPunct="1">
              <a:spcBef>
                <a:spcPct val="50000"/>
              </a:spcBef>
              <a:defRPr/>
            </a:pPr>
            <a:r>
              <a:rPr lang="zh-CN" altLang="en-US" sz="4000" b="1">
                <a:solidFill>
                  <a:srgbClr val="FFFFFF"/>
                </a:solidFill>
                <a:ea typeface="SimSun" charset="0"/>
                <a:cs typeface="SimSun" charset="0"/>
              </a:rPr>
              <a:t>旱地与海分开</a:t>
            </a:r>
            <a:endParaRPr lang="en-US" sz="2000" b="1">
              <a:solidFill>
                <a:srgbClr val="FFFFFF"/>
              </a:solidFill>
            </a:endParaRPr>
          </a:p>
        </p:txBody>
      </p:sp>
      <p:sp>
        <p:nvSpPr>
          <p:cNvPr id="216071" name="Text Box 7"/>
          <p:cNvSpPr txBox="1">
            <a:spLocks noChangeArrowheads="1"/>
          </p:cNvSpPr>
          <p:nvPr/>
        </p:nvSpPr>
        <p:spPr bwMode="auto">
          <a:xfrm>
            <a:off x="4495800" y="1219200"/>
            <a:ext cx="46482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4000" b="1">
                <a:solidFill>
                  <a:srgbClr val="FFFF00"/>
                </a:solidFill>
                <a:ea typeface="SimSun" charset="0"/>
                <a:cs typeface="SimSun" charset="0"/>
              </a:rPr>
              <a:t>第四天</a:t>
            </a:r>
            <a:r>
              <a:rPr lang="en-US" altLang="zh-CN" sz="4000" b="1">
                <a:solidFill>
                  <a:srgbClr val="FFFF00"/>
                </a:solidFill>
                <a:ea typeface="SimSun" charset="0"/>
                <a:cs typeface="SimSun" charset="0"/>
              </a:rPr>
              <a:t>:</a:t>
            </a:r>
            <a:r>
              <a:rPr lang="en-US" altLang="ja-JP" sz="4000" b="1">
                <a:solidFill>
                  <a:srgbClr val="FFFFFF"/>
                </a:solidFill>
              </a:rPr>
              <a:t>  </a:t>
            </a:r>
            <a:r>
              <a:rPr lang="zh-CN" altLang="en-US" sz="4000" b="1">
                <a:solidFill>
                  <a:srgbClr val="FFFFFF"/>
                </a:solidFill>
                <a:ea typeface="SimSun" charset="0"/>
                <a:cs typeface="SimSun" charset="0"/>
              </a:rPr>
              <a:t>太阳，月亮与众星摆列在天</a:t>
            </a:r>
            <a:endParaRPr lang="en-US" sz="2000" b="1">
              <a:solidFill>
                <a:srgbClr val="FFFFFF"/>
              </a:solidFill>
            </a:endParaRPr>
          </a:p>
        </p:txBody>
      </p:sp>
      <p:sp>
        <p:nvSpPr>
          <p:cNvPr id="216072" name="Text Box 8"/>
          <p:cNvSpPr txBox="1">
            <a:spLocks noChangeArrowheads="1"/>
          </p:cNvSpPr>
          <p:nvPr/>
        </p:nvSpPr>
        <p:spPr bwMode="auto">
          <a:xfrm>
            <a:off x="4495800" y="2879725"/>
            <a:ext cx="4191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4000" b="1">
                <a:solidFill>
                  <a:srgbClr val="FFFF00"/>
                </a:solidFill>
                <a:ea typeface="SimSun" charset="0"/>
                <a:cs typeface="SimSun" charset="0"/>
              </a:rPr>
              <a:t>第五天</a:t>
            </a:r>
            <a:r>
              <a:rPr lang="en-US" altLang="ja-JP" sz="4000" b="1">
                <a:solidFill>
                  <a:srgbClr val="FFFF00"/>
                </a:solidFill>
              </a:rPr>
              <a:t>:</a:t>
            </a:r>
            <a:r>
              <a:rPr lang="en-US" altLang="ja-JP" sz="4000" b="1">
                <a:solidFill>
                  <a:srgbClr val="FFFFFF"/>
                </a:solidFill>
              </a:rPr>
              <a:t>  </a:t>
            </a:r>
            <a:r>
              <a:rPr lang="zh-CN" altLang="en-US" sz="4000" b="1">
                <a:solidFill>
                  <a:srgbClr val="FFFFFF"/>
                </a:solidFill>
                <a:ea typeface="SimSun" charset="0"/>
                <a:cs typeface="SimSun" charset="0"/>
              </a:rPr>
              <a:t>鱼与雀鸟</a:t>
            </a:r>
            <a:endParaRPr lang="en-US" sz="2000" b="1">
              <a:solidFill>
                <a:srgbClr val="FFFFFF"/>
              </a:solidFill>
            </a:endParaRPr>
          </a:p>
        </p:txBody>
      </p:sp>
      <p:sp>
        <p:nvSpPr>
          <p:cNvPr id="216073" name="Text Box 9"/>
          <p:cNvSpPr txBox="1">
            <a:spLocks noChangeArrowheads="1"/>
          </p:cNvSpPr>
          <p:nvPr/>
        </p:nvSpPr>
        <p:spPr bwMode="auto">
          <a:xfrm>
            <a:off x="4495800" y="4495800"/>
            <a:ext cx="419100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4000" b="1">
                <a:solidFill>
                  <a:srgbClr val="FFFF00"/>
                </a:solidFill>
                <a:ea typeface="SimSun" charset="0"/>
                <a:cs typeface="SimSun" charset="0"/>
              </a:rPr>
              <a:t>第</a:t>
            </a:r>
            <a:r>
              <a:rPr lang="zh-CN" altLang="en-US" sz="4000" b="1">
                <a:solidFill>
                  <a:srgbClr val="FAFE1E"/>
                </a:solidFill>
                <a:latin typeface="Arial" charset="0"/>
                <a:ea typeface="SimSun" charset="0"/>
                <a:cs typeface="SimSun" charset="0"/>
              </a:rPr>
              <a:t>六</a:t>
            </a:r>
            <a:r>
              <a:rPr lang="zh-CN" altLang="en-US" sz="4000" b="1">
                <a:solidFill>
                  <a:srgbClr val="FFFF00"/>
                </a:solidFill>
                <a:ea typeface="SimSun" charset="0"/>
                <a:cs typeface="SimSun" charset="0"/>
              </a:rPr>
              <a:t>天</a:t>
            </a:r>
            <a:r>
              <a:rPr lang="en-US" altLang="ja-JP" sz="4000" b="1">
                <a:solidFill>
                  <a:srgbClr val="FFFF00"/>
                </a:solidFill>
              </a:rPr>
              <a:t>:</a:t>
            </a:r>
            <a:r>
              <a:rPr lang="en-US" altLang="ja-JP" sz="4000" b="1">
                <a:solidFill>
                  <a:srgbClr val="FFFFFF"/>
                </a:solidFill>
              </a:rPr>
              <a:t>  </a:t>
            </a:r>
            <a:r>
              <a:rPr lang="zh-CN" altLang="en-US" sz="4000" b="1">
                <a:solidFill>
                  <a:srgbClr val="FFFFFF"/>
                </a:solidFill>
                <a:ea typeface="SimSun" charset="0"/>
                <a:cs typeface="SimSun" charset="0"/>
              </a:rPr>
              <a:t>动物与人</a:t>
            </a:r>
            <a:endParaRPr lang="en-US" sz="2000" b="1">
              <a:solidFill>
                <a:srgbClr val="FFFFFF"/>
              </a:solidFill>
            </a:endParaRPr>
          </a:p>
        </p:txBody>
      </p:sp>
      <p:sp>
        <p:nvSpPr>
          <p:cNvPr id="216074" name="Text Box 10"/>
          <p:cNvSpPr txBox="1">
            <a:spLocks noChangeArrowheads="1"/>
          </p:cNvSpPr>
          <p:nvPr/>
        </p:nvSpPr>
        <p:spPr bwMode="auto">
          <a:xfrm>
            <a:off x="4876800" y="6248400"/>
            <a:ext cx="4267200" cy="579438"/>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eaLnBrk="1" hangingPunct="1">
              <a:spcBef>
                <a:spcPct val="50000"/>
              </a:spcBef>
              <a:defRPr/>
            </a:pPr>
            <a:r>
              <a:rPr lang="zh-CN" altLang="en-US" sz="3200" b="1">
                <a:solidFill>
                  <a:srgbClr val="FFFFFF"/>
                </a:solidFill>
                <a:latin typeface="Times New Roman" pitchFamily="-128" charset="0"/>
                <a:ea typeface="SimSun" pitchFamily="2" charset="-128"/>
                <a:cs typeface="SimSun" pitchFamily="2" charset="-128"/>
              </a:rPr>
              <a:t>创世记 </a:t>
            </a:r>
            <a:r>
              <a:rPr lang="en-US" sz="3200" b="1">
                <a:solidFill>
                  <a:srgbClr val="FFFFFF"/>
                </a:solidFill>
                <a:latin typeface="Times New Roman" pitchFamily="-128" charset="0"/>
                <a:ea typeface="ＭＳ Ｐゴシック" pitchFamily="-112" charset="-128"/>
                <a:cs typeface="ＭＳ Ｐゴシック" pitchFamily="-112" charset="-128"/>
              </a:rPr>
              <a:t>1:3-31</a:t>
            </a:r>
          </a:p>
        </p:txBody>
      </p:sp>
      <p:sp>
        <p:nvSpPr>
          <p:cNvPr id="391178" name="Rectangle 11"/>
          <p:cNvSpPr>
            <a:spLocks noChangeArrowheads="1"/>
          </p:cNvSpPr>
          <p:nvPr/>
        </p:nvSpPr>
        <p:spPr bwMode="auto">
          <a:xfrm>
            <a:off x="257175" y="1219200"/>
            <a:ext cx="8572500" cy="4981575"/>
          </a:xfrm>
          <a:prstGeom prst="rect">
            <a:avLst/>
          </a:prstGeom>
          <a:noFill/>
          <a:ln w="38100">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sz="2400">
              <a:solidFill>
                <a:srgbClr val="FFFFFF"/>
              </a:solidFill>
              <a:latin typeface="Times New Roman" charset="0"/>
              <a:ea typeface="MS PGothic" charset="0"/>
              <a:cs typeface="MS PGothic" charset="0"/>
            </a:endParaRPr>
          </a:p>
        </p:txBody>
      </p:sp>
      <p:sp>
        <p:nvSpPr>
          <p:cNvPr id="391179" name="Line 12"/>
          <p:cNvSpPr>
            <a:spLocks noChangeShapeType="1"/>
          </p:cNvSpPr>
          <p:nvPr/>
        </p:nvSpPr>
        <p:spPr bwMode="auto">
          <a:xfrm>
            <a:off x="4343400" y="1219200"/>
            <a:ext cx="0" cy="49530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91180" name="Line 13"/>
          <p:cNvSpPr>
            <a:spLocks noChangeShapeType="1"/>
          </p:cNvSpPr>
          <p:nvPr/>
        </p:nvSpPr>
        <p:spPr bwMode="auto">
          <a:xfrm>
            <a:off x="304800" y="2743200"/>
            <a:ext cx="8534400" cy="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91181" name="Line 14"/>
          <p:cNvSpPr>
            <a:spLocks noChangeShapeType="1"/>
          </p:cNvSpPr>
          <p:nvPr/>
        </p:nvSpPr>
        <p:spPr bwMode="auto">
          <a:xfrm>
            <a:off x="228600" y="4419600"/>
            <a:ext cx="8534400" cy="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91182" name="Text Box 15"/>
          <p:cNvSpPr txBox="1">
            <a:spLocks noChangeArrowheads="1"/>
          </p:cNvSpPr>
          <p:nvPr/>
        </p:nvSpPr>
        <p:spPr bwMode="auto">
          <a:xfrm>
            <a:off x="8578850" y="76200"/>
            <a:ext cx="4889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latin typeface="Times New Roman" charset="0"/>
                <a:ea typeface="MS PGothic" charset="0"/>
                <a:cs typeface="MS PGothic" charset="0"/>
              </a:rPr>
              <a:t>64</a:t>
            </a:r>
          </a:p>
        </p:txBody>
      </p:sp>
      <p:sp>
        <p:nvSpPr>
          <p:cNvPr id="391183" name="WordArt 16"/>
          <p:cNvSpPr>
            <a:spLocks noChangeArrowheads="1" noChangeShapeType="1" noTextEdit="1"/>
          </p:cNvSpPr>
          <p:nvPr/>
        </p:nvSpPr>
        <p:spPr bwMode="auto">
          <a:xfrm>
            <a:off x="228600" y="685800"/>
            <a:ext cx="1714500" cy="828675"/>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混沌</a:t>
            </a:r>
          </a:p>
        </p:txBody>
      </p:sp>
      <p:sp>
        <p:nvSpPr>
          <p:cNvPr id="391184" name="WordArt 17"/>
          <p:cNvSpPr>
            <a:spLocks noChangeArrowheads="1" noChangeShapeType="1" noTextEdit="1"/>
          </p:cNvSpPr>
          <p:nvPr/>
        </p:nvSpPr>
        <p:spPr bwMode="auto">
          <a:xfrm>
            <a:off x="5257800" y="0"/>
            <a:ext cx="822325" cy="1285875"/>
          </a:xfrm>
          <a:prstGeom prst="rect">
            <a:avLst/>
          </a:prstGeom>
        </p:spPr>
        <p:txBody>
          <a:bodyPr wrap="none" fromWordArt="1">
            <a:prstTxWarp prst="textSlantUp">
              <a:avLst>
                <a:gd name="adj" fmla="val 32056"/>
              </a:avLst>
            </a:prstTxWarp>
          </a:bodyPr>
          <a:lstStyle/>
          <a:p>
            <a:pPr algn="ctr"/>
            <a:r>
              <a:rPr lang="zh-TW" alt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空虚</a:t>
            </a:r>
            <a:endPar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endParaRPr>
          </a:p>
        </p:txBody>
      </p:sp>
      <p:sp>
        <p:nvSpPr>
          <p:cNvPr id="391185" name="WordArt 18"/>
          <p:cNvSpPr>
            <a:spLocks noChangeArrowheads="1" noChangeShapeType="1" noTextEdit="1"/>
          </p:cNvSpPr>
          <p:nvPr/>
        </p:nvSpPr>
        <p:spPr bwMode="auto">
          <a:xfrm>
            <a:off x="2552700" y="771525"/>
            <a:ext cx="1714500" cy="657225"/>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形成</a:t>
            </a:r>
          </a:p>
        </p:txBody>
      </p:sp>
      <p:sp>
        <p:nvSpPr>
          <p:cNvPr id="391186" name="WordArt 19"/>
          <p:cNvSpPr>
            <a:spLocks noChangeArrowheads="1" noChangeShapeType="1" noTextEdit="1"/>
          </p:cNvSpPr>
          <p:nvPr/>
        </p:nvSpPr>
        <p:spPr bwMode="auto">
          <a:xfrm>
            <a:off x="6858000" y="457200"/>
            <a:ext cx="1714500" cy="657225"/>
          </a:xfrm>
          <a:prstGeom prst="rect">
            <a:avLst/>
          </a:prstGeom>
        </p:spPr>
        <p:txBody>
          <a:bodyPr wrap="none" fromWordArt="1">
            <a:prstTxWarp prst="textPlain">
              <a:avLst>
                <a:gd name="adj" fmla="val 50000"/>
              </a:avLst>
            </a:prstTxWarp>
          </a:bodyPr>
          <a:lstStyle/>
          <a:p>
            <a:pPr algn="ctr"/>
            <a:r>
              <a:rPr lang="zh-TW" alt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充满</a:t>
            </a:r>
            <a:endParaRPr 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endParaRPr>
          </a:p>
        </p:txBody>
      </p:sp>
      <p:sp>
        <p:nvSpPr>
          <p:cNvPr id="391187" name="AutoShape 20"/>
          <p:cNvSpPr>
            <a:spLocks noChangeArrowheads="1"/>
          </p:cNvSpPr>
          <p:nvPr/>
        </p:nvSpPr>
        <p:spPr bwMode="auto">
          <a:xfrm>
            <a:off x="19050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pPr eaLnBrk="1" hangingPunct="1"/>
            <a:endParaRPr lang="en-US">
              <a:solidFill>
                <a:srgbClr val="000000"/>
              </a:solidFill>
            </a:endParaRPr>
          </a:p>
        </p:txBody>
      </p:sp>
      <p:sp>
        <p:nvSpPr>
          <p:cNvPr id="391188" name="AutoShape 21"/>
          <p:cNvSpPr>
            <a:spLocks noChangeArrowheads="1"/>
          </p:cNvSpPr>
          <p:nvPr/>
        </p:nvSpPr>
        <p:spPr bwMode="auto">
          <a:xfrm>
            <a:off x="6248400" y="6096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pPr eaLnBrk="1" hangingPunct="1"/>
            <a:endParaRPr lang="en-US">
              <a:solidFill>
                <a:srgbClr val="000000"/>
              </a:solidFill>
            </a:endParaRPr>
          </a:p>
        </p:txBody>
      </p:sp>
      <p:sp>
        <p:nvSpPr>
          <p:cNvPr id="391189" name="Rectangle 22"/>
          <p:cNvSpPr>
            <a:spLocks noGrp="1" noChangeArrowheads="1"/>
          </p:cNvSpPr>
          <p:nvPr>
            <p:ph type="title" idx="4294967295"/>
          </p:nvPr>
        </p:nvSpPr>
        <p:spPr>
          <a:xfrm>
            <a:off x="152400" y="0"/>
            <a:ext cx="6629400" cy="838200"/>
          </a:xfrm>
        </p:spPr>
        <p:txBody>
          <a:bodyPr/>
          <a:lstStyle/>
          <a:p>
            <a:pPr algn="l" eaLnBrk="1" hangingPunct="1"/>
            <a:r>
              <a:rPr lang="zh-CN" altLang="en-US" sz="5400" b="1">
                <a:solidFill>
                  <a:srgbClr val="FAFE1E"/>
                </a:solidFill>
                <a:latin typeface="Arial" charset="0"/>
                <a:ea typeface="SimSun" charset="0"/>
                <a:cs typeface="SimSun" charset="0"/>
              </a:rPr>
              <a:t>六天的创造</a:t>
            </a:r>
            <a:endParaRPr lang="en-US" sz="2000" b="1">
              <a:latin typeface="Arial" charset="0"/>
            </a:endParaRPr>
          </a:p>
        </p:txBody>
      </p:sp>
    </p:spTree>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2275" y="981075"/>
            <a:ext cx="6696075" cy="5184775"/>
          </a:xfrm>
        </p:spPr>
        <p:txBody>
          <a:bodyPr/>
          <a:lstStyle/>
          <a:p>
            <a:pPr algn="ctr">
              <a:defRPr/>
            </a:pPr>
            <a:r>
              <a:rPr lang="en-US" sz="6000" b="1" dirty="0"/>
              <a:t>Please login tomorrow to check your access then do your reading for next week!</a:t>
            </a:r>
          </a:p>
        </p:txBody>
      </p:sp>
    </p:spTree>
  </p:cSld>
  <p:clrMapOvr>
    <a:masterClrMapping/>
  </p:clrMapOvr>
  <p:transition spd="med">
    <p:cut/>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7010400"/>
          </a:xfrm>
          <a:prstGeom prst="rect">
            <a:avLst/>
          </a:prstGeom>
          <a:solidFill>
            <a:schemeClr val="tx1">
              <a:lumMod val="85000"/>
            </a:schemeClr>
          </a:solidFill>
          <a:ln w="9525" cap="flat" cmpd="sng" algn="ctr">
            <a:solidFill>
              <a:schemeClr val="tx1"/>
            </a:solidFill>
            <a:prstDash val="solid"/>
            <a:round/>
            <a:headEnd type="none" w="med" len="med"/>
            <a:tailEnd type="none" w="med" len="med"/>
          </a:ln>
          <a:effectLst/>
        </p:spPr>
        <p:txBody>
          <a:bodyPr/>
          <a:lstStyle/>
          <a:p>
            <a:pPr>
              <a:defRPr/>
            </a:pPr>
            <a:endParaRPr lang="en-US">
              <a:solidFill>
                <a:srgbClr val="FFFFFF"/>
              </a:solidFill>
              <a:latin typeface="Arial" pitchFamily="-112" charset="0"/>
            </a:endParaRPr>
          </a:p>
        </p:txBody>
      </p:sp>
      <p:sp>
        <p:nvSpPr>
          <p:cNvPr id="394242" name="Rectangle 2"/>
          <p:cNvSpPr>
            <a:spLocks noGrp="1" noChangeArrowheads="1"/>
          </p:cNvSpPr>
          <p:nvPr>
            <p:ph type="title"/>
          </p:nvPr>
        </p:nvSpPr>
        <p:spPr>
          <a:xfrm>
            <a:off x="0" y="219075"/>
            <a:ext cx="9144000" cy="762000"/>
          </a:xfrm>
        </p:spPr>
        <p:txBody>
          <a:bodyPr/>
          <a:lstStyle/>
          <a:p>
            <a:pPr algn="ctr" eaLnBrk="1" hangingPunct="1"/>
            <a:r>
              <a:rPr lang="en-US" sz="3600" b="1" dirty="0">
                <a:solidFill>
                  <a:schemeClr val="bg1"/>
                </a:solidFill>
                <a:latin typeface="Arial" charset="0"/>
                <a:ea typeface="ＭＳ Ｐゴシック" charset="0"/>
                <a:cs typeface="ＭＳ Ｐゴシック" charset="0"/>
              </a:rPr>
              <a:t>2019 Project Sign Up List</a:t>
            </a:r>
          </a:p>
        </p:txBody>
      </p:sp>
      <p:graphicFrame>
        <p:nvGraphicFramePr>
          <p:cNvPr id="394243" name="Object 2"/>
          <p:cNvGraphicFramePr>
            <a:graphicFrameLocks noChangeAspect="1"/>
          </p:cNvGraphicFramePr>
          <p:nvPr>
            <p:extLst>
              <p:ext uri="{D42A27DB-BD31-4B8C-83A1-F6EECF244321}">
                <p14:modId xmlns:p14="http://schemas.microsoft.com/office/powerpoint/2010/main" val="4256780766"/>
              </p:ext>
            </p:extLst>
          </p:nvPr>
        </p:nvGraphicFramePr>
        <p:xfrm>
          <a:off x="-36513" y="1138238"/>
          <a:ext cx="9823451" cy="5241925"/>
        </p:xfrm>
        <a:graphic>
          <a:graphicData uri="http://schemas.openxmlformats.org/presentationml/2006/ole">
            <mc:AlternateContent xmlns:mc="http://schemas.openxmlformats.org/markup-compatibility/2006">
              <mc:Choice xmlns:v="urn:schemas-microsoft-com:vml" Requires="v">
                <p:oleObj name="Document" r:id="rId3" imgW="9969500" imgH="5321300" progId="Word.Document.12">
                  <p:embed/>
                </p:oleObj>
              </mc:Choice>
              <mc:Fallback>
                <p:oleObj name="Document" r:id="rId3" imgW="9969500" imgH="5321300" progId="Word.Document.12">
                  <p:embed/>
                  <p:pic>
                    <p:nvPicPr>
                      <p:cNvPr id="0" name="Object 2"/>
                      <p:cNvPicPr>
                        <a:picLocks noChangeAspect="1" noChangeArrowheads="1"/>
                      </p:cNvPicPr>
                      <p:nvPr/>
                    </p:nvPicPr>
                    <p:blipFill>
                      <a:blip r:embed="rId4"/>
                      <a:srcRect/>
                      <a:stretch>
                        <a:fillRect/>
                      </a:stretch>
                    </p:blipFill>
                    <p:spPr bwMode="auto">
                      <a:xfrm>
                        <a:off x="-36513" y="1138238"/>
                        <a:ext cx="9823451" cy="5241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89" name="Rectangle 2"/>
          <p:cNvSpPr>
            <a:spLocks noGrp="1" noChangeArrowheads="1"/>
          </p:cNvSpPr>
          <p:nvPr>
            <p:ph type="title"/>
          </p:nvPr>
        </p:nvSpPr>
        <p:spPr>
          <a:xfrm>
            <a:off x="4800600" y="3124200"/>
            <a:ext cx="4267200" cy="3810000"/>
          </a:xfrm>
          <a:solidFill>
            <a:schemeClr val="tx1"/>
          </a:solidFill>
        </p:spPr>
        <p:txBody>
          <a:bodyPr/>
          <a:lstStyle/>
          <a:p>
            <a:pPr eaLnBrk="1" hangingPunct="1"/>
            <a:r>
              <a:rPr lang="en-US" sz="4000">
                <a:solidFill>
                  <a:schemeClr val="tx1"/>
                </a:solidFill>
                <a:latin typeface="Times New Roman" charset="0"/>
                <a:ea typeface="ＭＳ Ｐゴシック" charset="0"/>
                <a:cs typeface="ＭＳ Ｐゴシック" charset="0"/>
              </a:rPr>
              <a:t>Black</a:t>
            </a:r>
            <a:endParaRPr lang="en-US" sz="4000">
              <a:solidFill>
                <a:schemeClr val="bg1"/>
              </a:solidFill>
              <a:latin typeface="Times New Roman" charset="0"/>
              <a:ea typeface="ＭＳ Ｐゴシック" charset="0"/>
              <a:cs typeface="ＭＳ Ｐゴシック" charset="0"/>
            </a:endParaRPr>
          </a:p>
        </p:txBody>
      </p:sp>
    </p:spTree>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Backgrounds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8838754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5" name="Picture 2" descr="Three Boys 1994.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6858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6512" y="5229200"/>
            <a:ext cx="9144000" cy="1143000"/>
          </a:xfrm>
        </p:spPr>
        <p:txBody>
          <a:bodyPr/>
          <a:lstStyle/>
          <a:p>
            <a:pPr>
              <a:defRPr/>
            </a:pPr>
            <a:r>
              <a:rPr lang="en-US" sz="5400" b="1" dirty="0">
                <a:solidFill>
                  <a:schemeClr val="tx1"/>
                </a:solidFill>
                <a:effectLst>
                  <a:glow rad="266700">
                    <a:schemeClr val="bg1">
                      <a:alpha val="75000"/>
                    </a:schemeClr>
                  </a:glow>
                </a:effectLst>
              </a:rPr>
              <a:t>Our Three Sons</a:t>
            </a:r>
          </a:p>
        </p:txBody>
      </p:sp>
    </p:spTree>
    <p:extLst>
      <p:ext uri="{BB962C8B-B14F-4D97-AF65-F5344CB8AC3E}">
        <p14:creationId xmlns:p14="http://schemas.microsoft.com/office/powerpoint/2010/main" val="1423062274"/>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DC69DD-9582-A740-9DBA-B1DE2CFEE7F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8521" y="260648"/>
            <a:ext cx="9252521" cy="6858000"/>
          </a:xfrm>
          <a:prstGeom prst="rect">
            <a:avLst/>
          </a:prstGeom>
        </p:spPr>
      </p:pic>
      <p:pic>
        <p:nvPicPr>
          <p:cNvPr id="5" name="Picture 4">
            <a:extLst>
              <a:ext uri="{FF2B5EF4-FFF2-40B4-BE49-F238E27FC236}">
                <a16:creationId xmlns:a16="http://schemas.microsoft.com/office/drawing/2014/main" id="{B9168192-FC7E-5D46-B5F9-99E93AA05DF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8521" y="-99393"/>
            <a:ext cx="9252521" cy="6957393"/>
          </a:xfrm>
          <a:prstGeom prst="rect">
            <a:avLst/>
          </a:prstGeom>
        </p:spPr>
      </p:pic>
      <p:sp>
        <p:nvSpPr>
          <p:cNvPr id="2" name="Title 1"/>
          <p:cNvSpPr>
            <a:spLocks noGrp="1"/>
          </p:cNvSpPr>
          <p:nvPr>
            <p:ph type="title"/>
          </p:nvPr>
        </p:nvSpPr>
        <p:spPr>
          <a:xfrm>
            <a:off x="-36512" y="5229200"/>
            <a:ext cx="9144000" cy="1143000"/>
          </a:xfrm>
        </p:spPr>
        <p:txBody>
          <a:bodyPr/>
          <a:lstStyle/>
          <a:p>
            <a:pPr>
              <a:defRPr/>
            </a:pPr>
            <a:r>
              <a:rPr lang="en-US" sz="5400" b="1" dirty="0">
                <a:solidFill>
                  <a:schemeClr val="tx1"/>
                </a:solidFill>
                <a:effectLst>
                  <a:glow rad="266700">
                    <a:schemeClr val="bg1">
                      <a:alpha val="75000"/>
                    </a:schemeClr>
                  </a:glow>
                </a:effectLst>
              </a:rPr>
              <a:t>Our Three Sons</a:t>
            </a:r>
          </a:p>
        </p:txBody>
      </p:sp>
    </p:spTree>
    <p:extLst>
      <p:ext uri="{BB962C8B-B14F-4D97-AF65-F5344CB8AC3E}">
        <p14:creationId xmlns:p14="http://schemas.microsoft.com/office/powerpoint/2010/main" val="385241429"/>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1C8BBA-CA15-C24C-9E67-C608B5194B9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355331" name="Rectangle 3"/>
          <p:cNvSpPr>
            <a:spLocks noGrp="1" noChangeArrowheads="1"/>
          </p:cNvSpPr>
          <p:nvPr>
            <p:ph type="ctrTitle"/>
          </p:nvPr>
        </p:nvSpPr>
        <p:spPr>
          <a:xfrm>
            <a:off x="9144000" y="5736272"/>
            <a:ext cx="2667000" cy="1124744"/>
          </a:xfrm>
          <a:effectLst>
            <a:outerShdw blurRad="63500" dist="35921" dir="2700000" algn="ctr" rotWithShape="0">
              <a:srgbClr val="000000">
                <a:alpha val="74998"/>
              </a:srgbClr>
            </a:outerShdw>
          </a:effectLst>
        </p:spPr>
        <p:txBody>
          <a:bodyPr/>
          <a:lstStyle/>
          <a:p>
            <a:pPr eaLnBrk="1" hangingPunct="1">
              <a:defRPr/>
            </a:pPr>
            <a:r>
              <a:rPr lang="en-US" sz="2800" b="1" i="1" dirty="0">
                <a:solidFill>
                  <a:schemeClr val="tx1"/>
                </a:solidFill>
                <a:effectLst>
                  <a:glow rad="254000">
                    <a:schemeClr val="bg1">
                      <a:alpha val="75000"/>
                    </a:schemeClr>
                  </a:glow>
                </a:effectLst>
                <a:latin typeface="Arial"/>
                <a:cs typeface="Arial"/>
              </a:rPr>
              <a:t>The Griffiths </a:t>
            </a:r>
            <a:br>
              <a:rPr lang="en-US" sz="2800" b="1" i="1" dirty="0">
                <a:solidFill>
                  <a:schemeClr val="tx1"/>
                </a:solidFill>
                <a:effectLst>
                  <a:glow rad="254000">
                    <a:schemeClr val="bg1">
                      <a:alpha val="75000"/>
                    </a:schemeClr>
                  </a:glow>
                </a:effectLst>
                <a:latin typeface="Arial"/>
                <a:cs typeface="Arial"/>
              </a:rPr>
            </a:br>
            <a:r>
              <a:rPr lang="en-US" sz="2800" b="1" i="1" dirty="0">
                <a:solidFill>
                  <a:schemeClr val="tx1"/>
                </a:solidFill>
                <a:effectLst>
                  <a:glow rad="254000">
                    <a:schemeClr val="bg1">
                      <a:alpha val="75000"/>
                    </a:schemeClr>
                  </a:glow>
                </a:effectLst>
                <a:latin typeface="Arial"/>
                <a:cs typeface="Arial"/>
              </a:rPr>
              <a:t>31 May 2019</a:t>
            </a:r>
            <a:endParaRPr lang="en-US" b="1" dirty="0">
              <a:solidFill>
                <a:schemeClr val="tx1"/>
              </a:solidFill>
              <a:effectLst>
                <a:glow rad="254000">
                  <a:schemeClr val="bg1">
                    <a:alpha val="75000"/>
                  </a:schemeClr>
                </a:glow>
              </a:effectLst>
              <a:latin typeface="Arial"/>
              <a:cs typeface="Arial"/>
            </a:endParaRPr>
          </a:p>
        </p:txBody>
      </p:sp>
      <p:sp>
        <p:nvSpPr>
          <p:cNvPr id="355333" name="Text Box 5"/>
          <p:cNvSpPr txBox="1">
            <a:spLocks noChangeArrowheads="1"/>
          </p:cNvSpPr>
          <p:nvPr/>
        </p:nvSpPr>
        <p:spPr bwMode="auto">
          <a:xfrm>
            <a:off x="4116427" y="3441705"/>
            <a:ext cx="1755707" cy="19389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Kurt &amp; Cara (31)</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355334" name="Text Box 6"/>
          <p:cNvSpPr txBox="1">
            <a:spLocks noChangeArrowheads="1"/>
          </p:cNvSpPr>
          <p:nvPr/>
        </p:nvSpPr>
        <p:spPr bwMode="auto">
          <a:xfrm>
            <a:off x="2322138" y="3441705"/>
            <a:ext cx="1409961"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John</a:t>
            </a:r>
            <a:b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b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(26)</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355335" name="Text Box 7"/>
          <p:cNvSpPr txBox="1">
            <a:spLocks noChangeArrowheads="1"/>
          </p:cNvSpPr>
          <p:nvPr/>
        </p:nvSpPr>
        <p:spPr bwMode="auto">
          <a:xfrm>
            <a:off x="6203896" y="3861048"/>
            <a:ext cx="2555776" cy="255454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Stephen, Katie &amp; Jesse (29)</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355336" name="Text Box 8"/>
          <p:cNvSpPr txBox="1">
            <a:spLocks noChangeArrowheads="1"/>
          </p:cNvSpPr>
          <p:nvPr/>
        </p:nvSpPr>
        <p:spPr bwMode="auto">
          <a:xfrm>
            <a:off x="233119" y="3446785"/>
            <a:ext cx="2088232"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Rick &amp; Susan</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10" name="Title 2"/>
          <p:cNvSpPr txBox="1">
            <a:spLocks/>
          </p:cNvSpPr>
          <p:nvPr/>
        </p:nvSpPr>
        <p:spPr bwMode="auto">
          <a:xfrm>
            <a:off x="0" y="-3016"/>
            <a:ext cx="2209800" cy="6858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2019</a:t>
            </a:r>
          </a:p>
        </p:txBody>
      </p:sp>
    </p:spTree>
    <p:extLst>
      <p:ext uri="{BB962C8B-B14F-4D97-AF65-F5344CB8AC3E}">
        <p14:creationId xmlns:p14="http://schemas.microsoft.com/office/powerpoint/2010/main" val="32187555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55336"/>
                                        </p:tgtEl>
                                        <p:attrNameLst>
                                          <p:attrName>style.visibility</p:attrName>
                                        </p:attrNameLst>
                                      </p:cBhvr>
                                      <p:to>
                                        <p:strVal val="visible"/>
                                      </p:to>
                                    </p:set>
                                    <p:animEffect transition="in" filter="dissolve">
                                      <p:cBhvr>
                                        <p:cTn id="7" dur="500"/>
                                        <p:tgtEl>
                                          <p:spTgt spid="355336"/>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55335"/>
                                        </p:tgtEl>
                                        <p:attrNameLst>
                                          <p:attrName>style.visibility</p:attrName>
                                        </p:attrNameLst>
                                      </p:cBhvr>
                                      <p:to>
                                        <p:strVal val="visible"/>
                                      </p:to>
                                    </p:set>
                                    <p:animEffect transition="in" filter="dissolve">
                                      <p:cBhvr>
                                        <p:cTn id="11" dur="500"/>
                                        <p:tgtEl>
                                          <p:spTgt spid="355335"/>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55333"/>
                                        </p:tgtEl>
                                        <p:attrNameLst>
                                          <p:attrName>style.visibility</p:attrName>
                                        </p:attrNameLst>
                                      </p:cBhvr>
                                      <p:to>
                                        <p:strVal val="visible"/>
                                      </p:to>
                                    </p:set>
                                    <p:animEffect transition="in" filter="dissolve">
                                      <p:cBhvr>
                                        <p:cTn id="15" dur="500"/>
                                        <p:tgtEl>
                                          <p:spTgt spid="355333"/>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355334"/>
                                        </p:tgtEl>
                                        <p:attrNameLst>
                                          <p:attrName>style.visibility</p:attrName>
                                        </p:attrNameLst>
                                      </p:cBhvr>
                                      <p:to>
                                        <p:strVal val="visible"/>
                                      </p:to>
                                    </p:set>
                                    <p:animEffect transition="in" filter="dissolve">
                                      <p:cBhvr>
                                        <p:cTn id="19" dur="500"/>
                                        <p:tgtEl>
                                          <p:spTgt spid="355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5B829F-C175-7A4E-85FE-8C21E59056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744"/>
            <a:ext cx="8944095" cy="6858000"/>
          </a:xfrm>
          <a:prstGeom prst="rect">
            <a:avLst/>
          </a:prstGeom>
        </p:spPr>
      </p:pic>
      <p:sp>
        <p:nvSpPr>
          <p:cNvPr id="2" name="Title 1"/>
          <p:cNvSpPr>
            <a:spLocks noGrp="1"/>
          </p:cNvSpPr>
          <p:nvPr>
            <p:ph type="title"/>
          </p:nvPr>
        </p:nvSpPr>
        <p:spPr>
          <a:xfrm>
            <a:off x="3347864" y="4797152"/>
            <a:ext cx="5570295" cy="2060848"/>
          </a:xfrm>
        </p:spPr>
        <p:txBody>
          <a:bodyPr/>
          <a:lstStyle/>
          <a:p>
            <a:pPr>
              <a:defRPr/>
            </a:pPr>
            <a:r>
              <a:rPr lang="en-US" b="1" dirty="0">
                <a:solidFill>
                  <a:schemeClr val="tx1"/>
                </a:solidFill>
                <a:effectLst>
                  <a:glow rad="266700">
                    <a:schemeClr val="bg1">
                      <a:alpha val="75000"/>
                    </a:schemeClr>
                  </a:glow>
                </a:effectLst>
              </a:rPr>
              <a:t>Kurt (32) and Cara run an HR consulting business near Seattle</a:t>
            </a:r>
          </a:p>
        </p:txBody>
      </p:sp>
    </p:spTree>
    <p:extLst>
      <p:ext uri="{BB962C8B-B14F-4D97-AF65-F5344CB8AC3E}">
        <p14:creationId xmlns:p14="http://schemas.microsoft.com/office/powerpoint/2010/main" val="3517546213"/>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7247BA-0F0C-7C4A-9535-EF17C8AE1F8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99"/>
                </a:solidFill>
                <a:effectLst>
                  <a:glow rad="266700">
                    <a:srgbClr val="000000">
                      <a:alpha val="75000"/>
                    </a:srgbClr>
                  </a:glow>
                </a:effectLst>
                <a:uLnTx/>
                <a:uFillTx/>
                <a:latin typeface="Arial" charset="0"/>
                <a:ea typeface="ＭＳ Ｐゴシック"/>
              </a:rPr>
              <a:t>6</a:t>
            </a:r>
          </a:p>
        </p:txBody>
      </p:sp>
      <p:sp>
        <p:nvSpPr>
          <p:cNvPr id="2" name="Title 1"/>
          <p:cNvSpPr>
            <a:spLocks noGrp="1"/>
          </p:cNvSpPr>
          <p:nvPr>
            <p:ph type="title"/>
          </p:nvPr>
        </p:nvSpPr>
        <p:spPr>
          <a:xfrm>
            <a:off x="0" y="5517232"/>
            <a:ext cx="9144000" cy="1340768"/>
          </a:xfrm>
        </p:spPr>
        <p:txBody>
          <a:bodyPr/>
          <a:lstStyle/>
          <a:p>
            <a:pPr>
              <a:defRPr/>
            </a:pPr>
            <a:r>
              <a:rPr lang="en-US" b="1" dirty="0">
                <a:solidFill>
                  <a:schemeClr val="tx1"/>
                </a:solidFill>
                <a:effectLst>
                  <a:glow rad="266700">
                    <a:schemeClr val="bg1">
                      <a:alpha val="75000"/>
                    </a:schemeClr>
                  </a:glow>
                </a:effectLst>
              </a:rPr>
              <a:t>Stephen &amp; Katie</a:t>
            </a:r>
          </a:p>
        </p:txBody>
      </p:sp>
    </p:spTree>
    <p:extLst>
      <p:ext uri="{BB962C8B-B14F-4D97-AF65-F5344CB8AC3E}">
        <p14:creationId xmlns:p14="http://schemas.microsoft.com/office/powerpoint/2010/main" val="201761971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969038-58D7-7E4F-8B1B-6DDFAD12E9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99"/>
                </a:solidFill>
                <a:effectLst>
                  <a:glow rad="266700">
                    <a:srgbClr val="000000">
                      <a:alpha val="75000"/>
                    </a:srgbClr>
                  </a:glow>
                </a:effectLst>
                <a:uLnTx/>
                <a:uFillTx/>
                <a:latin typeface="Arial" charset="0"/>
                <a:ea typeface="ＭＳ Ｐゴシック"/>
              </a:rPr>
              <a:t>6</a:t>
            </a:r>
          </a:p>
        </p:txBody>
      </p:sp>
      <p:sp>
        <p:nvSpPr>
          <p:cNvPr id="2" name="Title 1"/>
          <p:cNvSpPr>
            <a:spLocks noGrp="1"/>
          </p:cNvSpPr>
          <p:nvPr>
            <p:ph type="title"/>
          </p:nvPr>
        </p:nvSpPr>
        <p:spPr>
          <a:xfrm>
            <a:off x="0" y="5517232"/>
            <a:ext cx="9144000" cy="1340768"/>
          </a:xfrm>
        </p:spPr>
        <p:txBody>
          <a:bodyPr/>
          <a:lstStyle/>
          <a:p>
            <a:pPr>
              <a:defRPr/>
            </a:pPr>
            <a:r>
              <a:rPr lang="en-US" b="1" dirty="0">
                <a:solidFill>
                  <a:schemeClr val="tx1"/>
                </a:solidFill>
                <a:effectLst>
                  <a:glow rad="266700">
                    <a:schemeClr val="bg1">
                      <a:alpha val="75000"/>
                    </a:schemeClr>
                  </a:glow>
                </a:effectLst>
              </a:rPr>
              <a:t>Susan loves Jesse</a:t>
            </a:r>
          </a:p>
        </p:txBody>
      </p:sp>
    </p:spTree>
    <p:extLst>
      <p:ext uri="{BB962C8B-B14F-4D97-AF65-F5344CB8AC3E}">
        <p14:creationId xmlns:p14="http://schemas.microsoft.com/office/powerpoint/2010/main" val="96552742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94A14-94F7-B14A-AF99-CED41F52C576}"/>
              </a:ext>
            </a:extLst>
          </p:cNvPr>
          <p:cNvSpPr>
            <a:spLocks noGrp="1"/>
          </p:cNvSpPr>
          <p:nvPr>
            <p:ph type="ctrTitle"/>
          </p:nvPr>
        </p:nvSpPr>
        <p:spPr>
          <a:xfrm>
            <a:off x="5029200" y="217460"/>
            <a:ext cx="3943349" cy="3597303"/>
          </a:xfrm>
        </p:spPr>
        <p:txBody>
          <a:bodyPr/>
          <a:lstStyle/>
          <a:p>
            <a:pPr>
              <a:defRPr/>
            </a:pPr>
            <a:r>
              <a:rPr lang="en-US" sz="4000" b="1" dirty="0">
                <a:solidFill>
                  <a:schemeClr val="tx1"/>
                </a:solidFill>
                <a:effectLst>
                  <a:glow rad="266700">
                    <a:schemeClr val="bg1">
                      <a:alpha val="75000"/>
                    </a:schemeClr>
                  </a:glow>
                </a:effectLst>
              </a:rPr>
              <a:t>Stephen (29) is a United A320 pilot commuting from Seattle to fly from SFO</a:t>
            </a:r>
          </a:p>
        </p:txBody>
      </p:sp>
      <p:pic>
        <p:nvPicPr>
          <p:cNvPr id="5" name="Picture 4">
            <a:extLst>
              <a:ext uri="{FF2B5EF4-FFF2-40B4-BE49-F238E27FC236}">
                <a16:creationId xmlns:a16="http://schemas.microsoft.com/office/drawing/2014/main" id="{AAC8F02F-AB71-5A47-A0AC-26820DEEA2A2}"/>
              </a:ext>
            </a:extLst>
          </p:cNvPr>
          <p:cNvPicPr>
            <a:picLocks noChangeAspect="1"/>
          </p:cNvPicPr>
          <p:nvPr/>
        </p:nvPicPr>
        <p:blipFill>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a:fillRect/>
          </a:stretch>
        </p:blipFill>
        <p:spPr>
          <a:xfrm>
            <a:off x="0" y="0"/>
            <a:ext cx="5143500" cy="6858000"/>
          </a:xfrm>
          <a:prstGeom prst="rect">
            <a:avLst/>
          </a:prstGeom>
        </p:spPr>
      </p:pic>
      <p:sp>
        <p:nvSpPr>
          <p:cNvPr id="4" name="Title 1">
            <a:extLst>
              <a:ext uri="{FF2B5EF4-FFF2-40B4-BE49-F238E27FC236}">
                <a16:creationId xmlns:a16="http://schemas.microsoft.com/office/drawing/2014/main" id="{EBB7929B-0909-174F-AC4B-24574C6FE68E}"/>
              </a:ext>
            </a:extLst>
          </p:cNvPr>
          <p:cNvSpPr txBox="1">
            <a:spLocks/>
          </p:cNvSpPr>
          <p:nvPr/>
        </p:nvSpPr>
        <p:spPr bwMode="auto">
          <a:xfrm>
            <a:off x="4427984" y="3501008"/>
            <a:ext cx="4609768" cy="32403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0" cap="none" spc="0" normalizeH="0" baseline="0" noProof="0" dirty="0">
              <a:ln>
                <a:noFill/>
              </a:ln>
              <a:solidFill>
                <a:srgbClr val="FFFFFF"/>
              </a:solidFill>
              <a:effectLst>
                <a:glow rad="266700">
                  <a:srgbClr val="000000">
                    <a:alpha val="75000"/>
                  </a:srgbClr>
                </a:glow>
              </a:effectLst>
              <a:uLnTx/>
              <a:uFillTx/>
              <a:latin typeface="26"/>
              <a:ea typeface="ＭＳ Ｐゴシック"/>
            </a:endParaRPr>
          </a:p>
        </p:txBody>
      </p:sp>
    </p:spTree>
    <p:extLst>
      <p:ext uri="{BB962C8B-B14F-4D97-AF65-F5344CB8AC3E}">
        <p14:creationId xmlns:p14="http://schemas.microsoft.com/office/powerpoint/2010/main" val="7661139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FB6C64-1CB2-0F41-B557-ED475517BC9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838329"/>
            <a:ext cx="8686801" cy="6023031"/>
          </a:xfrm>
          <a:prstGeom prst="rect">
            <a:avLst/>
          </a:prstGeom>
        </p:spPr>
      </p:pic>
      <p:sp>
        <p:nvSpPr>
          <p:cNvPr id="2" name="Title 1">
            <a:extLst>
              <a:ext uri="{FF2B5EF4-FFF2-40B4-BE49-F238E27FC236}">
                <a16:creationId xmlns:a16="http://schemas.microsoft.com/office/drawing/2014/main" id="{3D394A14-94F7-B14A-AF99-CED41F52C576}"/>
              </a:ext>
            </a:extLst>
          </p:cNvPr>
          <p:cNvSpPr>
            <a:spLocks noGrp="1"/>
          </p:cNvSpPr>
          <p:nvPr>
            <p:ph type="ctrTitle"/>
          </p:nvPr>
        </p:nvSpPr>
        <p:spPr>
          <a:xfrm>
            <a:off x="5029200" y="217460"/>
            <a:ext cx="3943349" cy="3597303"/>
          </a:xfrm>
        </p:spPr>
        <p:txBody>
          <a:bodyPr/>
          <a:lstStyle/>
          <a:p>
            <a:r>
              <a:rPr lang="en-US" sz="6000" b="1" kern="1200" dirty="0">
                <a:solidFill>
                  <a:srgbClr val="E4AF33"/>
                </a:solidFill>
                <a:effectLst/>
                <a:latin typeface="+mj-lt"/>
                <a:ea typeface="MS PGothic" pitchFamily="34" charset="-128"/>
                <a:cs typeface="MS PGothic" charset="0"/>
              </a:rPr>
              <a:t>JESSE GRIFFITH</a:t>
            </a:r>
            <a:br>
              <a:rPr lang="en-US" sz="6000" b="1" kern="1200" dirty="0">
                <a:solidFill>
                  <a:srgbClr val="E4AF33"/>
                </a:solidFill>
                <a:effectLst/>
                <a:latin typeface="+mj-lt"/>
                <a:ea typeface="MS PGothic" pitchFamily="34" charset="-128"/>
                <a:cs typeface="MS PGothic" charset="0"/>
              </a:rPr>
            </a:br>
            <a:r>
              <a:rPr lang="en-US" b="1" kern="1200" dirty="0">
                <a:solidFill>
                  <a:srgbClr val="E4AF33"/>
                </a:solidFill>
                <a:effectLst/>
                <a:latin typeface="+mj-lt"/>
                <a:ea typeface="MS PGothic" pitchFamily="34" charset="-128"/>
                <a:cs typeface="MS PGothic" charset="0"/>
              </a:rPr>
              <a:t>BORN </a:t>
            </a:r>
            <a:br>
              <a:rPr lang="en-US" b="1" kern="1200" dirty="0">
                <a:solidFill>
                  <a:srgbClr val="E4AF33"/>
                </a:solidFill>
                <a:effectLst/>
                <a:latin typeface="+mj-lt"/>
                <a:ea typeface="MS PGothic" pitchFamily="34" charset="-128"/>
                <a:cs typeface="MS PGothic" charset="0"/>
              </a:rPr>
            </a:br>
            <a:r>
              <a:rPr lang="en-US" b="1" kern="1200" dirty="0">
                <a:solidFill>
                  <a:srgbClr val="E4AF33"/>
                </a:solidFill>
                <a:effectLst/>
                <a:latin typeface="+mj-lt"/>
                <a:ea typeface="MS PGothic" pitchFamily="34" charset="-128"/>
                <a:cs typeface="MS PGothic" charset="0"/>
              </a:rPr>
              <a:t>14 MAY 2019</a:t>
            </a:r>
            <a:endParaRPr lang="en-US" sz="6000" b="1" dirty="0">
              <a:solidFill>
                <a:srgbClr val="E4AF33"/>
              </a:solidFill>
            </a:endParaRPr>
          </a:p>
        </p:txBody>
      </p:sp>
    </p:spTree>
    <p:extLst>
      <p:ext uri="{BB962C8B-B14F-4D97-AF65-F5344CB8AC3E}">
        <p14:creationId xmlns:p14="http://schemas.microsoft.com/office/powerpoint/2010/main" val="9348707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095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412776"/>
            <a:ext cx="9144000" cy="6858000"/>
          </a:xfrm>
          <a:prstGeom prst="rect">
            <a:avLst/>
          </a:prstGeom>
        </p:spPr>
      </p:pic>
      <p:pic>
        <p:nvPicPr>
          <p:cNvPr id="8" name="Picture 7">
            <a:extLst>
              <a:ext uri="{FF2B5EF4-FFF2-40B4-BE49-F238E27FC236}">
                <a16:creationId xmlns:a16="http://schemas.microsoft.com/office/drawing/2014/main" id="{059CDC55-0E26-2341-878A-66D1D2298708}"/>
              </a:ext>
            </a:extLst>
          </p:cNvPr>
          <p:cNvPicPr>
            <a:picLocks noChangeAspect="1"/>
          </p:cNvPicPr>
          <p:nvPr/>
        </p:nvPicPr>
        <p:blipFill>
          <a:blip r:embed="rId4"/>
          <a:stretch>
            <a:fillRect/>
          </a:stretch>
        </p:blipFill>
        <p:spPr>
          <a:xfrm>
            <a:off x="0" y="0"/>
            <a:ext cx="9144000" cy="6858000"/>
          </a:xfrm>
          <a:prstGeom prst="rect">
            <a:avLst/>
          </a:prstGeom>
        </p:spPr>
      </p:pic>
      <p:sp>
        <p:nvSpPr>
          <p:cNvPr id="2" name="Title 1"/>
          <p:cNvSpPr>
            <a:spLocks noGrp="1"/>
          </p:cNvSpPr>
          <p:nvPr>
            <p:ph type="title"/>
          </p:nvPr>
        </p:nvSpPr>
        <p:spPr>
          <a:xfrm>
            <a:off x="-4416" y="5085184"/>
            <a:ext cx="9144000" cy="1772816"/>
          </a:xfrm>
        </p:spPr>
        <p:txBody>
          <a:bodyPr/>
          <a:lstStyle/>
          <a:p>
            <a:pPr>
              <a:defRPr/>
            </a:pPr>
            <a:r>
              <a:rPr lang="en-US" sz="4800" b="1" dirty="0">
                <a:solidFill>
                  <a:schemeClr val="tx1"/>
                </a:solidFill>
                <a:effectLst>
                  <a:glow rad="266700">
                    <a:schemeClr val="bg1">
                      <a:alpha val="75000"/>
                    </a:schemeClr>
                  </a:glow>
                </a:effectLst>
              </a:rPr>
              <a:t>John (26) is a graphic artist in Redlands, California</a:t>
            </a:r>
          </a:p>
        </p:txBody>
      </p:sp>
      <p:sp>
        <p:nvSpPr>
          <p:cNvPr id="6"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8</a:t>
            </a:r>
          </a:p>
        </p:txBody>
      </p:sp>
    </p:spTree>
    <p:extLst>
      <p:ext uri="{BB962C8B-B14F-4D97-AF65-F5344CB8AC3E}">
        <p14:creationId xmlns:p14="http://schemas.microsoft.com/office/powerpoint/2010/main" val="103035573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33338"/>
            <a:ext cx="9144000" cy="69977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9266" name="Rectangle 2"/>
          <p:cNvSpPr>
            <a:spLocks noGrp="1" noChangeArrowheads="1"/>
          </p:cNvSpPr>
          <p:nvPr>
            <p:ph type="ctrTitle"/>
          </p:nvPr>
        </p:nvSpPr>
        <p:spPr>
          <a:xfrm>
            <a:off x="0" y="-100013"/>
            <a:ext cx="9144000" cy="865188"/>
          </a:xfrm>
          <a:solidFill>
            <a:schemeClr val="bg2"/>
          </a:solidFill>
        </p:spPr>
        <p:txBody>
          <a:bodyPr/>
          <a:lstStyle/>
          <a:p>
            <a:pPr eaLnBrk="1" hangingPunct="1">
              <a:defRPr/>
            </a:pPr>
            <a:r>
              <a:rPr lang="en-US" sz="5400" dirty="0">
                <a:solidFill>
                  <a:schemeClr val="tx1"/>
                </a:solidFill>
                <a:latin typeface="Arial" charset="0"/>
                <a:ea typeface="ＭＳ Ｐゴシック" charset="0"/>
              </a:rPr>
              <a:t>Introduce Yourself!</a:t>
            </a:r>
          </a:p>
        </p:txBody>
      </p:sp>
      <p:sp>
        <p:nvSpPr>
          <p:cNvPr id="139268" name="Rectangle 4"/>
          <p:cNvSpPr>
            <a:spLocks noChangeArrowheads="1"/>
          </p:cNvSpPr>
          <p:nvPr/>
        </p:nvSpPr>
        <p:spPr bwMode="auto">
          <a:xfrm>
            <a:off x="360040" y="764704"/>
            <a:ext cx="4716016" cy="5769942"/>
          </a:xfrm>
          <a:prstGeom prst="rect">
            <a:avLst/>
          </a:prstGeom>
          <a:noFill/>
          <a:ln w="9525">
            <a:noFill/>
            <a:miter lim="800000"/>
            <a:headEnd/>
            <a:tailEnd/>
          </a:ln>
          <a:effectLst/>
        </p:spPr>
        <p:txBody>
          <a:bodyPr lIns="92075" tIns="46038" rIns="92075" bIns="46038"/>
          <a:lstStyle/>
          <a:p>
            <a:pPr algn="ctr" eaLnBrk="1" hangingPunct="1">
              <a:spcBef>
                <a:spcPct val="20000"/>
              </a:spcBef>
              <a:buClr>
                <a:srgbClr val="FFFF00"/>
              </a:buClr>
              <a:buSzPct val="75000"/>
              <a:buFont typeface="Wingdings" charset="0"/>
              <a:buNone/>
              <a:defRPr/>
            </a:pPr>
            <a:r>
              <a:rPr lang="en-US" sz="4000" b="1" dirty="0">
                <a:solidFill>
                  <a:srgbClr val="FFFFFF"/>
                </a:solidFill>
                <a:effectLst>
                  <a:glow rad="215900">
                    <a:srgbClr val="000000"/>
                  </a:glow>
                </a:effectLst>
                <a:cs typeface="Arial" charset="0"/>
              </a:rPr>
              <a:t>Name</a:t>
            </a:r>
          </a:p>
          <a:p>
            <a:pPr algn="ctr" eaLnBrk="1" hangingPunct="1">
              <a:spcBef>
                <a:spcPct val="20000"/>
              </a:spcBef>
              <a:buClr>
                <a:srgbClr val="FFFF00"/>
              </a:buClr>
              <a:buSzPct val="75000"/>
              <a:buFont typeface="Wingdings" charset="0"/>
              <a:buNone/>
              <a:defRPr/>
            </a:pPr>
            <a:r>
              <a:rPr lang="en-US" sz="4000" b="1" dirty="0">
                <a:solidFill>
                  <a:srgbClr val="FFFFFF"/>
                </a:solidFill>
                <a:effectLst>
                  <a:glow rad="215900">
                    <a:srgbClr val="000000"/>
                  </a:glow>
                </a:effectLst>
                <a:cs typeface="Arial" charset="0"/>
              </a:rPr>
              <a:t>Country</a:t>
            </a:r>
          </a:p>
          <a:p>
            <a:pPr algn="ctr" eaLnBrk="1" hangingPunct="1">
              <a:spcBef>
                <a:spcPct val="20000"/>
              </a:spcBef>
              <a:buClr>
                <a:srgbClr val="FFFF00"/>
              </a:buClr>
              <a:buSzPct val="75000"/>
              <a:buFont typeface="Wingdings" charset="0"/>
              <a:buNone/>
              <a:defRPr/>
            </a:pPr>
            <a:r>
              <a:rPr lang="en-US" sz="4000" b="1" dirty="0">
                <a:solidFill>
                  <a:srgbClr val="FFFFFF"/>
                </a:solidFill>
                <a:effectLst>
                  <a:glow rad="215900">
                    <a:srgbClr val="000000"/>
                  </a:glow>
                </a:effectLst>
                <a:cs typeface="Arial" charset="0"/>
              </a:rPr>
              <a:t>Family</a:t>
            </a:r>
          </a:p>
          <a:p>
            <a:pPr algn="ctr" eaLnBrk="1" hangingPunct="1">
              <a:spcBef>
                <a:spcPct val="20000"/>
              </a:spcBef>
              <a:buClr>
                <a:srgbClr val="FFFF00"/>
              </a:buClr>
              <a:buSzPct val="75000"/>
              <a:buFont typeface="Wingdings" charset="0"/>
              <a:buNone/>
              <a:defRPr/>
            </a:pPr>
            <a:r>
              <a:rPr lang="en-US" sz="4000" b="1" dirty="0">
                <a:solidFill>
                  <a:srgbClr val="FFFFFF"/>
                </a:solidFill>
                <a:effectLst>
                  <a:glow rad="215900">
                    <a:srgbClr val="000000"/>
                  </a:glow>
                </a:effectLst>
                <a:cs typeface="Arial" charset="0"/>
              </a:rPr>
              <a:t>Church</a:t>
            </a:r>
          </a:p>
          <a:p>
            <a:pPr algn="ctr" eaLnBrk="1" hangingPunct="1">
              <a:spcBef>
                <a:spcPct val="20000"/>
              </a:spcBef>
              <a:buClr>
                <a:srgbClr val="FFFF00"/>
              </a:buClr>
              <a:buSzPct val="75000"/>
              <a:buFont typeface="Wingdings" charset="0"/>
              <a:buNone/>
              <a:defRPr/>
            </a:pPr>
            <a:r>
              <a:rPr lang="en-US" sz="4000" b="1">
                <a:solidFill>
                  <a:srgbClr val="FFFFFF"/>
                </a:solidFill>
                <a:effectLst>
                  <a:glow rad="215900">
                    <a:srgbClr val="000000"/>
                  </a:glow>
                </a:effectLst>
                <a:cs typeface="Arial" charset="0"/>
              </a:rPr>
              <a:t>Class Goal</a:t>
            </a:r>
          </a:p>
        </p:txBody>
      </p:sp>
      <p:sp>
        <p:nvSpPr>
          <p:cNvPr id="5" name="Rectangle 4"/>
          <p:cNvSpPr>
            <a:spLocks noChangeArrowheads="1"/>
          </p:cNvSpPr>
          <p:nvPr/>
        </p:nvSpPr>
        <p:spPr bwMode="auto">
          <a:xfrm>
            <a:off x="9153628" y="1088058"/>
            <a:ext cx="4716016" cy="5769942"/>
          </a:xfrm>
          <a:prstGeom prst="rect">
            <a:avLst/>
          </a:prstGeom>
          <a:noFill/>
          <a:ln w="9525">
            <a:noFill/>
            <a:miter lim="800000"/>
            <a:headEnd/>
            <a:tailEnd/>
          </a:ln>
          <a:effectLst/>
        </p:spPr>
        <p:txBody>
          <a:bodyPr lIns="92075" tIns="46038" rIns="92075" bIns="46038"/>
          <a:lstStyle/>
          <a:p>
            <a:pPr algn="ctr" eaLnBrk="1" hangingPunct="1">
              <a:spcBef>
                <a:spcPct val="20000"/>
              </a:spcBef>
              <a:buClr>
                <a:srgbClr val="FFFF00"/>
              </a:buClr>
              <a:buSzPct val="75000"/>
              <a:buFont typeface="Wingdings" charset="0"/>
              <a:buNone/>
              <a:defRPr/>
            </a:pPr>
            <a:r>
              <a:rPr lang="en-US" sz="4000" b="1" dirty="0">
                <a:solidFill>
                  <a:srgbClr val="FFFFFF"/>
                </a:solidFill>
                <a:effectLst>
                  <a:glow rad="215900">
                    <a:srgbClr val="000000"/>
                  </a:glow>
                </a:effectLst>
                <a:cs typeface="Arial" charset="0"/>
              </a:rPr>
              <a:t>Name</a:t>
            </a:r>
          </a:p>
          <a:p>
            <a:pPr algn="ctr" eaLnBrk="1" hangingPunct="1">
              <a:spcBef>
                <a:spcPct val="20000"/>
              </a:spcBef>
              <a:buClr>
                <a:srgbClr val="FFFF00"/>
              </a:buClr>
              <a:buSzPct val="75000"/>
              <a:buFont typeface="Wingdings" charset="0"/>
              <a:buNone/>
              <a:defRPr/>
            </a:pPr>
            <a:r>
              <a:rPr lang="en-US" sz="4000" b="1" dirty="0">
                <a:solidFill>
                  <a:srgbClr val="FFFFFF"/>
                </a:solidFill>
                <a:effectLst>
                  <a:glow rad="215900">
                    <a:srgbClr val="000000"/>
                  </a:glow>
                </a:effectLst>
                <a:cs typeface="Arial" charset="0"/>
              </a:rPr>
              <a:t>Country</a:t>
            </a:r>
          </a:p>
          <a:p>
            <a:pPr algn="ctr" eaLnBrk="1" hangingPunct="1">
              <a:spcBef>
                <a:spcPct val="20000"/>
              </a:spcBef>
              <a:buClr>
                <a:srgbClr val="FFFF00"/>
              </a:buClr>
              <a:buSzPct val="75000"/>
              <a:buFont typeface="Wingdings" charset="0"/>
              <a:buNone/>
              <a:defRPr/>
            </a:pPr>
            <a:r>
              <a:rPr lang="en-US" sz="4000" b="1" dirty="0" err="1">
                <a:solidFill>
                  <a:srgbClr val="FFFFFF"/>
                </a:solidFill>
                <a:effectLst>
                  <a:glow rad="215900">
                    <a:srgbClr val="000000"/>
                  </a:glow>
                </a:effectLst>
                <a:cs typeface="Arial" charset="0"/>
              </a:rPr>
              <a:t>Programme</a:t>
            </a:r>
            <a:endParaRPr lang="en-US" sz="4000" b="1" dirty="0">
              <a:solidFill>
                <a:srgbClr val="FFFFFF"/>
              </a:solidFill>
              <a:effectLst>
                <a:glow rad="215900">
                  <a:srgbClr val="000000"/>
                </a:glow>
              </a:effectLst>
              <a:cs typeface="Arial" charset="0"/>
            </a:endParaRPr>
          </a:p>
          <a:p>
            <a:pPr algn="ctr" eaLnBrk="1" hangingPunct="1">
              <a:spcBef>
                <a:spcPct val="20000"/>
              </a:spcBef>
              <a:buClr>
                <a:srgbClr val="FFFF00"/>
              </a:buClr>
              <a:buSzPct val="75000"/>
              <a:buFont typeface="Wingdings" charset="0"/>
              <a:buNone/>
              <a:defRPr/>
            </a:pPr>
            <a:r>
              <a:rPr lang="en-US" sz="4000" b="1" dirty="0">
                <a:solidFill>
                  <a:srgbClr val="FFFFFF"/>
                </a:solidFill>
                <a:effectLst>
                  <a:glow rad="215900">
                    <a:srgbClr val="000000"/>
                  </a:glow>
                </a:effectLst>
                <a:cs typeface="Arial" charset="0"/>
              </a:rPr>
              <a:t>Family</a:t>
            </a:r>
          </a:p>
          <a:p>
            <a:pPr algn="ctr" eaLnBrk="1" hangingPunct="1">
              <a:spcBef>
                <a:spcPct val="20000"/>
              </a:spcBef>
              <a:buClr>
                <a:srgbClr val="FFFF00"/>
              </a:buClr>
              <a:buSzPct val="75000"/>
              <a:buFont typeface="Wingdings" charset="0"/>
              <a:buNone/>
              <a:defRPr/>
            </a:pPr>
            <a:r>
              <a:rPr lang="en-US" sz="4000" b="1" dirty="0">
                <a:solidFill>
                  <a:srgbClr val="FFFFFF"/>
                </a:solidFill>
                <a:effectLst>
                  <a:glow rad="215900">
                    <a:srgbClr val="000000"/>
                  </a:glow>
                </a:effectLst>
                <a:cs typeface="Arial" charset="0"/>
              </a:rPr>
              <a:t>Church</a:t>
            </a:r>
          </a:p>
          <a:p>
            <a:pPr algn="ctr" eaLnBrk="1" hangingPunct="1">
              <a:spcBef>
                <a:spcPct val="20000"/>
              </a:spcBef>
              <a:buClr>
                <a:srgbClr val="FFFF00"/>
              </a:buClr>
              <a:buSzPct val="75000"/>
              <a:buFont typeface="Wingdings" charset="0"/>
              <a:buNone/>
              <a:defRPr/>
            </a:pPr>
            <a:r>
              <a:rPr lang="en-US" sz="4000" b="1" dirty="0">
                <a:solidFill>
                  <a:srgbClr val="FFFFFF"/>
                </a:solidFill>
                <a:effectLst>
                  <a:glow rad="215900">
                    <a:srgbClr val="000000"/>
                  </a:glow>
                </a:effectLst>
                <a:cs typeface="Arial" charset="0"/>
              </a:rPr>
              <a:t>Ministry Goal</a:t>
            </a:r>
          </a:p>
          <a:p>
            <a:pPr algn="ctr" eaLnBrk="1" hangingPunct="1">
              <a:spcBef>
                <a:spcPct val="20000"/>
              </a:spcBef>
              <a:buClr>
                <a:srgbClr val="FFFF00"/>
              </a:buClr>
              <a:buSzPct val="75000"/>
              <a:buFont typeface="Wingdings" charset="0"/>
              <a:buNone/>
              <a:defRPr/>
            </a:pPr>
            <a:r>
              <a:rPr lang="en-US" sz="4000" b="1" dirty="0">
                <a:solidFill>
                  <a:srgbClr val="FFFFFF"/>
                </a:solidFill>
                <a:effectLst>
                  <a:glow rad="215900">
                    <a:srgbClr val="000000"/>
                  </a:glow>
                </a:effectLst>
                <a:cs typeface="Arial" charset="0"/>
              </a:rPr>
              <a:t>$20 each for Notes</a:t>
            </a:r>
          </a:p>
        </p:txBody>
      </p:sp>
    </p:spTree>
    <p:extLst>
      <p:ext uri="{BB962C8B-B14F-4D97-AF65-F5344CB8AC3E}">
        <p14:creationId xmlns:p14="http://schemas.microsoft.com/office/powerpoint/2010/main" val="29256340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3" descr="WVpptitle"/>
          <p:cNvPicPr>
            <a:picLocks noChangeAspect="1" noChangeArrowheads="1"/>
          </p:cNvPicPr>
          <p:nvPr/>
        </p:nvPicPr>
        <p:blipFill>
          <a:blip r:embed="rId3" cstate="screen">
            <a:lum bright="-30000"/>
            <a:extLst>
              <a:ext uri="{28A0092B-C50C-407E-A947-70E740481C1C}">
                <a14:useLocalDpi xmlns:a14="http://schemas.microsoft.com/office/drawing/2010/main"/>
              </a:ext>
            </a:extLst>
          </a:blip>
          <a:srcRect/>
          <a:stretch>
            <a:fillRect/>
          </a:stretch>
        </p:blipFill>
        <p:spPr bwMode="auto">
          <a:xfrm>
            <a:off x="-36513" y="927100"/>
            <a:ext cx="9153526" cy="593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7874" name="Rectangle 1"/>
          <p:cNvSpPr>
            <a:spLocks noChangeArrowheads="1"/>
          </p:cNvSpPr>
          <p:nvPr/>
        </p:nvSpPr>
        <p:spPr bwMode="auto">
          <a:xfrm>
            <a:off x="0" y="4221163"/>
            <a:ext cx="9144000" cy="1655762"/>
          </a:xfrm>
          <a:prstGeom prst="rect">
            <a:avLst/>
          </a:prstGeom>
          <a:solidFill>
            <a:srgbClr val="CCCCCC"/>
          </a:solidFill>
          <a:ln w="12700" cap="sq">
            <a:solidFill>
              <a:schemeClr val="tx1"/>
            </a:solidFill>
            <a:round/>
            <a:headEnd type="none" w="sm" len="sm"/>
            <a:tailEnd type="none" w="sm" len="sm"/>
          </a:ln>
        </p:spPr>
        <p:txBody>
          <a:bodyPr wrap="none"/>
          <a:lstStyle/>
          <a:p>
            <a:pPr eaLnBrk="1" hangingPunct="1"/>
            <a:endParaRPr lang="en-US" sz="2400">
              <a:solidFill>
                <a:srgbClr val="000000"/>
              </a:solidFill>
              <a:latin typeface="Times New Roman" charset="0"/>
            </a:endParaRPr>
          </a:p>
        </p:txBody>
      </p:sp>
      <p:sp>
        <p:nvSpPr>
          <p:cNvPr id="207875" name="Rectangle 2"/>
          <p:cNvSpPr>
            <a:spLocks noGrp="1" noChangeArrowheads="1"/>
          </p:cNvSpPr>
          <p:nvPr>
            <p:ph type="ctrTitle"/>
          </p:nvPr>
        </p:nvSpPr>
        <p:spPr>
          <a:xfrm>
            <a:off x="0" y="-20638"/>
            <a:ext cx="9144000" cy="928688"/>
          </a:xfrm>
        </p:spPr>
        <p:txBody>
          <a:bodyPr/>
          <a:lstStyle/>
          <a:p>
            <a:pPr eaLnBrk="1" hangingPunct="1"/>
            <a:r>
              <a:rPr lang="en-US">
                <a:solidFill>
                  <a:schemeClr val="bg1"/>
                </a:solidFill>
                <a:latin typeface="Arial" charset="0"/>
                <a:ea typeface="ＭＳ Ｐゴシック" charset="0"/>
              </a:rPr>
              <a:t>Our Mission Organization…</a:t>
            </a:r>
          </a:p>
        </p:txBody>
      </p:sp>
      <p:pic>
        <p:nvPicPr>
          <p:cNvPr id="4" name="Picture 1" descr="WV-Primary_wTag.eps"/>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44463" y="4406900"/>
            <a:ext cx="8891587" cy="1254125"/>
          </a:xfrm>
          <a:prstGeom prst="rect">
            <a:avLst/>
          </a:prstGeom>
          <a:solidFill>
            <a:schemeClr val="bg2">
              <a:lumMod val="40000"/>
              <a:lumOff val="60000"/>
            </a:schemeClr>
          </a:solidFill>
          <a:ln>
            <a:noFill/>
          </a:ln>
        </p:spPr>
      </p:pic>
    </p:spTree>
    <p:extLst>
      <p:ext uri="{BB962C8B-B14F-4D97-AF65-F5344CB8AC3E}">
        <p14:creationId xmlns:p14="http://schemas.microsoft.com/office/powerpoint/2010/main" val="36746840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3" name="Picture 2" descr="Upper Room Service 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a:solidFill>
                  <a:schemeClr val="bg1"/>
                </a:solidFill>
                <a:latin typeface="Arial" charset="0"/>
                <a:ea typeface="ＭＳ Ｐゴシック" charset="0"/>
              </a:rPr>
              <a:t>Our People</a:t>
            </a:r>
            <a:endParaRPr lang="en-US" sz="6600">
              <a:latin typeface="Arial" charset="0"/>
              <a:ea typeface="ＭＳ Ｐゴシック" charset="0"/>
            </a:endParaRPr>
          </a:p>
        </p:txBody>
      </p:sp>
      <p:pic>
        <p:nvPicPr>
          <p:cNvPr id="356355" name="Picture 7" descr="Crossroads-Logo.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09600" y="17463"/>
            <a:ext cx="7772400" cy="1722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11113" y="1412776"/>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51 people from 11 nations</a:t>
            </a:r>
            <a:endParaRPr kumimoji="0" lang="en-US" sz="4400" b="1" i="0" u="none" strike="noStrike" kern="1200" cap="none" spc="0" normalizeH="0" baseline="0" noProof="0" dirty="0">
              <a:ln>
                <a:noFill/>
              </a:ln>
              <a:solidFill>
                <a:srgbClr val="000000"/>
              </a:solidFill>
              <a:effectLst>
                <a:glow rad="139700">
                  <a:srgbClr val="000000"/>
                </a:glow>
              </a:effectLst>
              <a:uLnTx/>
              <a:uFillTx/>
              <a:latin typeface="Arial" charset="0"/>
              <a:ea typeface="ＭＳ Ｐゴシック" charset="0"/>
            </a:endParaRPr>
          </a:p>
        </p:txBody>
      </p:sp>
      <p:sp>
        <p:nvSpPr>
          <p:cNvPr id="7" name="Rectangle 2"/>
          <p:cNvSpPr txBox="1">
            <a:spLocks noChangeArrowheads="1"/>
          </p:cNvSpPr>
          <p:nvPr/>
        </p:nvSpPr>
        <p:spPr bwMode="auto">
          <a:xfrm>
            <a:off x="0" y="5517232"/>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June 2019</a:t>
            </a:r>
            <a:endParaRPr kumimoji="0" lang="en-US" sz="4400" b="1" i="0" u="none" strike="noStrike" kern="1200" cap="none" spc="0" normalizeH="0" baseline="0" noProof="0" dirty="0">
              <a:ln>
                <a:noFill/>
              </a:ln>
              <a:solidFill>
                <a:srgbClr val="000000"/>
              </a:solidFill>
              <a:effectLst>
                <a:glow rad="139700">
                  <a:srgbClr val="000000"/>
                </a:glow>
              </a:effectLst>
              <a:uLnTx/>
              <a:uFillTx/>
              <a:latin typeface="Arial" charset="0"/>
              <a:ea typeface="ＭＳ Ｐゴシック" charset="0"/>
            </a:endParaRPr>
          </a:p>
        </p:txBody>
      </p:sp>
      <p:sp>
        <p:nvSpPr>
          <p:cNvPr id="8"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9</a:t>
            </a:r>
          </a:p>
        </p:txBody>
      </p:sp>
    </p:spTree>
    <p:extLst>
      <p:ext uri="{BB962C8B-B14F-4D97-AF65-F5344CB8AC3E}">
        <p14:creationId xmlns:p14="http://schemas.microsoft.com/office/powerpoint/2010/main" val="2906110150"/>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 name="Text Box 17"/>
          <p:cNvSpPr txBox="1">
            <a:spLocks noChangeArrowheads="1"/>
          </p:cNvSpPr>
          <p:nvPr/>
        </p:nvSpPr>
        <p:spPr bwMode="auto">
          <a:xfrm>
            <a:off x="7239000" y="349408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USA</a:t>
            </a:r>
          </a:p>
        </p:txBody>
      </p:sp>
      <p:sp>
        <p:nvSpPr>
          <p:cNvPr id="361477" name="Rectangle 5"/>
          <p:cNvSpPr>
            <a:spLocks noGrp="1" noChangeArrowheads="1"/>
          </p:cNvSpPr>
          <p:nvPr>
            <p:ph type="title"/>
          </p:nvPr>
        </p:nvSpPr>
        <p:spPr>
          <a:xfrm>
            <a:off x="-71438" y="5943600"/>
            <a:ext cx="9251951" cy="990600"/>
          </a:xfrm>
          <a:solidFill>
            <a:srgbClr val="800000"/>
          </a:solidFill>
        </p:spPr>
        <p:txBody>
          <a:bodyPr/>
          <a:lstStyle/>
          <a:p>
            <a:pPr eaLnBrk="1" hangingPunct="1">
              <a:defRPr/>
            </a:pPr>
            <a:r>
              <a:rPr lang="en-US" b="1" dirty="0">
                <a:cs typeface="+mj-cs"/>
              </a:rPr>
              <a:t>Crossroads People • June 2019</a:t>
            </a:r>
          </a:p>
        </p:txBody>
      </p:sp>
      <p:grpSp>
        <p:nvGrpSpPr>
          <p:cNvPr id="2" name="Group 1"/>
          <p:cNvGrpSpPr>
            <a:grpSpLocks/>
          </p:cNvGrpSpPr>
          <p:nvPr/>
        </p:nvGrpSpPr>
        <p:grpSpPr bwMode="auto">
          <a:xfrm>
            <a:off x="3771900" y="2348880"/>
            <a:ext cx="3154363" cy="3696320"/>
            <a:chOff x="3771900" y="1620838"/>
            <a:chExt cx="3153576" cy="4424362"/>
          </a:xfrm>
        </p:grpSpPr>
        <p:sp>
          <p:nvSpPr>
            <p:cNvPr id="361476" name="AutoShape 4"/>
            <p:cNvSpPr>
              <a:spLocks noChangeArrowheads="1"/>
            </p:cNvSpPr>
            <p:nvPr/>
          </p:nvSpPr>
          <p:spPr bwMode="auto">
            <a:xfrm rot="18984757">
              <a:off x="3771900" y="2466975"/>
              <a:ext cx="380905"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endParaRPr>
            </a:p>
          </p:txBody>
        </p:sp>
        <p:sp>
          <p:nvSpPr>
            <p:cNvPr id="361479" name="AutoShape 7"/>
            <p:cNvSpPr>
              <a:spLocks noChangeArrowheads="1"/>
            </p:cNvSpPr>
            <p:nvPr/>
          </p:nvSpPr>
          <p:spPr bwMode="auto">
            <a:xfrm rot="-2225631">
              <a:off x="4346432" y="2987675"/>
              <a:ext cx="380905"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endParaRPr>
            </a:p>
          </p:txBody>
        </p:sp>
        <p:sp>
          <p:nvSpPr>
            <p:cNvPr id="361480" name="AutoShape 8"/>
            <p:cNvSpPr>
              <a:spLocks noChangeArrowheads="1"/>
            </p:cNvSpPr>
            <p:nvPr/>
          </p:nvSpPr>
          <p:spPr bwMode="auto">
            <a:xfrm rot="2496691">
              <a:off x="6544571" y="3249613"/>
              <a:ext cx="380905"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endParaRPr>
            </a:p>
          </p:txBody>
        </p:sp>
        <p:sp>
          <p:nvSpPr>
            <p:cNvPr id="361481" name="AutoShape 9"/>
            <p:cNvSpPr>
              <a:spLocks noChangeArrowheads="1"/>
            </p:cNvSpPr>
            <p:nvPr/>
          </p:nvSpPr>
          <p:spPr bwMode="auto">
            <a:xfrm>
              <a:off x="5181248" y="1620838"/>
              <a:ext cx="380905"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endParaRPr>
            </a:p>
          </p:txBody>
        </p:sp>
      </p:grpSp>
      <p:sp>
        <p:nvSpPr>
          <p:cNvPr id="361485" name="Text Box 13"/>
          <p:cNvSpPr txBox="1">
            <a:spLocks noChangeArrowheads="1"/>
          </p:cNvSpPr>
          <p:nvPr/>
        </p:nvSpPr>
        <p:spPr bwMode="auto">
          <a:xfrm>
            <a:off x="46438" y="615148"/>
            <a:ext cx="2087563"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FRANCE</a:t>
            </a:r>
          </a:p>
        </p:txBody>
      </p:sp>
      <p:sp>
        <p:nvSpPr>
          <p:cNvPr id="361491" name="Text Box 19"/>
          <p:cNvSpPr txBox="1">
            <a:spLocks noChangeArrowheads="1"/>
          </p:cNvSpPr>
          <p:nvPr/>
        </p:nvSpPr>
        <p:spPr bwMode="auto">
          <a:xfrm>
            <a:off x="1979613" y="3573463"/>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INDIA</a:t>
            </a:r>
          </a:p>
        </p:txBody>
      </p:sp>
      <p:sp>
        <p:nvSpPr>
          <p:cNvPr id="361493" name="Text Box 21"/>
          <p:cNvSpPr txBox="1">
            <a:spLocks noChangeArrowheads="1"/>
          </p:cNvSpPr>
          <p:nvPr/>
        </p:nvSpPr>
        <p:spPr bwMode="auto">
          <a:xfrm>
            <a:off x="4762819" y="3672781"/>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THAILAND</a:t>
            </a: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endParaRPr>
          </a:p>
        </p:txBody>
      </p:sp>
      <p:sp>
        <p:nvSpPr>
          <p:cNvPr id="357385" name="Text Box 28"/>
          <p:cNvSpPr txBox="1">
            <a:spLocks noChangeArrowheads="1"/>
          </p:cNvSpPr>
          <p:nvPr/>
        </p:nvSpPr>
        <p:spPr bwMode="auto">
          <a:xfrm>
            <a:off x="4575175" y="5410200"/>
            <a:ext cx="1676400"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CIC</a:t>
            </a:r>
          </a:p>
        </p:txBody>
      </p:sp>
      <p:sp>
        <p:nvSpPr>
          <p:cNvPr id="361496" name="Text Box 24"/>
          <p:cNvSpPr txBox="1">
            <a:spLocks noChangeArrowheads="1"/>
          </p:cNvSpPr>
          <p:nvPr/>
        </p:nvSpPr>
        <p:spPr bwMode="auto">
          <a:xfrm>
            <a:off x="4572000" y="5075238"/>
            <a:ext cx="1655763" cy="369887"/>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SINGAPORE</a:t>
            </a:r>
          </a:p>
        </p:txBody>
      </p:sp>
      <p:sp>
        <p:nvSpPr>
          <p:cNvPr id="357387" name="Rounded Rectangle 1"/>
          <p:cNvSpPr>
            <a:spLocks noChangeArrowheads="1"/>
          </p:cNvSpPr>
          <p:nvPr/>
        </p:nvSpPr>
        <p:spPr bwMode="auto">
          <a:xfrm>
            <a:off x="2627313" y="90041"/>
            <a:ext cx="2160587" cy="2186831"/>
          </a:xfrm>
          <a:prstGeom prst="roundRect">
            <a:avLst>
              <a:gd name="adj" fmla="val 16667"/>
            </a:avLst>
          </a:prstGeom>
          <a:solidFill>
            <a:schemeClr val="tx1"/>
          </a:solidFill>
          <a:ln w="9525">
            <a:solidFill>
              <a:schemeClr val="tx1"/>
            </a:solid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 name="Text Box 13"/>
          <p:cNvSpPr txBox="1">
            <a:spLocks noChangeArrowheads="1"/>
          </p:cNvSpPr>
          <p:nvPr/>
        </p:nvSpPr>
        <p:spPr bwMode="auto">
          <a:xfrm>
            <a:off x="9409905" y="4708526"/>
            <a:ext cx="1906587"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PHILIPPINES</a:t>
            </a:r>
          </a:p>
        </p:txBody>
      </p:sp>
      <p:sp>
        <p:nvSpPr>
          <p:cNvPr id="22" name="Text Box 13"/>
          <p:cNvSpPr txBox="1">
            <a:spLocks noChangeArrowheads="1"/>
          </p:cNvSpPr>
          <p:nvPr/>
        </p:nvSpPr>
        <p:spPr bwMode="auto">
          <a:xfrm>
            <a:off x="-2340768" y="2780928"/>
            <a:ext cx="2089151"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GERMANY</a:t>
            </a:r>
          </a:p>
        </p:txBody>
      </p:sp>
      <p:sp>
        <p:nvSpPr>
          <p:cNvPr id="25" name="Text Box 13"/>
          <p:cNvSpPr txBox="1">
            <a:spLocks noChangeArrowheads="1"/>
          </p:cNvSpPr>
          <p:nvPr/>
        </p:nvSpPr>
        <p:spPr bwMode="auto">
          <a:xfrm>
            <a:off x="-2090338" y="285218"/>
            <a:ext cx="2087563" cy="369887"/>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NETHERLANDS</a:t>
            </a:r>
          </a:p>
        </p:txBody>
      </p:sp>
      <p:sp>
        <p:nvSpPr>
          <p:cNvPr id="26" name="Text Box 17"/>
          <p:cNvSpPr txBox="1">
            <a:spLocks noChangeArrowheads="1"/>
          </p:cNvSpPr>
          <p:nvPr/>
        </p:nvSpPr>
        <p:spPr bwMode="auto">
          <a:xfrm>
            <a:off x="6290302" y="1247854"/>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KOREA</a:t>
            </a:r>
          </a:p>
        </p:txBody>
      </p:sp>
      <p:sp>
        <p:nvSpPr>
          <p:cNvPr id="24" name="Text Box 17"/>
          <p:cNvSpPr txBox="1">
            <a:spLocks noChangeArrowheads="1"/>
          </p:cNvSpPr>
          <p:nvPr/>
        </p:nvSpPr>
        <p:spPr bwMode="auto">
          <a:xfrm>
            <a:off x="9481913" y="1200820"/>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HONG KONG</a:t>
            </a:r>
          </a:p>
        </p:txBody>
      </p:sp>
      <p:sp>
        <p:nvSpPr>
          <p:cNvPr id="27" name="Text Box 17"/>
          <p:cNvSpPr txBox="1">
            <a:spLocks noChangeArrowheads="1"/>
          </p:cNvSpPr>
          <p:nvPr/>
        </p:nvSpPr>
        <p:spPr bwMode="auto">
          <a:xfrm>
            <a:off x="9390063" y="2400300"/>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TAIWAN</a:t>
            </a:r>
          </a:p>
        </p:txBody>
      </p:sp>
      <p:sp>
        <p:nvSpPr>
          <p:cNvPr id="28" name="Text Box 21"/>
          <p:cNvSpPr txBox="1">
            <a:spLocks noChangeArrowheads="1"/>
          </p:cNvSpPr>
          <p:nvPr/>
        </p:nvSpPr>
        <p:spPr bwMode="auto">
          <a:xfrm>
            <a:off x="4010911" y="-580754"/>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CHINA</a:t>
            </a:r>
          </a:p>
        </p:txBody>
      </p:sp>
      <p:sp>
        <p:nvSpPr>
          <p:cNvPr id="29" name="Text Box 21"/>
          <p:cNvSpPr txBox="1">
            <a:spLocks noChangeArrowheads="1"/>
          </p:cNvSpPr>
          <p:nvPr/>
        </p:nvSpPr>
        <p:spPr bwMode="auto">
          <a:xfrm>
            <a:off x="6386303" y="5183882"/>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INDONESIA</a:t>
            </a:r>
          </a:p>
        </p:txBody>
      </p:sp>
      <p:sp>
        <p:nvSpPr>
          <p:cNvPr id="30" name="Text Box 21"/>
          <p:cNvSpPr txBox="1">
            <a:spLocks noChangeArrowheads="1"/>
          </p:cNvSpPr>
          <p:nvPr/>
        </p:nvSpPr>
        <p:spPr bwMode="auto">
          <a:xfrm>
            <a:off x="9731151" y="4067674"/>
            <a:ext cx="1655762"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MALAYSIA</a:t>
            </a:r>
          </a:p>
        </p:txBody>
      </p:sp>
      <p:sp>
        <p:nvSpPr>
          <p:cNvPr id="31" name="Text Box 21"/>
          <p:cNvSpPr txBox="1">
            <a:spLocks noChangeArrowheads="1"/>
          </p:cNvSpPr>
          <p:nvPr/>
        </p:nvSpPr>
        <p:spPr bwMode="auto">
          <a:xfrm>
            <a:off x="9396536" y="5363740"/>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NEW ZEALAND</a:t>
            </a:r>
          </a:p>
        </p:txBody>
      </p:sp>
      <p:sp>
        <p:nvSpPr>
          <p:cNvPr id="32" name="Text Box 13"/>
          <p:cNvSpPr txBox="1">
            <a:spLocks noChangeArrowheads="1"/>
          </p:cNvSpPr>
          <p:nvPr/>
        </p:nvSpPr>
        <p:spPr bwMode="auto">
          <a:xfrm>
            <a:off x="-2268091" y="1844824"/>
            <a:ext cx="2087563" cy="369888"/>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LEBANON</a:t>
            </a:r>
          </a:p>
        </p:txBody>
      </p:sp>
      <p:sp>
        <p:nvSpPr>
          <p:cNvPr id="33" name="Text Box 13"/>
          <p:cNvSpPr txBox="1">
            <a:spLocks noChangeArrowheads="1"/>
          </p:cNvSpPr>
          <p:nvPr/>
        </p:nvSpPr>
        <p:spPr bwMode="auto">
          <a:xfrm>
            <a:off x="-2484784" y="4797152"/>
            <a:ext cx="2089150" cy="368300"/>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ZIMBABWE</a:t>
            </a:r>
          </a:p>
        </p:txBody>
      </p:sp>
      <p:sp>
        <p:nvSpPr>
          <p:cNvPr id="34" name="Text Box 17"/>
          <p:cNvSpPr txBox="1">
            <a:spLocks noChangeArrowheads="1"/>
          </p:cNvSpPr>
          <p:nvPr/>
        </p:nvSpPr>
        <p:spPr bwMode="auto">
          <a:xfrm>
            <a:off x="7020272" y="-575381"/>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JAPAN</a:t>
            </a:r>
          </a:p>
        </p:txBody>
      </p:sp>
      <p:sp>
        <p:nvSpPr>
          <p:cNvPr id="35" name="Text Box 13"/>
          <p:cNvSpPr txBox="1">
            <a:spLocks noChangeArrowheads="1"/>
          </p:cNvSpPr>
          <p:nvPr/>
        </p:nvSpPr>
        <p:spPr bwMode="auto">
          <a:xfrm>
            <a:off x="-2412776" y="1196752"/>
            <a:ext cx="2089151"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ITALY</a:t>
            </a:r>
          </a:p>
        </p:txBody>
      </p:sp>
      <p:sp>
        <p:nvSpPr>
          <p:cNvPr id="36" name="Text Box 17"/>
          <p:cNvSpPr txBox="1">
            <a:spLocks noChangeArrowheads="1"/>
          </p:cNvSpPr>
          <p:nvPr/>
        </p:nvSpPr>
        <p:spPr bwMode="auto">
          <a:xfrm>
            <a:off x="9396536" y="5287"/>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RUSSIA</a:t>
            </a:r>
          </a:p>
        </p:txBody>
      </p:sp>
      <p:sp>
        <p:nvSpPr>
          <p:cNvPr id="37" name="Text Box 21"/>
          <p:cNvSpPr txBox="1">
            <a:spLocks noChangeArrowheads="1"/>
          </p:cNvSpPr>
          <p:nvPr/>
        </p:nvSpPr>
        <p:spPr bwMode="auto">
          <a:xfrm>
            <a:off x="9583209" y="3050630"/>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CANADA</a:t>
            </a:r>
          </a:p>
        </p:txBody>
      </p:sp>
      <p:sp>
        <p:nvSpPr>
          <p:cNvPr id="38" name="Text Box 13"/>
          <p:cNvSpPr txBox="1">
            <a:spLocks noChangeArrowheads="1"/>
          </p:cNvSpPr>
          <p:nvPr/>
        </p:nvSpPr>
        <p:spPr bwMode="auto">
          <a:xfrm>
            <a:off x="0" y="-580753"/>
            <a:ext cx="2089151"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UK</a:t>
            </a:r>
          </a:p>
        </p:txBody>
      </p:sp>
      <p:sp>
        <p:nvSpPr>
          <p:cNvPr id="39" name="Text Box 13"/>
          <p:cNvSpPr txBox="1">
            <a:spLocks noChangeArrowheads="1"/>
          </p:cNvSpPr>
          <p:nvPr/>
        </p:nvSpPr>
        <p:spPr bwMode="auto">
          <a:xfrm>
            <a:off x="-2484784" y="3573016"/>
            <a:ext cx="2089150" cy="368300"/>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EGYPT</a:t>
            </a:r>
          </a:p>
        </p:txBody>
      </p:sp>
      <p:sp>
        <p:nvSpPr>
          <p:cNvPr id="40" name="Text Box 17"/>
          <p:cNvSpPr txBox="1">
            <a:spLocks noChangeArrowheads="1"/>
          </p:cNvSpPr>
          <p:nvPr/>
        </p:nvSpPr>
        <p:spPr bwMode="auto">
          <a:xfrm>
            <a:off x="9252520" y="620688"/>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MONGOLIA</a:t>
            </a:r>
          </a:p>
        </p:txBody>
      </p:sp>
      <p:pic>
        <p:nvPicPr>
          <p:cNvPr id="4" name="Picture 3" descr="Crossroads-Logo-Only.gi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27784" y="116632"/>
            <a:ext cx="2117270" cy="2117270"/>
          </a:xfrm>
          <a:prstGeom prst="rect">
            <a:avLst/>
          </a:prstGeom>
        </p:spPr>
      </p:pic>
      <p:sp>
        <p:nvSpPr>
          <p:cNvPr id="41" name="Text Box 13">
            <a:extLst>
              <a:ext uri="{FF2B5EF4-FFF2-40B4-BE49-F238E27FC236}">
                <a16:creationId xmlns:a16="http://schemas.microsoft.com/office/drawing/2014/main" id="{8E09A645-542F-264D-886B-27BDC51F1814}"/>
              </a:ext>
            </a:extLst>
          </p:cNvPr>
          <p:cNvSpPr txBox="1">
            <a:spLocks noChangeArrowheads="1"/>
          </p:cNvSpPr>
          <p:nvPr/>
        </p:nvSpPr>
        <p:spPr bwMode="auto">
          <a:xfrm>
            <a:off x="-2342355" y="4185084"/>
            <a:ext cx="2089150" cy="368300"/>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ETHIOPIA</a:t>
            </a:r>
          </a:p>
        </p:txBody>
      </p:sp>
      <p:sp>
        <p:nvSpPr>
          <p:cNvPr id="42" name="Text Box 21">
            <a:extLst>
              <a:ext uri="{FF2B5EF4-FFF2-40B4-BE49-F238E27FC236}">
                <a16:creationId xmlns:a16="http://schemas.microsoft.com/office/drawing/2014/main" id="{FEFF8652-9E1E-1542-8990-6848F8DBDC00}"/>
              </a:ext>
            </a:extLst>
          </p:cNvPr>
          <p:cNvSpPr txBox="1">
            <a:spLocks noChangeArrowheads="1"/>
          </p:cNvSpPr>
          <p:nvPr/>
        </p:nvSpPr>
        <p:spPr bwMode="auto">
          <a:xfrm>
            <a:off x="4250434" y="313858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MYANMAR</a:t>
            </a:r>
          </a:p>
        </p:txBody>
      </p:sp>
      <p:sp>
        <p:nvSpPr>
          <p:cNvPr id="43" name="Text Box 13">
            <a:extLst>
              <a:ext uri="{FF2B5EF4-FFF2-40B4-BE49-F238E27FC236}">
                <a16:creationId xmlns:a16="http://schemas.microsoft.com/office/drawing/2014/main" id="{6F33562E-4EBD-0741-880B-3B009E5F101D}"/>
              </a:ext>
            </a:extLst>
          </p:cNvPr>
          <p:cNvSpPr txBox="1">
            <a:spLocks noChangeArrowheads="1"/>
          </p:cNvSpPr>
          <p:nvPr/>
        </p:nvSpPr>
        <p:spPr bwMode="auto">
          <a:xfrm>
            <a:off x="-2193897" y="5482769"/>
            <a:ext cx="2089150" cy="368300"/>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SOUTH AFRICA</a:t>
            </a:r>
          </a:p>
        </p:txBody>
      </p:sp>
      <p:sp>
        <p:nvSpPr>
          <p:cNvPr id="44" name="Text Box 21">
            <a:extLst>
              <a:ext uri="{FF2B5EF4-FFF2-40B4-BE49-F238E27FC236}">
                <a16:creationId xmlns:a16="http://schemas.microsoft.com/office/drawing/2014/main" id="{7E853FA9-D67E-7A44-BA57-90E422367ADD}"/>
              </a:ext>
            </a:extLst>
          </p:cNvPr>
          <p:cNvSpPr txBox="1">
            <a:spLocks noChangeArrowheads="1"/>
          </p:cNvSpPr>
          <p:nvPr/>
        </p:nvSpPr>
        <p:spPr bwMode="auto">
          <a:xfrm>
            <a:off x="7079826" y="557688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AUSTRALIA</a:t>
            </a:r>
          </a:p>
        </p:txBody>
      </p:sp>
      <p:sp>
        <p:nvSpPr>
          <p:cNvPr id="45" name="Text Box 13">
            <a:extLst>
              <a:ext uri="{FF2B5EF4-FFF2-40B4-BE49-F238E27FC236}">
                <a16:creationId xmlns:a16="http://schemas.microsoft.com/office/drawing/2014/main" id="{873F3133-8016-9B41-AD8F-F1A3CC46D5AA}"/>
              </a:ext>
            </a:extLst>
          </p:cNvPr>
          <p:cNvSpPr txBox="1">
            <a:spLocks noChangeArrowheads="1"/>
          </p:cNvSpPr>
          <p:nvPr/>
        </p:nvSpPr>
        <p:spPr bwMode="auto">
          <a:xfrm>
            <a:off x="46471" y="83087"/>
            <a:ext cx="2580842"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UNITED KINGDOM</a:t>
            </a:r>
          </a:p>
        </p:txBody>
      </p:sp>
      <p:sp>
        <p:nvSpPr>
          <p:cNvPr id="46" name="Text Box 17">
            <a:extLst>
              <a:ext uri="{FF2B5EF4-FFF2-40B4-BE49-F238E27FC236}">
                <a16:creationId xmlns:a16="http://schemas.microsoft.com/office/drawing/2014/main" id="{775E5FB2-085D-8647-B745-827D8BD9042A}"/>
              </a:ext>
            </a:extLst>
          </p:cNvPr>
          <p:cNvSpPr txBox="1">
            <a:spLocks noChangeArrowheads="1"/>
          </p:cNvSpPr>
          <p:nvPr/>
        </p:nvSpPr>
        <p:spPr bwMode="auto">
          <a:xfrm>
            <a:off x="7020272" y="1852052"/>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JAPAN</a:t>
            </a:r>
          </a:p>
        </p:txBody>
      </p:sp>
    </p:spTree>
    <p:extLst>
      <p:ext uri="{BB962C8B-B14F-4D97-AF65-F5344CB8AC3E}">
        <p14:creationId xmlns:p14="http://schemas.microsoft.com/office/powerpoint/2010/main" val="176213559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299"/>
                                          </p:stCondLst>
                                        </p:cTn>
                                        <p:tgtEl>
                                          <p:spTgt spid="36148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149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par>
                          <p:cTn id="23" fill="hold" nodeType="afterGroup">
                            <p:stCondLst>
                              <p:cond delay="800"/>
                            </p:stCondLst>
                            <p:childTnLst>
                              <p:par>
                                <p:cTn id="24" presetID="1" presetClass="entr" presetSubtype="0" fill="hold" grpId="0" nodeType="afterEffect">
                                  <p:stCondLst>
                                    <p:cond delay="0"/>
                                  </p:stCondLst>
                                  <p:childTnLst>
                                    <p:set>
                                      <p:cBhvr>
                                        <p:cTn id="25" dur="1" fill="hold">
                                          <p:stCondLst>
                                            <p:cond delay="299"/>
                                          </p:stCondLst>
                                        </p:cTn>
                                        <p:tgtEl>
                                          <p:spTgt spid="2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0"/>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31"/>
                                        </p:tgtEl>
                                        <p:attrNameLst>
                                          <p:attrName>style.visibility</p:attrName>
                                        </p:attrNameLst>
                                      </p:cBhvr>
                                      <p:to>
                                        <p:strVal val="visible"/>
                                      </p:to>
                                    </p:set>
                                  </p:childTnLst>
                                </p:cTn>
                              </p:par>
                            </p:childTnLst>
                          </p:cTn>
                        </p:par>
                        <p:par>
                          <p:cTn id="40" fill="hold" nodeType="afterGroup">
                            <p:stCondLst>
                              <p:cond delay="1100"/>
                            </p:stCondLst>
                            <p:childTnLst>
                              <p:par>
                                <p:cTn id="41" presetID="1" presetClass="entr" presetSubtype="0" fill="hold" grpId="0" nodeType="afterEffect">
                                  <p:stCondLst>
                                    <p:cond delay="0"/>
                                  </p:stCondLst>
                                  <p:childTnLst>
                                    <p:set>
                                      <p:cBhvr>
                                        <p:cTn id="42" dur="1" fill="hold">
                                          <p:stCondLst>
                                            <p:cond delay="299"/>
                                          </p:stCondLst>
                                        </p:cTn>
                                        <p:tgtEl>
                                          <p:spTgt spid="3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childTnLst>
                          </p:cTn>
                        </p:par>
                        <p:par>
                          <p:cTn id="67" fill="hold">
                            <p:stCondLst>
                              <p:cond delay="1400"/>
                            </p:stCondLst>
                            <p:childTnLst>
                              <p:par>
                                <p:cTn id="68" presetID="1" presetClass="entr" presetSubtype="0" fill="hold" grpId="0" nodeType="afterEffect">
                                  <p:stCondLst>
                                    <p:cond delay="0"/>
                                  </p:stCondLst>
                                  <p:childTnLst>
                                    <p:set>
                                      <p:cBhvr>
                                        <p:cTn id="69" dur="1" fill="hold">
                                          <p:stCondLst>
                                            <p:cond delay="299"/>
                                          </p:stCondLst>
                                        </p:cTn>
                                        <p:tgtEl>
                                          <p:spTgt spid="45"/>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61485" grpId="0" animBg="1"/>
      <p:bldP spid="361491" grpId="0" animBg="1"/>
      <p:bldP spid="361493" grpId="0" animBg="1"/>
      <p:bldP spid="361496" grpId="0" animBg="1"/>
      <p:bldP spid="21" grpId="0" animBg="1"/>
      <p:bldP spid="22" grpId="0" animBg="1"/>
      <p:bldP spid="25" grpId="0" animBg="1"/>
      <p:bldP spid="26" grpId="0" animBg="1"/>
      <p:bldP spid="24"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5" name="Picture 6" descr="Preaching Home as Relationships May 201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82650"/>
            <a:ext cx="9144000" cy="6100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a:solidFill>
                  <a:schemeClr val="bg1"/>
                </a:solidFill>
                <a:latin typeface="Arial" charset="0"/>
                <a:ea typeface="ＭＳ Ｐゴシック" charset="0"/>
                <a:cs typeface="ＭＳ Ｐゴシック" charset="0"/>
              </a:rPr>
              <a:t>Our People</a:t>
            </a:r>
            <a:endParaRPr lang="en-US" sz="6600">
              <a:latin typeface="Arial" charset="0"/>
              <a:ea typeface="ＭＳ Ｐゴシック" charset="0"/>
              <a:cs typeface="ＭＳ Ｐゴシック" charset="0"/>
            </a:endParaRPr>
          </a:p>
        </p:txBody>
      </p:sp>
      <p:pic>
        <p:nvPicPr>
          <p:cNvPr id="333827"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201738" y="0"/>
            <a:ext cx="5751512" cy="1274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0" y="5657850"/>
            <a:ext cx="9144000" cy="930275"/>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algn="ctr" eaLnBrk="1" hangingPunct="1">
              <a:defRPr/>
            </a:pPr>
            <a:r>
              <a:rPr lang="en-US" sz="4400" b="1" dirty="0">
                <a:solidFill>
                  <a:srgbClr val="FFFFFF"/>
                </a:solidFill>
                <a:latin typeface="Arial" charset="0"/>
              </a:rPr>
              <a:t>Preaching through Scripture</a:t>
            </a:r>
            <a:endParaRPr lang="en-US" sz="4400" b="1" dirty="0">
              <a:solidFill>
                <a:srgbClr val="000000"/>
              </a:solidFill>
              <a:latin typeface="Arial" charset="0"/>
            </a:endParaRPr>
          </a:p>
        </p:txBody>
      </p:sp>
    </p:spTree>
    <p:extLst>
      <p:ext uri="{BB962C8B-B14F-4D97-AF65-F5344CB8AC3E}">
        <p14:creationId xmlns:p14="http://schemas.microsoft.com/office/powerpoint/2010/main" val="409599486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dirty="0">
                <a:solidFill>
                  <a:schemeClr val="bg1"/>
                </a:solidFill>
                <a:latin typeface="Arial" charset="0"/>
                <a:ea typeface="ＭＳ Ｐゴシック" charset="0"/>
                <a:cs typeface="ＭＳ Ｐゴシック" charset="0"/>
              </a:rPr>
              <a:t>Our People</a:t>
            </a:r>
            <a:endParaRPr lang="en-US" sz="6600" dirty="0">
              <a:latin typeface="Arial" charset="0"/>
              <a:ea typeface="ＭＳ Ｐゴシック" charset="0"/>
              <a:cs typeface="ＭＳ Ｐゴシック" charset="0"/>
            </a:endParaRPr>
          </a:p>
        </p:txBody>
      </p:sp>
      <p:pic>
        <p:nvPicPr>
          <p:cNvPr id="335874" name="Picture 6" descr="CIC SBC Student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5875"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17750" y="0"/>
            <a:ext cx="3846513" cy="852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0" y="5853569"/>
            <a:ext cx="9144000" cy="930406"/>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algn="ctr" eaLnBrk="1" hangingPunct="1">
              <a:defRPr/>
            </a:pPr>
            <a:r>
              <a:rPr lang="en-US" sz="4400" b="1" dirty="0">
                <a:solidFill>
                  <a:srgbClr val="FFFFFF"/>
                </a:solidFill>
                <a:effectLst>
                  <a:glow rad="190500">
                    <a:srgbClr val="000000"/>
                  </a:glow>
                </a:effectLst>
                <a:latin typeface="Arial" charset="0"/>
              </a:rPr>
              <a:t>SBC students serve at church</a:t>
            </a:r>
            <a:endParaRPr lang="en-US" sz="4400" b="1" dirty="0">
              <a:solidFill>
                <a:srgbClr val="000000"/>
              </a:solidFill>
              <a:effectLst>
                <a:glow rad="190500">
                  <a:srgbClr val="000000"/>
                </a:glow>
              </a:effectLst>
              <a:latin typeface="Arial" charset="0"/>
            </a:endParaRPr>
          </a:p>
        </p:txBody>
      </p:sp>
    </p:spTree>
    <p:extLst>
      <p:ext uri="{BB962C8B-B14F-4D97-AF65-F5344CB8AC3E}">
        <p14:creationId xmlns:p14="http://schemas.microsoft.com/office/powerpoint/2010/main" val="3397121221"/>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8-05 DMin Nithy No Pum Deva Yanger.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470576"/>
          </a:xfrm>
          <a:prstGeom prst="rect">
            <a:avLst/>
          </a:prstGeom>
        </p:spPr>
      </p:pic>
      <p:sp>
        <p:nvSpPr>
          <p:cNvPr id="361477" name="Rectangle 5"/>
          <p:cNvSpPr>
            <a:spLocks noGrp="1" noChangeArrowheads="1"/>
          </p:cNvSpPr>
          <p:nvPr>
            <p:ph type="title"/>
          </p:nvPr>
        </p:nvSpPr>
        <p:spPr>
          <a:xfrm>
            <a:off x="-71438" y="5435600"/>
            <a:ext cx="9251951" cy="1498600"/>
          </a:xfrm>
          <a:solidFill>
            <a:srgbClr val="000000"/>
          </a:solidFill>
        </p:spPr>
        <p:txBody>
          <a:bodyPr/>
          <a:lstStyle/>
          <a:p>
            <a:pPr eaLnBrk="1" hangingPunct="1">
              <a:defRPr/>
            </a:pPr>
            <a:r>
              <a:rPr lang="en-US" b="1" dirty="0">
                <a:cs typeface="+mj-cs"/>
              </a:rPr>
              <a:t>I direct the SBC Doctor of Ministry studies (DMin)</a:t>
            </a:r>
          </a:p>
        </p:txBody>
      </p:sp>
    </p:spTree>
    <p:extLst>
      <p:ext uri="{BB962C8B-B14F-4D97-AF65-F5344CB8AC3E}">
        <p14:creationId xmlns:p14="http://schemas.microsoft.com/office/powerpoint/2010/main" val="105029908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548680"/>
            <a:ext cx="9144000" cy="1944216"/>
          </a:xfrm>
        </p:spPr>
        <p:txBody>
          <a:bodyPr/>
          <a:lstStyle/>
          <a:p>
            <a:r>
              <a:rPr lang="en-US" sz="4000" dirty="0"/>
              <a:t>Leading Change &amp; Conflict Resolution </a:t>
            </a:r>
            <a:br>
              <a:rPr lang="en-US" sz="4000" dirty="0"/>
            </a:br>
            <a:r>
              <a:rPr lang="en-US" sz="4000" dirty="0"/>
              <a:t>(Dr. </a:t>
            </a:r>
            <a:r>
              <a:rPr lang="en-US" sz="4000" dirty="0" err="1"/>
              <a:t>Alan McMahan</a:t>
            </a:r>
            <a:r>
              <a:rPr lang="en-US" sz="4000" dirty="0"/>
              <a:t> Oct 2016)</a:t>
            </a:r>
          </a:p>
        </p:txBody>
      </p:sp>
      <p:pic>
        <p:nvPicPr>
          <p:cNvPr id="4" name="Picture 3" descr="2016-10 DMin Leading Change McMahan.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020" y="116632"/>
            <a:ext cx="9181020" cy="6120680"/>
          </a:xfrm>
          <a:prstGeom prst="rect">
            <a:avLst/>
          </a:prstGeom>
        </p:spPr>
      </p:pic>
    </p:spTree>
    <p:extLst>
      <p:ext uri="{BB962C8B-B14F-4D97-AF65-F5344CB8AC3E}">
        <p14:creationId xmlns:p14="http://schemas.microsoft.com/office/powerpoint/2010/main" val="21462529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1" name="Picture 2" descr="Shar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0642" name="Rectangle 3"/>
          <p:cNvSpPr>
            <a:spLocks noGrp="1" noChangeArrowheads="1"/>
          </p:cNvSpPr>
          <p:nvPr>
            <p:ph type="title"/>
          </p:nvPr>
        </p:nvSpPr>
        <p:spPr>
          <a:xfrm>
            <a:off x="304800" y="-304800"/>
            <a:ext cx="7010400" cy="1295400"/>
          </a:xfrm>
        </p:spPr>
        <p:txBody>
          <a:bodyPr/>
          <a:lstStyle/>
          <a:p>
            <a:pPr eaLnBrk="1" hangingPunct="1"/>
            <a:r>
              <a:rPr lang="en-US" sz="4300">
                <a:latin typeface="Arial" charset="0"/>
                <a:ea typeface="ＭＳ Ｐゴシック" charset="0"/>
                <a:cs typeface="ＭＳ Ｐゴシック" charset="0"/>
              </a:rPr>
              <a:t>Who Am I?  (My Passions)</a:t>
            </a:r>
          </a:p>
        </p:txBody>
      </p:sp>
      <p:sp>
        <p:nvSpPr>
          <p:cNvPr id="240643" name="Rectangle 4"/>
          <p:cNvSpPr>
            <a:spLocks noGrp="1" noChangeArrowheads="1"/>
          </p:cNvSpPr>
          <p:nvPr>
            <p:ph type="body" idx="1"/>
          </p:nvPr>
        </p:nvSpPr>
        <p:spPr>
          <a:xfrm>
            <a:off x="304800" y="1219200"/>
            <a:ext cx="7010400" cy="4114800"/>
          </a:xfrm>
        </p:spPr>
        <p:txBody>
          <a:bodyPr/>
          <a:lstStyle/>
          <a:p>
            <a:pPr eaLnBrk="1" hangingPunct="1"/>
            <a:r>
              <a:rPr lang="en-US" sz="3200">
                <a:latin typeface="Arial" charset="0"/>
                <a:ea typeface="ＭＳ Ｐゴシック" charset="0"/>
                <a:cs typeface="ＭＳ Ｐゴシック" charset="0"/>
              </a:rPr>
              <a:t>My God</a:t>
            </a:r>
          </a:p>
          <a:p>
            <a:pPr eaLnBrk="1" hangingPunct="1"/>
            <a:r>
              <a:rPr lang="en-US" sz="3200">
                <a:latin typeface="Arial" charset="0"/>
                <a:ea typeface="ＭＳ Ｐゴシック" charset="0"/>
                <a:cs typeface="ＭＳ Ｐゴシック" charset="0"/>
              </a:rPr>
              <a:t>My Family</a:t>
            </a:r>
          </a:p>
          <a:p>
            <a:pPr eaLnBrk="1" hangingPunct="1"/>
            <a:r>
              <a:rPr lang="en-US" sz="3200">
                <a:latin typeface="Arial" charset="0"/>
                <a:ea typeface="ＭＳ Ｐゴシック" charset="0"/>
                <a:cs typeface="ＭＳ Ｐゴシック" charset="0"/>
              </a:rPr>
              <a:t>My Ministries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89" name="Picture 2" descr="Sunset tre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448800" cy="708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8564" name="Picture 20" descr="Pray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5486400" cy="3695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8547" name="Picture 3" descr="Librarian"/>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3714750"/>
            <a:ext cx="2971800" cy="1924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8548" name="Picture 4" descr="Boys000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667000" y="2566988"/>
            <a:ext cx="4038600" cy="290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8550" name="Picture 6" descr="Slide19"/>
          <p:cNvPicPr>
            <a:picLocks noChangeAspect="1" noChangeArrowheads="1"/>
          </p:cNvPicPr>
          <p:nvPr/>
        </p:nvPicPr>
        <p:blipFill>
          <a:blip r:embed="rId7" cstate="screen">
            <a:lum bright="-24000"/>
            <a:extLst>
              <a:ext uri="{28A0092B-C50C-407E-A947-70E740481C1C}">
                <a14:useLocalDpi xmlns:a14="http://schemas.microsoft.com/office/drawing/2010/main"/>
              </a:ext>
            </a:extLst>
          </a:blip>
          <a:srcRect/>
          <a:stretch>
            <a:fillRect/>
          </a:stretch>
        </p:blipFill>
        <p:spPr bwMode="auto">
          <a:xfrm>
            <a:off x="5867400" y="2209800"/>
            <a:ext cx="3352800" cy="2195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2694" name="Rectangle 7"/>
          <p:cNvSpPr>
            <a:spLocks noGrp="1" noChangeArrowheads="1"/>
          </p:cNvSpPr>
          <p:nvPr>
            <p:ph type="title"/>
          </p:nvPr>
        </p:nvSpPr>
        <p:spPr>
          <a:xfrm>
            <a:off x="-990600" y="76200"/>
            <a:ext cx="7772400" cy="762000"/>
          </a:xfrm>
        </p:spPr>
        <p:txBody>
          <a:bodyPr/>
          <a:lstStyle/>
          <a:p>
            <a:pPr eaLnBrk="1" hangingPunct="1"/>
            <a:r>
              <a:rPr lang="en-US" i="1">
                <a:solidFill>
                  <a:schemeClr val="bg1"/>
                </a:solidFill>
                <a:effectLst>
                  <a:glow rad="228600">
                    <a:schemeClr val="tx1"/>
                  </a:glow>
                </a:effectLst>
                <a:latin typeface="Arial" charset="0"/>
                <a:ea typeface="ＭＳ Ｐゴシック" charset="0"/>
                <a:cs typeface="Arial" charset="0"/>
              </a:rPr>
              <a:t>Ministry Alphabet Soup</a:t>
            </a:r>
          </a:p>
        </p:txBody>
      </p:sp>
      <p:pic>
        <p:nvPicPr>
          <p:cNvPr id="108552" name="Picture 8" descr="CBI Background"/>
          <p:cNvPicPr>
            <a:picLocks noChangeAspect="1" noChangeArrowheads="1"/>
          </p:cNvPicPr>
          <p:nvPr/>
        </p:nvPicPr>
        <p:blipFill>
          <a:blip r:embed="rId8">
            <a:lum bright="-18000"/>
            <a:extLst>
              <a:ext uri="{28A0092B-C50C-407E-A947-70E740481C1C}">
                <a14:useLocalDpi xmlns:a14="http://schemas.microsoft.com/office/drawing/2010/main"/>
              </a:ext>
            </a:extLst>
          </a:blip>
          <a:srcRect/>
          <a:stretch>
            <a:fillRect/>
          </a:stretch>
        </p:blipFill>
        <p:spPr bwMode="auto">
          <a:xfrm>
            <a:off x="2438400" y="5578475"/>
            <a:ext cx="4191000" cy="1641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8553" name="Picture 9" descr="j0316779"/>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867400" y="0"/>
            <a:ext cx="3276600" cy="2157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8554" name="Rectangle 10"/>
          <p:cNvSpPr>
            <a:spLocks noChangeArrowheads="1"/>
          </p:cNvSpPr>
          <p:nvPr/>
        </p:nvSpPr>
        <p:spPr bwMode="auto">
          <a:xfrm>
            <a:off x="5943600" y="2757488"/>
            <a:ext cx="2819400" cy="1814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20000"/>
              </a:spcBef>
            </a:pPr>
            <a:r>
              <a:rPr lang="en-US" sz="3600" b="1">
                <a:solidFill>
                  <a:srgbClr val="FFFFFF"/>
                </a:solidFill>
                <a:effectLst>
                  <a:glow rad="228600">
                    <a:schemeClr val="tx1"/>
                  </a:glow>
                </a:effectLst>
                <a:cs typeface="Arial" charset="0"/>
              </a:rPr>
              <a:t>Biblical Education by Extension</a:t>
            </a:r>
          </a:p>
        </p:txBody>
      </p:sp>
      <p:sp>
        <p:nvSpPr>
          <p:cNvPr id="108555" name="Rectangle 11"/>
          <p:cNvSpPr>
            <a:spLocks noChangeArrowheads="1"/>
          </p:cNvSpPr>
          <p:nvPr/>
        </p:nvSpPr>
        <p:spPr bwMode="auto">
          <a:xfrm>
            <a:off x="76200" y="3124200"/>
            <a:ext cx="3124200"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20000"/>
              </a:spcBef>
            </a:pPr>
            <a:r>
              <a:rPr lang="en-US" sz="3600" b="1">
                <a:solidFill>
                  <a:srgbClr val="FFFFFF"/>
                </a:solidFill>
                <a:effectLst>
                  <a:glow rad="228600">
                    <a:schemeClr val="tx1"/>
                  </a:glow>
                </a:effectLst>
                <a:cs typeface="Arial" charset="0"/>
              </a:rPr>
              <a:t>International Community School</a:t>
            </a:r>
          </a:p>
        </p:txBody>
      </p:sp>
      <p:sp>
        <p:nvSpPr>
          <p:cNvPr id="108556" name="Rectangle 12"/>
          <p:cNvSpPr>
            <a:spLocks noChangeArrowheads="1"/>
          </p:cNvSpPr>
          <p:nvPr/>
        </p:nvSpPr>
        <p:spPr bwMode="auto">
          <a:xfrm>
            <a:off x="762000" y="1219200"/>
            <a:ext cx="3124200"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20000"/>
              </a:spcBef>
            </a:pPr>
            <a:r>
              <a:rPr lang="en-US" sz="3600" b="1">
                <a:solidFill>
                  <a:srgbClr val="FFFFFF"/>
                </a:solidFill>
                <a:effectLst>
                  <a:glow rad="228600">
                    <a:schemeClr val="tx1"/>
                  </a:glow>
                </a:effectLst>
                <a:cs typeface="Arial" charset="0"/>
              </a:rPr>
              <a:t>Crossroads International Church</a:t>
            </a:r>
          </a:p>
        </p:txBody>
      </p:sp>
      <p:sp>
        <p:nvSpPr>
          <p:cNvPr id="108557" name="Rectangle 13"/>
          <p:cNvSpPr>
            <a:spLocks noChangeArrowheads="1"/>
          </p:cNvSpPr>
          <p:nvPr/>
        </p:nvSpPr>
        <p:spPr bwMode="auto">
          <a:xfrm>
            <a:off x="2819400" y="3962400"/>
            <a:ext cx="26670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20000"/>
              </a:spcBef>
            </a:pPr>
            <a:r>
              <a:rPr lang="en-US" sz="3600" b="1">
                <a:solidFill>
                  <a:srgbClr val="FFFFFF"/>
                </a:solidFill>
                <a:effectLst>
                  <a:glow rad="228600">
                    <a:schemeClr val="tx1"/>
                  </a:glow>
                </a:effectLst>
                <a:cs typeface="Arial" charset="0"/>
              </a:rPr>
              <a:t>Singapore Bible College</a:t>
            </a:r>
          </a:p>
        </p:txBody>
      </p:sp>
      <p:sp>
        <p:nvSpPr>
          <p:cNvPr id="108558" name="Rectangle 14"/>
          <p:cNvSpPr>
            <a:spLocks noChangeArrowheads="1"/>
          </p:cNvSpPr>
          <p:nvPr/>
        </p:nvSpPr>
        <p:spPr bwMode="auto">
          <a:xfrm>
            <a:off x="2438400" y="6172200"/>
            <a:ext cx="44196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pPr>
            <a:r>
              <a:rPr lang="en-US" sz="3600" b="1">
                <a:solidFill>
                  <a:srgbClr val="FFFFFF"/>
                </a:solidFill>
                <a:effectLst>
                  <a:glow rad="228600">
                    <a:schemeClr val="tx1"/>
                  </a:glow>
                </a:effectLst>
                <a:cs typeface="Arial" charset="0"/>
              </a:rPr>
              <a:t>WorldVenture Int</a:t>
            </a:r>
            <a:r>
              <a:rPr lang="fr-FR" altLang="ja-JP" sz="3600" b="1">
                <a:solidFill>
                  <a:srgbClr val="FFFFFF"/>
                </a:solidFill>
                <a:effectLst>
                  <a:glow rad="228600">
                    <a:schemeClr val="tx1"/>
                  </a:glow>
                </a:effectLst>
                <a:cs typeface="Arial" charset="0"/>
              </a:rPr>
              <a:t>'</a:t>
            </a:r>
            <a:r>
              <a:rPr lang="en-US" altLang="ja-JP" sz="3600" b="1">
                <a:solidFill>
                  <a:srgbClr val="FFFFFF"/>
                </a:solidFill>
                <a:effectLst>
                  <a:glow rad="228600">
                    <a:schemeClr val="tx1"/>
                  </a:glow>
                </a:effectLst>
                <a:cs typeface="Arial" charset="0"/>
              </a:rPr>
              <a:t>l</a:t>
            </a:r>
            <a:endParaRPr lang="en-US" sz="3600" b="1">
              <a:solidFill>
                <a:srgbClr val="FFFFFF"/>
              </a:solidFill>
              <a:effectLst>
                <a:glow rad="228600">
                  <a:schemeClr val="tx1"/>
                </a:glow>
              </a:effectLst>
              <a:cs typeface="Arial" charset="0"/>
            </a:endParaRPr>
          </a:p>
        </p:txBody>
      </p:sp>
      <p:sp>
        <p:nvSpPr>
          <p:cNvPr id="108559" name="Rectangle 15"/>
          <p:cNvSpPr>
            <a:spLocks noChangeArrowheads="1"/>
          </p:cNvSpPr>
          <p:nvPr/>
        </p:nvSpPr>
        <p:spPr bwMode="auto">
          <a:xfrm>
            <a:off x="7010400" y="533400"/>
            <a:ext cx="24384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20000"/>
              </a:spcBef>
            </a:pPr>
            <a:r>
              <a:rPr lang="en-US" sz="3600" b="1">
                <a:solidFill>
                  <a:srgbClr val="FFFFFF"/>
                </a:solidFill>
                <a:effectLst>
                  <a:glow rad="228600">
                    <a:schemeClr val="tx1"/>
                  </a:glow>
                </a:effectLst>
                <a:cs typeface="Arial" charset="0"/>
              </a:rPr>
              <a:t>Internet Biblical Seminary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8558">
                                            <p:txEl>
                                              <p:pRg st="0" end="0"/>
                                            </p:txEl>
                                          </p:spTgt>
                                        </p:tgtEl>
                                        <p:attrNameLst>
                                          <p:attrName>style.visibility</p:attrName>
                                        </p:attrNameLst>
                                      </p:cBhvr>
                                      <p:to>
                                        <p:strVal val="visible"/>
                                      </p:to>
                                    </p:set>
                                    <p:animEffect transition="in" filter="dissolve">
                                      <p:cBhvr>
                                        <p:cTn id="7" dur="500"/>
                                        <p:tgtEl>
                                          <p:spTgt spid="108558">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08552"/>
                                        </p:tgtEl>
                                        <p:attrNameLst>
                                          <p:attrName>style.visibility</p:attrName>
                                        </p:attrNameLst>
                                      </p:cBhvr>
                                      <p:to>
                                        <p:strVal val="visible"/>
                                      </p:to>
                                    </p:set>
                                    <p:animEffect transition="in" filter="dissolve">
                                      <p:cBhvr>
                                        <p:cTn id="10" dur="500"/>
                                        <p:tgtEl>
                                          <p:spTgt spid="10855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08557"/>
                                        </p:tgtEl>
                                        <p:attrNameLst>
                                          <p:attrName>style.visibility</p:attrName>
                                        </p:attrNameLst>
                                      </p:cBhvr>
                                      <p:to>
                                        <p:strVal val="visible"/>
                                      </p:to>
                                    </p:set>
                                    <p:animEffect transition="in" filter="dissolve">
                                      <p:cBhvr>
                                        <p:cTn id="15" dur="500"/>
                                        <p:tgtEl>
                                          <p:spTgt spid="108557"/>
                                        </p:tgtEl>
                                      </p:cBhvr>
                                    </p:animEffect>
                                  </p:childTnLst>
                                </p:cTn>
                              </p:par>
                              <p:par>
                                <p:cTn id="16" presetID="9" presetClass="entr" presetSubtype="0" fill="hold" nodeType="withEffect">
                                  <p:stCondLst>
                                    <p:cond delay="0"/>
                                  </p:stCondLst>
                                  <p:childTnLst>
                                    <p:set>
                                      <p:cBhvr>
                                        <p:cTn id="17" dur="1" fill="hold">
                                          <p:stCondLst>
                                            <p:cond delay="0"/>
                                          </p:stCondLst>
                                        </p:cTn>
                                        <p:tgtEl>
                                          <p:spTgt spid="108548"/>
                                        </p:tgtEl>
                                        <p:attrNameLst>
                                          <p:attrName>style.visibility</p:attrName>
                                        </p:attrNameLst>
                                      </p:cBhvr>
                                      <p:to>
                                        <p:strVal val="visible"/>
                                      </p:to>
                                    </p:set>
                                    <p:animEffect transition="in" filter="dissolve">
                                      <p:cBhvr>
                                        <p:cTn id="18" dur="500"/>
                                        <p:tgtEl>
                                          <p:spTgt spid="10854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08555"/>
                                        </p:tgtEl>
                                        <p:attrNameLst>
                                          <p:attrName>style.visibility</p:attrName>
                                        </p:attrNameLst>
                                      </p:cBhvr>
                                      <p:to>
                                        <p:strVal val="visible"/>
                                      </p:to>
                                    </p:set>
                                    <p:animEffect transition="in" filter="dissolve">
                                      <p:cBhvr>
                                        <p:cTn id="23" dur="500"/>
                                        <p:tgtEl>
                                          <p:spTgt spid="108555"/>
                                        </p:tgtEl>
                                      </p:cBhvr>
                                    </p:animEffect>
                                  </p:childTnLst>
                                </p:cTn>
                              </p:par>
                              <p:par>
                                <p:cTn id="24" presetID="9" presetClass="entr" presetSubtype="0" fill="hold" nodeType="withEffect">
                                  <p:stCondLst>
                                    <p:cond delay="0"/>
                                  </p:stCondLst>
                                  <p:childTnLst>
                                    <p:set>
                                      <p:cBhvr>
                                        <p:cTn id="25" dur="1" fill="hold">
                                          <p:stCondLst>
                                            <p:cond delay="0"/>
                                          </p:stCondLst>
                                        </p:cTn>
                                        <p:tgtEl>
                                          <p:spTgt spid="108547"/>
                                        </p:tgtEl>
                                        <p:attrNameLst>
                                          <p:attrName>style.visibility</p:attrName>
                                        </p:attrNameLst>
                                      </p:cBhvr>
                                      <p:to>
                                        <p:strVal val="visible"/>
                                      </p:to>
                                    </p:set>
                                    <p:animEffect transition="in" filter="dissolve">
                                      <p:cBhvr>
                                        <p:cTn id="26" dur="500"/>
                                        <p:tgtEl>
                                          <p:spTgt spid="10854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08554"/>
                                        </p:tgtEl>
                                        <p:attrNameLst>
                                          <p:attrName>style.visibility</p:attrName>
                                        </p:attrNameLst>
                                      </p:cBhvr>
                                      <p:to>
                                        <p:strVal val="visible"/>
                                      </p:to>
                                    </p:set>
                                    <p:animEffect transition="in" filter="dissolve">
                                      <p:cBhvr>
                                        <p:cTn id="31" dur="500"/>
                                        <p:tgtEl>
                                          <p:spTgt spid="108554"/>
                                        </p:tgtEl>
                                      </p:cBhvr>
                                    </p:animEffect>
                                  </p:childTnLst>
                                </p:cTn>
                              </p:par>
                              <p:par>
                                <p:cTn id="32" presetID="9" presetClass="entr" presetSubtype="0" fill="hold" nodeType="withEffect">
                                  <p:stCondLst>
                                    <p:cond delay="0"/>
                                  </p:stCondLst>
                                  <p:childTnLst>
                                    <p:set>
                                      <p:cBhvr>
                                        <p:cTn id="33" dur="1" fill="hold">
                                          <p:stCondLst>
                                            <p:cond delay="0"/>
                                          </p:stCondLst>
                                        </p:cTn>
                                        <p:tgtEl>
                                          <p:spTgt spid="108550"/>
                                        </p:tgtEl>
                                        <p:attrNameLst>
                                          <p:attrName>style.visibility</p:attrName>
                                        </p:attrNameLst>
                                      </p:cBhvr>
                                      <p:to>
                                        <p:strVal val="visible"/>
                                      </p:to>
                                    </p:set>
                                    <p:animEffect transition="in" filter="dissolve">
                                      <p:cBhvr>
                                        <p:cTn id="34" dur="500"/>
                                        <p:tgtEl>
                                          <p:spTgt spid="108550"/>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108556"/>
                                        </p:tgtEl>
                                        <p:attrNameLst>
                                          <p:attrName>style.visibility</p:attrName>
                                        </p:attrNameLst>
                                      </p:cBhvr>
                                      <p:to>
                                        <p:strVal val="visible"/>
                                      </p:to>
                                    </p:set>
                                    <p:animEffect transition="in" filter="dissolve">
                                      <p:cBhvr>
                                        <p:cTn id="39" dur="500"/>
                                        <p:tgtEl>
                                          <p:spTgt spid="108556"/>
                                        </p:tgtEl>
                                      </p:cBhvr>
                                    </p:animEffect>
                                  </p:childTnLst>
                                </p:cTn>
                              </p:par>
                              <p:par>
                                <p:cTn id="40" presetID="1" presetClass="entr" presetSubtype="0" fill="hold" nodeType="withEffect">
                                  <p:stCondLst>
                                    <p:cond delay="0"/>
                                  </p:stCondLst>
                                  <p:childTnLst>
                                    <p:set>
                                      <p:cBhvr>
                                        <p:cTn id="41" dur="1" fill="hold">
                                          <p:stCondLst>
                                            <p:cond delay="0"/>
                                          </p:stCondLst>
                                        </p:cTn>
                                        <p:tgtEl>
                                          <p:spTgt spid="108564"/>
                                        </p:tgtEl>
                                        <p:attrNameLst>
                                          <p:attrName>style.visibility</p:attrName>
                                        </p:attrNameLst>
                                      </p:cBhvr>
                                      <p:to>
                                        <p:strVal val="visible"/>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9" presetClass="entr" presetSubtype="0" fill="hold" nodeType="clickEffect">
                                  <p:stCondLst>
                                    <p:cond delay="0"/>
                                  </p:stCondLst>
                                  <p:childTnLst>
                                    <p:set>
                                      <p:cBhvr>
                                        <p:cTn id="45" dur="1" fill="hold">
                                          <p:stCondLst>
                                            <p:cond delay="0"/>
                                          </p:stCondLst>
                                        </p:cTn>
                                        <p:tgtEl>
                                          <p:spTgt spid="108559"/>
                                        </p:tgtEl>
                                        <p:attrNameLst>
                                          <p:attrName>style.visibility</p:attrName>
                                        </p:attrNameLst>
                                      </p:cBhvr>
                                      <p:to>
                                        <p:strVal val="visible"/>
                                      </p:to>
                                    </p:set>
                                    <p:animEffect transition="in" filter="dissolve">
                                      <p:cBhvr>
                                        <p:cTn id="46" dur="500"/>
                                        <p:tgtEl>
                                          <p:spTgt spid="108559"/>
                                        </p:tgtEl>
                                      </p:cBhvr>
                                    </p:animEffect>
                                  </p:childTnLst>
                                </p:cTn>
                              </p:par>
                              <p:par>
                                <p:cTn id="47" presetID="9" presetClass="entr" presetSubtype="0" fill="hold" nodeType="withEffect">
                                  <p:stCondLst>
                                    <p:cond delay="0"/>
                                  </p:stCondLst>
                                  <p:childTnLst>
                                    <p:set>
                                      <p:cBhvr>
                                        <p:cTn id="48" dur="1" fill="hold">
                                          <p:stCondLst>
                                            <p:cond delay="0"/>
                                          </p:stCondLst>
                                        </p:cTn>
                                        <p:tgtEl>
                                          <p:spTgt spid="108553"/>
                                        </p:tgtEl>
                                        <p:attrNameLst>
                                          <p:attrName>style.visibility</p:attrName>
                                        </p:attrNameLst>
                                      </p:cBhvr>
                                      <p:to>
                                        <p:strVal val="visible"/>
                                      </p:to>
                                    </p:set>
                                    <p:animEffect transition="in" filter="dissolve">
                                      <p:cBhvr>
                                        <p:cTn id="49" dur="500"/>
                                        <p:tgtEl>
                                          <p:spTgt spid="1085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54" grpId="0"/>
      <p:bldP spid="108555" grpId="0"/>
      <p:bldP spid="108556" grpId="0"/>
      <p:bldP spid="108557" grpId="0"/>
      <p:bldP spid="108558"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ChangeArrowheads="1"/>
          </p:cNvSpPr>
          <p:nvPr>
            <p:ph type="title"/>
          </p:nvPr>
        </p:nvSpPr>
        <p:spPr/>
        <p:txBody>
          <a:bodyPr anchor="t"/>
          <a:lstStyle/>
          <a:p>
            <a:pPr eaLnBrk="1" hangingPunct="1">
              <a:spcBef>
                <a:spcPct val="20000"/>
              </a:spcBef>
              <a:defRPr/>
            </a:pPr>
            <a:r>
              <a:rPr lang="en-US" sz="4800" b="1">
                <a:latin typeface="Times New Roman" charset="0"/>
                <a:ea typeface="ＭＳ Ｐゴシック" charset="0"/>
                <a:cs typeface="ＭＳ Ｐゴシック" charset="0"/>
              </a:rPr>
              <a:t>IBS Advantages</a:t>
            </a:r>
            <a:endParaRPr lang="en-US" sz="4800" b="1">
              <a:solidFill>
                <a:schemeClr val="bg1"/>
              </a:solidFill>
              <a:effectLst>
                <a:outerShdw blurRad="38100" dist="38100" dir="2700000" algn="tl">
                  <a:srgbClr val="808080"/>
                </a:outerShdw>
              </a:effectLst>
              <a:latin typeface="Times New Roman" charset="0"/>
              <a:ea typeface="ＭＳ Ｐゴシック" charset="0"/>
              <a:cs typeface="ＭＳ Ｐゴシック" charset="0"/>
            </a:endParaRPr>
          </a:p>
        </p:txBody>
      </p:sp>
      <p:pic>
        <p:nvPicPr>
          <p:cNvPr id="241667" name="Picture 3" descr="j0316779"/>
          <p:cNvPicPr>
            <a:picLocks noChangeAspect="1" noChangeArrowheads="1"/>
          </p:cNvPicPr>
          <p:nvPr/>
        </p:nvPicPr>
        <p:blipFill>
          <a:blip r:embed="rId3">
            <a:lum bright="-42000"/>
            <a:extLst>
              <a:ext uri="{28A0092B-C50C-407E-A947-70E740481C1C}">
                <a14:useLocalDpi xmlns:a14="http://schemas.microsoft.com/office/drawing/2010/main"/>
              </a:ext>
            </a:extLst>
          </a:blip>
          <a:srcRect/>
          <a:stretch>
            <a:fillRect/>
          </a:stretch>
        </p:blipFill>
        <p:spPr bwMode="auto">
          <a:xfrm>
            <a:off x="0" y="0"/>
            <a:ext cx="9144000" cy="6021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1668" name="Rectangle 4"/>
          <p:cNvSpPr>
            <a:spLocks noGrp="1" noChangeArrowheads="1"/>
          </p:cNvSpPr>
          <p:nvPr>
            <p:ph type="body" idx="1"/>
          </p:nvPr>
        </p:nvSpPr>
        <p:spPr>
          <a:xfrm>
            <a:off x="228600" y="3068638"/>
            <a:ext cx="8382000" cy="3717925"/>
          </a:xfrm>
          <a:effectLst/>
        </p:spPr>
        <p:txBody>
          <a:bodyPr/>
          <a:lstStyle/>
          <a:p>
            <a:pPr eaLnBrk="1" hangingPunct="1">
              <a:defRPr/>
            </a:pPr>
            <a:r>
              <a:rPr lang="en-US" sz="4000" b="1" dirty="0">
                <a:solidFill>
                  <a:schemeClr val="bg1"/>
                </a:solidFill>
                <a:latin typeface="Arial"/>
                <a:ea typeface="ＭＳ Ｐゴシック" charset="0"/>
                <a:cs typeface="Arial"/>
              </a:rPr>
              <a:t>Cost efficient</a:t>
            </a:r>
          </a:p>
          <a:p>
            <a:pPr eaLnBrk="1" hangingPunct="1">
              <a:defRPr/>
            </a:pPr>
            <a:r>
              <a:rPr lang="en-US" sz="4000" b="1" dirty="0">
                <a:solidFill>
                  <a:schemeClr val="bg1"/>
                </a:solidFill>
                <a:latin typeface="Arial"/>
                <a:ea typeface="ＭＳ Ｐゴシック" charset="0"/>
                <a:cs typeface="Arial"/>
              </a:rPr>
              <a:t>Better content retention</a:t>
            </a:r>
          </a:p>
          <a:p>
            <a:pPr eaLnBrk="1" hangingPunct="1">
              <a:defRPr/>
            </a:pPr>
            <a:r>
              <a:rPr lang="en-US" sz="4000" b="1" dirty="0">
                <a:solidFill>
                  <a:schemeClr val="bg1"/>
                </a:solidFill>
                <a:latin typeface="Arial"/>
                <a:ea typeface="ＭＳ Ｐゴシック" charset="0"/>
                <a:cs typeface="Arial"/>
              </a:rPr>
              <a:t>Reaches where we cannot go</a:t>
            </a:r>
          </a:p>
          <a:p>
            <a:pPr eaLnBrk="1" hangingPunct="1">
              <a:defRPr/>
            </a:pPr>
            <a:r>
              <a:rPr lang="en-US" sz="4000" b="1" dirty="0">
                <a:solidFill>
                  <a:schemeClr val="bg1"/>
                </a:solidFill>
                <a:latin typeface="Arial"/>
                <a:ea typeface="ＭＳ Ｐゴシック" charset="0"/>
                <a:cs typeface="Arial"/>
              </a:rPr>
              <a:t>Easily multiplied</a:t>
            </a:r>
          </a:p>
          <a:p>
            <a:pPr eaLnBrk="1" hangingPunct="1">
              <a:defRPr/>
            </a:pPr>
            <a:r>
              <a:rPr lang="en-US" sz="4000" b="1" dirty="0">
                <a:solidFill>
                  <a:schemeClr val="bg1"/>
                </a:solidFill>
                <a:latin typeface="Arial"/>
                <a:ea typeface="ＭＳ Ｐゴシック" charset="0"/>
                <a:cs typeface="Arial"/>
              </a:rPr>
              <a:t>Better to reach youth</a:t>
            </a:r>
          </a:p>
        </p:txBody>
      </p:sp>
      <p:sp>
        <p:nvSpPr>
          <p:cNvPr id="241669" name="Rectangle 5"/>
          <p:cNvSpPr>
            <a:spLocks noChangeArrowheads="1"/>
          </p:cNvSpPr>
          <p:nvPr/>
        </p:nvSpPr>
        <p:spPr bwMode="auto">
          <a:xfrm>
            <a:off x="5508625" y="44450"/>
            <a:ext cx="3657600" cy="2767013"/>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eaLnBrk="1" hangingPunct="1">
              <a:spcBef>
                <a:spcPct val="20000"/>
              </a:spcBef>
              <a:defRPr/>
            </a:pPr>
            <a:r>
              <a:rPr lang="en-US" sz="4400" b="1" dirty="0">
                <a:solidFill>
                  <a:schemeClr val="bg1"/>
                </a:solidFill>
                <a:effectLst>
                  <a:outerShdw blurRad="38100" dist="38100" dir="2700000" algn="tl">
                    <a:srgbClr val="808080"/>
                  </a:outerShdw>
                </a:effectLst>
                <a:latin typeface="Arial"/>
                <a:cs typeface="Arial"/>
              </a:rPr>
              <a:t>Internet Biblical Seminary Advantages</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241667"/>
                                        </p:tgtEl>
                                        <p:attrNameLst>
                                          <p:attrName>style.visibility</p:attrName>
                                        </p:attrNameLst>
                                      </p:cBhvr>
                                      <p:to>
                                        <p:strVal val="visible"/>
                                      </p:to>
                                    </p:set>
                                    <p:animEffect transition="in" filter="dissolve">
                                      <p:cBhvr>
                                        <p:cTn id="7" dur="500"/>
                                        <p:tgtEl>
                                          <p:spTgt spid="241667"/>
                                        </p:tgtEl>
                                      </p:cBhvr>
                                    </p:animEffect>
                                  </p:childTnLst>
                                </p:cTn>
                              </p:par>
                            </p:childTnLst>
                          </p:cTn>
                        </p:par>
                        <p:par>
                          <p:cTn id="8" fill="hold" nodeType="afterGroup">
                            <p:stCondLst>
                              <p:cond delay="500"/>
                            </p:stCondLst>
                            <p:childTnLst>
                              <p:par>
                                <p:cTn id="9" presetID="9" presetClass="entr" presetSubtype="0" fill="hold" nodeType="afterEffect">
                                  <p:stCondLst>
                                    <p:cond delay="1000"/>
                                  </p:stCondLst>
                                  <p:childTnLst>
                                    <p:set>
                                      <p:cBhvr>
                                        <p:cTn id="10" dur="1" fill="hold">
                                          <p:stCondLst>
                                            <p:cond delay="0"/>
                                          </p:stCondLst>
                                        </p:cTn>
                                        <p:tgtEl>
                                          <p:spTgt spid="241669"/>
                                        </p:tgtEl>
                                        <p:attrNameLst>
                                          <p:attrName>style.visibility</p:attrName>
                                        </p:attrNameLst>
                                      </p:cBhvr>
                                      <p:to>
                                        <p:strVal val="visible"/>
                                      </p:to>
                                    </p:set>
                                    <p:animEffect transition="in" filter="dissolve">
                                      <p:cBhvr>
                                        <p:cTn id="11" dur="500"/>
                                        <p:tgtEl>
                                          <p:spTgt spid="241669"/>
                                        </p:tgtEl>
                                      </p:cBhvr>
                                    </p:animEffect>
                                  </p:childTnLst>
                                </p:cTn>
                              </p:par>
                            </p:childTnLst>
                          </p:cTn>
                        </p:par>
                        <p:par>
                          <p:cTn id="12" fill="hold" nodeType="afterGroup">
                            <p:stCondLst>
                              <p:cond delay="2000"/>
                            </p:stCondLst>
                            <p:childTnLst>
                              <p:par>
                                <p:cTn id="13" presetID="1" presetClass="entr" presetSubtype="0" fill="hold" grpId="0" nodeType="afterEffect">
                                  <p:stCondLst>
                                    <p:cond delay="4000"/>
                                  </p:stCondLst>
                                  <p:childTnLst>
                                    <p:set>
                                      <p:cBhvr>
                                        <p:cTn id="14" dur="1" fill="hold">
                                          <p:stCondLst>
                                            <p:cond delay="0"/>
                                          </p:stCondLst>
                                        </p:cTn>
                                        <p:tgtEl>
                                          <p:spTgt spid="241668">
                                            <p:txEl>
                                              <p:pRg st="0" end="0"/>
                                            </p:txEl>
                                          </p:spTgt>
                                        </p:tgtEl>
                                        <p:attrNameLst>
                                          <p:attrName>style.visibility</p:attrName>
                                        </p:attrNameLst>
                                      </p:cBhvr>
                                      <p:to>
                                        <p:strVal val="visible"/>
                                      </p:to>
                                    </p:set>
                                  </p:childTnLst>
                                </p:cTn>
                              </p:par>
                            </p:childTnLst>
                          </p:cTn>
                        </p:par>
                        <p:par>
                          <p:cTn id="15" fill="hold" nodeType="afterGroup">
                            <p:stCondLst>
                              <p:cond delay="6000"/>
                            </p:stCondLst>
                            <p:childTnLst>
                              <p:par>
                                <p:cTn id="16" presetID="1" presetClass="entr" presetSubtype="0" fill="hold" grpId="0" nodeType="afterEffect">
                                  <p:stCondLst>
                                    <p:cond delay="4000"/>
                                  </p:stCondLst>
                                  <p:childTnLst>
                                    <p:set>
                                      <p:cBhvr>
                                        <p:cTn id="17" dur="1" fill="hold">
                                          <p:stCondLst>
                                            <p:cond delay="0"/>
                                          </p:stCondLst>
                                        </p:cTn>
                                        <p:tgtEl>
                                          <p:spTgt spid="241668">
                                            <p:txEl>
                                              <p:pRg st="1" end="1"/>
                                            </p:txEl>
                                          </p:spTgt>
                                        </p:tgtEl>
                                        <p:attrNameLst>
                                          <p:attrName>style.visibility</p:attrName>
                                        </p:attrNameLst>
                                      </p:cBhvr>
                                      <p:to>
                                        <p:strVal val="visible"/>
                                      </p:to>
                                    </p:set>
                                  </p:childTnLst>
                                </p:cTn>
                              </p:par>
                            </p:childTnLst>
                          </p:cTn>
                        </p:par>
                        <p:par>
                          <p:cTn id="18" fill="hold" nodeType="afterGroup">
                            <p:stCondLst>
                              <p:cond delay="10000"/>
                            </p:stCondLst>
                            <p:childTnLst>
                              <p:par>
                                <p:cTn id="19" presetID="1" presetClass="entr" presetSubtype="0" fill="hold" grpId="0" nodeType="afterEffect">
                                  <p:stCondLst>
                                    <p:cond delay="4000"/>
                                  </p:stCondLst>
                                  <p:childTnLst>
                                    <p:set>
                                      <p:cBhvr>
                                        <p:cTn id="20" dur="1" fill="hold">
                                          <p:stCondLst>
                                            <p:cond delay="0"/>
                                          </p:stCondLst>
                                        </p:cTn>
                                        <p:tgtEl>
                                          <p:spTgt spid="241668">
                                            <p:txEl>
                                              <p:pRg st="2" end="2"/>
                                            </p:txEl>
                                          </p:spTgt>
                                        </p:tgtEl>
                                        <p:attrNameLst>
                                          <p:attrName>style.visibility</p:attrName>
                                        </p:attrNameLst>
                                      </p:cBhvr>
                                      <p:to>
                                        <p:strVal val="visible"/>
                                      </p:to>
                                    </p:set>
                                  </p:childTnLst>
                                </p:cTn>
                              </p:par>
                            </p:childTnLst>
                          </p:cTn>
                        </p:par>
                        <p:par>
                          <p:cTn id="21" fill="hold" nodeType="afterGroup">
                            <p:stCondLst>
                              <p:cond delay="14000"/>
                            </p:stCondLst>
                            <p:childTnLst>
                              <p:par>
                                <p:cTn id="22" presetID="1" presetClass="entr" presetSubtype="0" fill="hold" grpId="0" nodeType="afterEffect">
                                  <p:stCondLst>
                                    <p:cond delay="4000"/>
                                  </p:stCondLst>
                                  <p:childTnLst>
                                    <p:set>
                                      <p:cBhvr>
                                        <p:cTn id="23" dur="1" fill="hold">
                                          <p:stCondLst>
                                            <p:cond delay="0"/>
                                          </p:stCondLst>
                                        </p:cTn>
                                        <p:tgtEl>
                                          <p:spTgt spid="241668">
                                            <p:txEl>
                                              <p:pRg st="3" end="3"/>
                                            </p:txEl>
                                          </p:spTgt>
                                        </p:tgtEl>
                                        <p:attrNameLst>
                                          <p:attrName>style.visibility</p:attrName>
                                        </p:attrNameLst>
                                      </p:cBhvr>
                                      <p:to>
                                        <p:strVal val="visible"/>
                                      </p:to>
                                    </p:set>
                                  </p:childTnLst>
                                </p:cTn>
                              </p:par>
                            </p:childTnLst>
                          </p:cTn>
                        </p:par>
                        <p:par>
                          <p:cTn id="24" fill="hold" nodeType="afterGroup">
                            <p:stCondLst>
                              <p:cond delay="18000"/>
                            </p:stCondLst>
                            <p:childTnLst>
                              <p:par>
                                <p:cTn id="25" presetID="1" presetClass="entr" presetSubtype="0" fill="hold" grpId="0" nodeType="afterEffect">
                                  <p:stCondLst>
                                    <p:cond delay="4000"/>
                                  </p:stCondLst>
                                  <p:childTnLst>
                                    <p:set>
                                      <p:cBhvr>
                                        <p:cTn id="26" dur="1" fill="hold">
                                          <p:stCondLst>
                                            <p:cond delay="0"/>
                                          </p:stCondLst>
                                        </p:cTn>
                                        <p:tgtEl>
                                          <p:spTgt spid="24166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668"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4" descr="Paper bag"/>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a:defRPr/>
            </a:pPr>
            <a:endParaRPr lang="en-US" b="1">
              <a:effectLst>
                <a:glow rad="165100">
                  <a:srgbClr val="000000"/>
                </a:glow>
              </a:effectLst>
            </a:endParaRPr>
          </a:p>
        </p:txBody>
      </p:sp>
      <p:pic>
        <p:nvPicPr>
          <p:cNvPr id="216066" name="Picture 5" descr="DSS"/>
          <p:cNvPicPr>
            <a:picLocks noChangeAspect="1" noChangeArrowheads="1"/>
          </p:cNvPicPr>
          <p:nvPr/>
        </p:nvPicPr>
        <p:blipFill>
          <a:blip r:embed="rId4">
            <a:lum bright="-48000" contrast="30000"/>
            <a:extLst>
              <a:ext uri="{28A0092B-C50C-407E-A947-70E740481C1C}">
                <a14:useLocalDpi xmlns:a14="http://schemas.microsoft.com/office/drawing/2010/main"/>
              </a:ext>
            </a:extLst>
          </a:blip>
          <a:srcRect/>
          <a:stretch>
            <a:fillRect/>
          </a:stretch>
        </p:blipFill>
        <p:spPr bwMode="auto">
          <a:xfrm>
            <a:off x="533400" y="0"/>
            <a:ext cx="8001000" cy="689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5107" name="Rectangle 2"/>
          <p:cNvSpPr>
            <a:spLocks noGrp="1" noChangeArrowheads="1"/>
          </p:cNvSpPr>
          <p:nvPr>
            <p:ph type="title"/>
          </p:nvPr>
        </p:nvSpPr>
        <p:spPr>
          <a:xfrm>
            <a:off x="457200" y="457200"/>
            <a:ext cx="8686800" cy="1295400"/>
          </a:xfrm>
        </p:spPr>
        <p:txBody>
          <a:bodyPr/>
          <a:lstStyle/>
          <a:p>
            <a:pPr eaLnBrk="1" hangingPunct="1">
              <a:defRPr/>
            </a:pPr>
            <a:r>
              <a:rPr lang="en-US" sz="4700" b="1">
                <a:effectLst>
                  <a:glow rad="165100">
                    <a:srgbClr val="000000"/>
                  </a:glow>
                </a:effectLst>
                <a:latin typeface="Arial" charset="0"/>
                <a:ea typeface="ＭＳ Ｐゴシック" charset="0"/>
                <a:cs typeface="ＭＳ Ｐゴシック" charset="0"/>
              </a:rPr>
              <a:t>Who Am I?  (Family Roots)</a:t>
            </a:r>
          </a:p>
        </p:txBody>
      </p:sp>
      <p:sp>
        <p:nvSpPr>
          <p:cNvPr id="6147" name="Rectangle 3"/>
          <p:cNvSpPr>
            <a:spLocks noGrp="1" noChangeArrowheads="1"/>
          </p:cNvSpPr>
          <p:nvPr>
            <p:ph type="body" idx="1"/>
          </p:nvPr>
        </p:nvSpPr>
        <p:spPr>
          <a:xfrm>
            <a:off x="395536" y="1981200"/>
            <a:ext cx="8686800" cy="4114800"/>
          </a:xfrm>
        </p:spPr>
        <p:txBody>
          <a:bodyPr/>
          <a:lstStyle/>
          <a:p>
            <a:pPr marL="439738" indent="-439738" eaLnBrk="1" hangingPunct="1">
              <a:defRPr/>
            </a:pPr>
            <a:r>
              <a:rPr lang="en-US" sz="3200" b="1" dirty="0">
                <a:effectLst>
                  <a:glow rad="165100">
                    <a:srgbClr val="000000"/>
                  </a:glow>
                </a:effectLst>
                <a:latin typeface="Arial" charset="0"/>
                <a:ea typeface="ＭＳ Ｐゴシック" charset="0"/>
                <a:cs typeface="ＭＳ Ｐゴシック" charset="0"/>
              </a:rPr>
              <a:t>Born in Tokyo as a MK (1958)</a:t>
            </a:r>
          </a:p>
          <a:p>
            <a:pPr marL="439738" indent="-439738" eaLnBrk="1" hangingPunct="1">
              <a:defRPr/>
            </a:pPr>
            <a:r>
              <a:rPr lang="en-US" sz="3200" b="1" dirty="0">
                <a:effectLst>
                  <a:glow rad="165100">
                    <a:srgbClr val="000000"/>
                  </a:glow>
                </a:effectLst>
                <a:latin typeface="Arial" charset="0"/>
                <a:ea typeface="ＭＳ Ｐゴシック" charset="0"/>
                <a:cs typeface="ＭＳ Ｐゴシック" charset="0"/>
              </a:rPr>
              <a:t>Moved to California (SF area) at 18 mos.</a:t>
            </a:r>
          </a:p>
          <a:p>
            <a:pPr marL="439738" indent="-439738" eaLnBrk="1" hangingPunct="1">
              <a:defRPr/>
            </a:pPr>
            <a:r>
              <a:rPr lang="en-US" sz="3200" b="1" dirty="0">
                <a:effectLst>
                  <a:glow rad="165100">
                    <a:srgbClr val="000000"/>
                  </a:glow>
                </a:effectLst>
                <a:latin typeface="Arial" charset="0"/>
                <a:ea typeface="ＭＳ Ｐゴシック" charset="0"/>
                <a:cs typeface="ＭＳ Ｐゴシック" charset="0"/>
              </a:rPr>
              <a:t>Parents divorced (age 4)</a:t>
            </a:r>
          </a:p>
          <a:p>
            <a:pPr marL="439738" indent="-439738" eaLnBrk="1" hangingPunct="1">
              <a:defRPr/>
            </a:pPr>
            <a:r>
              <a:rPr lang="en-US" sz="3200" b="1" dirty="0">
                <a:effectLst>
                  <a:glow rad="165100">
                    <a:srgbClr val="000000"/>
                  </a:glow>
                </a:effectLst>
                <a:latin typeface="Arial" charset="0"/>
                <a:ea typeface="ＭＳ Ｐゴシック" charset="0"/>
                <a:cs typeface="ＭＳ Ｐゴシック" charset="0"/>
              </a:rPr>
              <a:t>Mom remarried &amp; divorced (ages 8-10)</a:t>
            </a:r>
          </a:p>
          <a:p>
            <a:pPr marL="439738" indent="-439738" eaLnBrk="1" hangingPunct="1">
              <a:defRPr/>
            </a:pPr>
            <a:r>
              <a:rPr lang="en-US" sz="3200" b="1" dirty="0">
                <a:effectLst>
                  <a:glow rad="165100">
                    <a:srgbClr val="000000"/>
                  </a:glow>
                </a:effectLst>
                <a:latin typeface="Arial" charset="0"/>
                <a:ea typeface="ＭＳ Ｐゴシック" charset="0"/>
                <a:cs typeface="ＭＳ Ｐゴシック" charset="0"/>
              </a:rPr>
              <a:t>Born again (age 13)</a:t>
            </a:r>
          </a:p>
          <a:p>
            <a:pPr marL="439738" indent="-439738" eaLnBrk="1" hangingPunct="1">
              <a:defRPr/>
            </a:pPr>
            <a:r>
              <a:rPr lang="en-US" sz="3200" b="1" dirty="0">
                <a:effectLst>
                  <a:glow rad="165100">
                    <a:srgbClr val="000000"/>
                  </a:glow>
                </a:effectLst>
                <a:latin typeface="Arial" charset="0"/>
                <a:ea typeface="ＭＳ Ｐゴシック" charset="0"/>
                <a:cs typeface="ＭＳ Ｐゴシック" charset="0"/>
              </a:rPr>
              <a:t>Mom married third time (age 14)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Effect transition="in" filter="wipe(down)">
                                      <p:cBhvr>
                                        <p:cTn id="7" dur="500"/>
                                        <p:tgtEl>
                                          <p:spTgt spid="61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6147">
                                            <p:txEl>
                                              <p:pRg st="1" end="1"/>
                                            </p:txEl>
                                          </p:spTgt>
                                        </p:tgtEl>
                                        <p:attrNameLst>
                                          <p:attrName>style.visibility</p:attrName>
                                        </p:attrNameLst>
                                      </p:cBhvr>
                                      <p:to>
                                        <p:strVal val="visible"/>
                                      </p:to>
                                    </p:set>
                                    <p:animEffect transition="in" filter="wipe(down)">
                                      <p:cBhvr>
                                        <p:cTn id="12" dur="500"/>
                                        <p:tgtEl>
                                          <p:spTgt spid="614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6147">
                                            <p:txEl>
                                              <p:pRg st="2" end="2"/>
                                            </p:txEl>
                                          </p:spTgt>
                                        </p:tgtEl>
                                        <p:attrNameLst>
                                          <p:attrName>style.visibility</p:attrName>
                                        </p:attrNameLst>
                                      </p:cBhvr>
                                      <p:to>
                                        <p:strVal val="visible"/>
                                      </p:to>
                                    </p:set>
                                    <p:animEffect transition="in" filter="wipe(down)">
                                      <p:cBhvr>
                                        <p:cTn id="17" dur="500"/>
                                        <p:tgtEl>
                                          <p:spTgt spid="614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6147">
                                            <p:txEl>
                                              <p:pRg st="3" end="3"/>
                                            </p:txEl>
                                          </p:spTgt>
                                        </p:tgtEl>
                                        <p:attrNameLst>
                                          <p:attrName>style.visibility</p:attrName>
                                        </p:attrNameLst>
                                      </p:cBhvr>
                                      <p:to>
                                        <p:strVal val="visible"/>
                                      </p:to>
                                    </p:set>
                                    <p:animEffect transition="in" filter="wipe(down)">
                                      <p:cBhvr>
                                        <p:cTn id="22" dur="500"/>
                                        <p:tgtEl>
                                          <p:spTgt spid="614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6147">
                                            <p:txEl>
                                              <p:pRg st="4" end="4"/>
                                            </p:txEl>
                                          </p:spTgt>
                                        </p:tgtEl>
                                        <p:attrNameLst>
                                          <p:attrName>style.visibility</p:attrName>
                                        </p:attrNameLst>
                                      </p:cBhvr>
                                      <p:to>
                                        <p:strVal val="visible"/>
                                      </p:to>
                                    </p:set>
                                    <p:animEffect transition="in" filter="wipe(down)">
                                      <p:cBhvr>
                                        <p:cTn id="27" dur="500"/>
                                        <p:tgtEl>
                                          <p:spTgt spid="614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nodeType="clickEffect">
                                  <p:stCondLst>
                                    <p:cond delay="0"/>
                                  </p:stCondLst>
                                  <p:childTnLst>
                                    <p:set>
                                      <p:cBhvr>
                                        <p:cTn id="31" dur="1" fill="hold">
                                          <p:stCondLst>
                                            <p:cond delay="0"/>
                                          </p:stCondLst>
                                        </p:cTn>
                                        <p:tgtEl>
                                          <p:spTgt spid="6147">
                                            <p:txEl>
                                              <p:pRg st="5" end="5"/>
                                            </p:txEl>
                                          </p:spTgt>
                                        </p:tgtEl>
                                        <p:attrNameLst>
                                          <p:attrName>style.visibility</p:attrName>
                                        </p:attrNameLst>
                                      </p:cBhvr>
                                      <p:to>
                                        <p:strVal val="visible"/>
                                      </p:to>
                                    </p:set>
                                    <p:animEffect transition="in" filter="wipe(down)">
                                      <p:cBhvr>
                                        <p:cTn id="32" dur="500"/>
                                        <p:tgtEl>
                                          <p:spTgt spid="614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8" name="Rectangle 2"/>
          <p:cNvSpPr>
            <a:spLocks noGrp="1" noChangeArrowheads="1"/>
          </p:cNvSpPr>
          <p:nvPr>
            <p:ph type="ctrTitle"/>
          </p:nvPr>
        </p:nvSpPr>
        <p:spPr>
          <a:xfrm>
            <a:off x="0" y="152400"/>
            <a:ext cx="9144000" cy="685800"/>
          </a:xfrm>
          <a:effectLst/>
        </p:spPr>
        <p:txBody>
          <a:bodyPr/>
          <a:lstStyle/>
          <a:p>
            <a:pPr eaLnBrk="1" hangingPunct="1">
              <a:defRPr/>
            </a:pPr>
            <a:r>
              <a:rPr lang="en-US" sz="4800">
                <a:solidFill>
                  <a:srgbClr val="FFF9FC"/>
                </a:solidFill>
                <a:effectLst>
                  <a:glow rad="228600">
                    <a:schemeClr val="tx1">
                      <a:alpha val="96000"/>
                    </a:schemeClr>
                  </a:glow>
                </a:effectLst>
                <a:latin typeface="Arial Black" charset="0"/>
                <a:ea typeface="ＭＳ Ｐゴシック" charset="0"/>
                <a:cs typeface="ＭＳ Ｐゴシック" charset="0"/>
              </a:rPr>
              <a:t>SBC Courses I Teach</a:t>
            </a:r>
            <a:endParaRPr lang="en-US" sz="3600" b="1">
              <a:solidFill>
                <a:srgbClr val="FFF9FC"/>
              </a:solidFill>
              <a:effectLst>
                <a:glow rad="228600">
                  <a:schemeClr val="tx1">
                    <a:alpha val="96000"/>
                  </a:schemeClr>
                </a:glow>
              </a:effectLst>
              <a:latin typeface="Arial" charset="0"/>
              <a:ea typeface="ＭＳ Ｐゴシック" charset="0"/>
              <a:cs typeface="ＭＳ Ｐゴシック" charset="0"/>
            </a:endParaRPr>
          </a:p>
        </p:txBody>
      </p:sp>
      <p:sp>
        <p:nvSpPr>
          <p:cNvPr id="920580" name="Text Box 4"/>
          <p:cNvSpPr txBox="1">
            <a:spLocks noChangeArrowheads="1"/>
          </p:cNvSpPr>
          <p:nvPr/>
        </p:nvSpPr>
        <p:spPr bwMode="auto">
          <a:xfrm>
            <a:off x="-565" y="1600200"/>
            <a:ext cx="9144000" cy="1200329"/>
          </a:xfrm>
          <a:prstGeom prst="rect">
            <a:avLst/>
          </a:prstGeom>
          <a:gradFill rotWithShape="0">
            <a:gsLst>
              <a:gs pos="0">
                <a:srgbClr val="000066"/>
              </a:gs>
              <a:gs pos="100000">
                <a:srgbClr val="00002F"/>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09638" eaLnBrk="0" hangingPunct="0">
              <a:tabLst>
                <a:tab pos="1824038" algn="l"/>
                <a:tab pos="4281488"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1824038" algn="l"/>
                <a:tab pos="4281488" algn="l"/>
              </a:tabLst>
              <a:defRPr sz="2400">
                <a:solidFill>
                  <a:schemeClr val="tx1"/>
                </a:solidFill>
                <a:latin typeface="Times New Roman" charset="0"/>
                <a:ea typeface="ＭＳ Ｐゴシック" charset="0"/>
              </a:defRPr>
            </a:lvl2pPr>
            <a:lvl3pPr marL="1143000" indent="-228600" defTabSz="909638" eaLnBrk="0" hangingPunct="0">
              <a:tabLst>
                <a:tab pos="1824038" algn="l"/>
                <a:tab pos="4281488" algn="l"/>
              </a:tabLst>
              <a:defRPr sz="2400">
                <a:solidFill>
                  <a:schemeClr val="tx1"/>
                </a:solidFill>
                <a:latin typeface="Times New Roman" charset="0"/>
                <a:ea typeface="ＭＳ Ｐゴシック" charset="0"/>
              </a:defRPr>
            </a:lvl3pPr>
            <a:lvl4pPr marL="1600200" indent="-228600" defTabSz="909638" eaLnBrk="0" hangingPunct="0">
              <a:tabLst>
                <a:tab pos="1824038" algn="l"/>
                <a:tab pos="4281488" algn="l"/>
              </a:tabLst>
              <a:defRPr sz="2400">
                <a:solidFill>
                  <a:schemeClr val="tx1"/>
                </a:solidFill>
                <a:latin typeface="Times New Roman" charset="0"/>
                <a:ea typeface="ＭＳ Ｐゴシック" charset="0"/>
              </a:defRPr>
            </a:lvl4pPr>
            <a:lvl5pPr marL="2057400" indent="-228600" defTabSz="909638" eaLnBrk="0" hangingPunct="0">
              <a:tabLst>
                <a:tab pos="1824038" algn="l"/>
                <a:tab pos="4281488"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9pPr>
          </a:lstStyle>
          <a:p>
            <a:pPr eaLnBrk="1" hangingPunct="1"/>
            <a:r>
              <a:rPr lang="en-US" sz="3600" i="1" u="sng">
                <a:solidFill>
                  <a:srgbClr val="FFFF99"/>
                </a:solidFill>
                <a:latin typeface="Arial Black" charset="0"/>
              </a:rPr>
              <a:t>Survey</a:t>
            </a:r>
            <a:r>
              <a:rPr lang="en-US" sz="3600" dirty="0">
                <a:solidFill>
                  <a:srgbClr val="FFFF99"/>
                </a:solidFill>
                <a:latin typeface="Arial Black" charset="0"/>
              </a:rPr>
              <a:t> • The Bible</a:t>
            </a:r>
            <a:r>
              <a:rPr lang="mr-IN" sz="3600" dirty="0">
                <a:solidFill>
                  <a:srgbClr val="FFFF99"/>
                </a:solidFill>
                <a:latin typeface="Arial Black" charset="0"/>
              </a:rPr>
              <a:t>…</a:t>
            </a:r>
            <a:r>
              <a:rPr lang="en-US" sz="3600" dirty="0">
                <a:solidFill>
                  <a:srgbClr val="FFFF99"/>
                </a:solidFill>
                <a:latin typeface="Arial Black" charset="0"/>
              </a:rPr>
              <a:t>Basically</a:t>
            </a:r>
            <a:endParaRPr lang="en-US" sz="3600">
              <a:solidFill>
                <a:srgbClr val="FFFF99"/>
              </a:solidFill>
              <a:latin typeface="Arial Black" charset="0"/>
            </a:endParaRPr>
          </a:p>
          <a:p>
            <a:pPr eaLnBrk="1" hangingPunct="1"/>
            <a:r>
              <a:rPr lang="en-US" sz="3600">
                <a:solidFill>
                  <a:srgbClr val="FFFF99"/>
                </a:solidFill>
                <a:latin typeface="Arial Black" charset="0"/>
              </a:rPr>
              <a:t>	OT	NT      Bible Study</a:t>
            </a:r>
          </a:p>
        </p:txBody>
      </p:sp>
      <p:sp>
        <p:nvSpPr>
          <p:cNvPr id="920581" name="Text Box 5"/>
          <p:cNvSpPr txBox="1">
            <a:spLocks noChangeArrowheads="1"/>
          </p:cNvSpPr>
          <p:nvPr/>
        </p:nvSpPr>
        <p:spPr bwMode="auto">
          <a:xfrm>
            <a:off x="-565" y="2895600"/>
            <a:ext cx="9144000" cy="1200329"/>
          </a:xfrm>
          <a:prstGeom prst="rect">
            <a:avLst/>
          </a:prstGeom>
          <a:gradFill rotWithShape="0">
            <a:gsLst>
              <a:gs pos="0">
                <a:srgbClr val="700101"/>
              </a:gs>
              <a:gs pos="100000">
                <a:srgbClr val="34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2pPr>
            <a:lvl3pPr marL="11430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3pPr>
            <a:lvl4pPr marL="16002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4pPr>
            <a:lvl5pPr marL="20574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9pPr>
          </a:lstStyle>
          <a:p>
            <a:pPr eaLnBrk="1" hangingPunct="1"/>
            <a:r>
              <a:rPr lang="en-US" sz="3600" i="1" u="sng" dirty="0">
                <a:solidFill>
                  <a:srgbClr val="FFFF99"/>
                </a:solidFill>
                <a:latin typeface="Arial Black" charset="0"/>
              </a:rPr>
              <a:t>Backgrounds</a:t>
            </a:r>
            <a:r>
              <a:rPr lang="en-US" sz="3600" dirty="0">
                <a:solidFill>
                  <a:srgbClr val="FFFF99"/>
                </a:solidFill>
                <a:latin typeface="Arial Black" charset="0"/>
              </a:rPr>
              <a:t> • Research &amp; Writing</a:t>
            </a:r>
          </a:p>
          <a:p>
            <a:pPr eaLnBrk="1" hangingPunct="1">
              <a:tabLst>
                <a:tab pos="406400" algn="l"/>
                <a:tab pos="1824038" algn="l"/>
                <a:tab pos="4306888" algn="l"/>
                <a:tab pos="5649913" algn="l"/>
              </a:tabLst>
            </a:pPr>
            <a:r>
              <a:rPr lang="en-US" sz="3600" dirty="0">
                <a:solidFill>
                  <a:srgbClr val="FFFF99"/>
                </a:solidFill>
                <a:latin typeface="Arial Black" charset="0"/>
              </a:rPr>
              <a:t>		OT	NT	  Geography</a:t>
            </a:r>
          </a:p>
        </p:txBody>
      </p:sp>
      <p:sp>
        <p:nvSpPr>
          <p:cNvPr id="920582" name="Text Box 6"/>
          <p:cNvSpPr txBox="1">
            <a:spLocks noChangeArrowheads="1"/>
          </p:cNvSpPr>
          <p:nvPr/>
        </p:nvSpPr>
        <p:spPr bwMode="auto">
          <a:xfrm>
            <a:off x="-565" y="4206875"/>
            <a:ext cx="9144000" cy="1200329"/>
          </a:xfrm>
          <a:prstGeom prst="rect">
            <a:avLst/>
          </a:prstGeom>
          <a:gradFill rotWithShape="0">
            <a:gsLst>
              <a:gs pos="0">
                <a:srgbClr val="003300"/>
              </a:gs>
              <a:gs pos="100000">
                <a:srgbClr val="0018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09638" eaLnBrk="0" hangingPunct="0">
              <a:tabLst>
                <a:tab pos="1090613" algn="l"/>
                <a:tab pos="3711575" algn="l"/>
                <a:tab pos="605631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1090613" algn="l"/>
                <a:tab pos="3711575" algn="l"/>
                <a:tab pos="6056313" algn="l"/>
              </a:tabLst>
              <a:defRPr sz="2400">
                <a:solidFill>
                  <a:schemeClr val="tx1"/>
                </a:solidFill>
                <a:latin typeface="Times New Roman" charset="0"/>
                <a:ea typeface="ＭＳ Ｐゴシック" charset="0"/>
              </a:defRPr>
            </a:lvl2pPr>
            <a:lvl3pPr marL="11430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3pPr>
            <a:lvl4pPr marL="16002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4pPr>
            <a:lvl5pPr marL="20574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9pPr>
          </a:lstStyle>
          <a:p>
            <a:pPr eaLnBrk="1" hangingPunct="1"/>
            <a:r>
              <a:rPr lang="en-US" sz="3600" i="1" u="sng" dirty="0">
                <a:solidFill>
                  <a:srgbClr val="FFFF99"/>
                </a:solidFill>
                <a:latin typeface="Arial Black" charset="0"/>
              </a:rPr>
              <a:t>Theology</a:t>
            </a:r>
            <a:r>
              <a:rPr lang="en-US" sz="3600" i="1" dirty="0">
                <a:solidFill>
                  <a:srgbClr val="FFFF99"/>
                </a:solidFill>
                <a:latin typeface="Arial Black" charset="0"/>
              </a:rPr>
              <a:t>  </a:t>
            </a:r>
            <a:r>
              <a:rPr lang="en-US" sz="3600" dirty="0">
                <a:solidFill>
                  <a:srgbClr val="FFFF99"/>
                </a:solidFill>
                <a:latin typeface="Arial Black" charset="0"/>
              </a:rPr>
              <a:t>• Creation • Jesus</a:t>
            </a:r>
          </a:p>
          <a:p>
            <a:pPr eaLnBrk="1" hangingPunct="1"/>
            <a:r>
              <a:rPr lang="en-US" sz="3600" dirty="0">
                <a:solidFill>
                  <a:srgbClr val="FFFF99"/>
                </a:solidFill>
                <a:latin typeface="Arial Black" charset="0"/>
              </a:rPr>
              <a:t>Church • Spirit • Salvation • Future</a:t>
            </a:r>
          </a:p>
        </p:txBody>
      </p:sp>
      <p:sp>
        <p:nvSpPr>
          <p:cNvPr id="920583" name="Text Box 7"/>
          <p:cNvSpPr txBox="1">
            <a:spLocks noChangeArrowheads="1"/>
          </p:cNvSpPr>
          <p:nvPr/>
        </p:nvSpPr>
        <p:spPr bwMode="auto">
          <a:xfrm>
            <a:off x="-565" y="5502275"/>
            <a:ext cx="9213850" cy="1200329"/>
          </a:xfrm>
          <a:prstGeom prst="rect">
            <a:avLst/>
          </a:prstGeom>
          <a:gradFill rotWithShape="0">
            <a:gsLst>
              <a:gs pos="0">
                <a:srgbClr val="2A0830"/>
              </a:gs>
              <a:gs pos="100000">
                <a:srgbClr val="5A1268"/>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09638" eaLnBrk="0" hangingPunct="0">
              <a:tabLst>
                <a:tab pos="2800350" algn="l"/>
                <a:tab pos="423386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2800350" algn="l"/>
                <a:tab pos="4233863" algn="l"/>
              </a:tabLst>
              <a:defRPr sz="2400">
                <a:solidFill>
                  <a:schemeClr val="tx1"/>
                </a:solidFill>
                <a:latin typeface="Times New Roman" charset="0"/>
                <a:ea typeface="ＭＳ Ｐゴシック" charset="0"/>
              </a:defRPr>
            </a:lvl2pPr>
            <a:lvl3pPr marL="1143000" indent="-228600" defTabSz="909638" eaLnBrk="0" hangingPunct="0">
              <a:tabLst>
                <a:tab pos="2800350" algn="l"/>
                <a:tab pos="4233863" algn="l"/>
              </a:tabLst>
              <a:defRPr sz="2400">
                <a:solidFill>
                  <a:schemeClr val="tx1"/>
                </a:solidFill>
                <a:latin typeface="Times New Roman" charset="0"/>
                <a:ea typeface="ＭＳ Ｐゴシック" charset="0"/>
              </a:defRPr>
            </a:lvl3pPr>
            <a:lvl4pPr marL="1600200" indent="-228600" defTabSz="909638" eaLnBrk="0" hangingPunct="0">
              <a:tabLst>
                <a:tab pos="2800350" algn="l"/>
                <a:tab pos="4233863" algn="l"/>
              </a:tabLst>
              <a:defRPr sz="2400">
                <a:solidFill>
                  <a:schemeClr val="tx1"/>
                </a:solidFill>
                <a:latin typeface="Times New Roman" charset="0"/>
                <a:ea typeface="ＭＳ Ｐゴシック" charset="0"/>
              </a:defRPr>
            </a:lvl4pPr>
            <a:lvl5pPr marL="2057400" indent="-228600" defTabSz="909638" eaLnBrk="0" hangingPunct="0">
              <a:tabLst>
                <a:tab pos="2800350" algn="l"/>
                <a:tab pos="423386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9pPr>
          </a:lstStyle>
          <a:p>
            <a:pPr eaLnBrk="1" hangingPunct="1"/>
            <a:r>
              <a:rPr lang="en-US" sz="3600" i="1" u="sng">
                <a:solidFill>
                  <a:srgbClr val="FFFF99"/>
                </a:solidFill>
                <a:latin typeface="Arial Black" charset="0"/>
              </a:rPr>
              <a:t>Preaching</a:t>
            </a:r>
            <a:endParaRPr lang="en-US" sz="3600">
              <a:solidFill>
                <a:srgbClr val="FFFF99"/>
              </a:solidFill>
              <a:latin typeface="Arial Black" charset="0"/>
            </a:endParaRPr>
          </a:p>
          <a:p>
            <a:pPr eaLnBrk="1" hangingPunct="1"/>
            <a:r>
              <a:rPr lang="en-US" sz="3600">
                <a:solidFill>
                  <a:srgbClr val="FFFF99"/>
                </a:solidFill>
                <a:latin typeface="Arial Black" charset="0"/>
              </a:rPr>
              <a:t>Homiletics 1	Homiletics 2</a:t>
            </a:r>
          </a:p>
        </p:txBody>
      </p:sp>
      <p:sp>
        <p:nvSpPr>
          <p:cNvPr id="7" name="Rectangle 2"/>
          <p:cNvSpPr txBox="1">
            <a:spLocks noChangeArrowheads="1"/>
          </p:cNvSpPr>
          <p:nvPr/>
        </p:nvSpPr>
        <p:spPr bwMode="auto">
          <a:xfrm>
            <a:off x="0" y="762000"/>
            <a:ext cx="9144000" cy="7223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54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a:lstStyle>
          <a:p>
            <a:pPr eaLnBrk="1" hangingPunct="1">
              <a:defRPr/>
            </a:pPr>
            <a:r>
              <a:rPr lang="en-US" sz="4000" dirty="0">
                <a:solidFill>
                  <a:srgbClr val="FFF9FC"/>
                </a:solidFill>
                <a:effectLst>
                  <a:glow rad="228600">
                    <a:srgbClr val="000000">
                      <a:alpha val="96000"/>
                    </a:srgbClr>
                  </a:glow>
                </a:effectLst>
                <a:latin typeface="Arial Black" charset="0"/>
                <a:ea typeface="ＭＳ Ｐゴシック" charset="0"/>
                <a:cs typeface="ＭＳ Ｐゴシック" charset="0"/>
              </a:rPr>
              <a:t>(English • </a:t>
            </a:r>
            <a:r>
              <a:rPr lang="en-US" sz="4000" dirty="0" err="1">
                <a:solidFill>
                  <a:srgbClr val="FFF9FC"/>
                </a:solidFill>
                <a:effectLst>
                  <a:glow rad="228600">
                    <a:srgbClr val="000000">
                      <a:alpha val="96000"/>
                    </a:srgbClr>
                  </a:glow>
                </a:effectLst>
                <a:latin typeface="Arial Black" charset="0"/>
                <a:ea typeface="ＭＳ Ｐゴシック" charset="0"/>
                <a:cs typeface="ＭＳ Ｐゴシック" charset="0"/>
              </a:rPr>
              <a:t>Bahasa</a:t>
            </a:r>
            <a:r>
              <a:rPr lang="en-US" sz="4000" dirty="0">
                <a:solidFill>
                  <a:srgbClr val="FFF9FC"/>
                </a:solidFill>
                <a:effectLst>
                  <a:glow rad="228600">
                    <a:srgbClr val="000000">
                      <a:alpha val="96000"/>
                    </a:srgbClr>
                  </a:glow>
                </a:effectLst>
                <a:latin typeface="Arial Black" charset="0"/>
                <a:ea typeface="ＭＳ Ｐゴシック" charset="0"/>
                <a:cs typeface="ＭＳ Ｐゴシック" charset="0"/>
              </a:rPr>
              <a:t> • Chinese)</a:t>
            </a:r>
            <a:endParaRPr lang="en-US" sz="3600" b="1" dirty="0">
              <a:solidFill>
                <a:srgbClr val="FFF9FC"/>
              </a:solidFill>
              <a:effectLst>
                <a:glow rad="228600">
                  <a:srgbClr val="000000">
                    <a:alpha val="96000"/>
                  </a:srgb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9551091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920580"/>
                                        </p:tgtEl>
                                        <p:attrNameLst>
                                          <p:attrName>style.visibility</p:attrName>
                                        </p:attrNameLst>
                                      </p:cBhvr>
                                      <p:to>
                                        <p:strVal val="visible"/>
                                      </p:to>
                                    </p:set>
                                  </p:childTnLst>
                                </p:cTn>
                              </p:par>
                            </p:childTnLst>
                          </p:cTn>
                        </p:par>
                        <p:par>
                          <p:cTn id="7" fill="hold" nodeType="afterGroup">
                            <p:stCondLst>
                              <p:cond delay="2000"/>
                            </p:stCondLst>
                            <p:childTnLst>
                              <p:par>
                                <p:cTn id="8" presetID="1" presetClass="entr" presetSubtype="0" fill="hold" grpId="0" nodeType="afterEffect">
                                  <p:stCondLst>
                                    <p:cond delay="2000"/>
                                  </p:stCondLst>
                                  <p:childTnLst>
                                    <p:set>
                                      <p:cBhvr>
                                        <p:cTn id="9" dur="1" fill="hold">
                                          <p:stCondLst>
                                            <p:cond delay="0"/>
                                          </p:stCondLst>
                                        </p:cTn>
                                        <p:tgtEl>
                                          <p:spTgt spid="920581"/>
                                        </p:tgtEl>
                                        <p:attrNameLst>
                                          <p:attrName>style.visibility</p:attrName>
                                        </p:attrNameLst>
                                      </p:cBhvr>
                                      <p:to>
                                        <p:strVal val="visible"/>
                                      </p:to>
                                    </p:set>
                                  </p:childTnLst>
                                </p:cTn>
                              </p:par>
                            </p:childTnLst>
                          </p:cTn>
                        </p:par>
                        <p:par>
                          <p:cTn id="10" fill="hold" nodeType="afterGroup">
                            <p:stCondLst>
                              <p:cond delay="4000"/>
                            </p:stCondLst>
                            <p:childTnLst>
                              <p:par>
                                <p:cTn id="11" presetID="1" presetClass="entr" presetSubtype="0" fill="hold" grpId="0" nodeType="afterEffect">
                                  <p:stCondLst>
                                    <p:cond delay="2000"/>
                                  </p:stCondLst>
                                  <p:childTnLst>
                                    <p:set>
                                      <p:cBhvr>
                                        <p:cTn id="12" dur="1" fill="hold">
                                          <p:stCondLst>
                                            <p:cond delay="0"/>
                                          </p:stCondLst>
                                        </p:cTn>
                                        <p:tgtEl>
                                          <p:spTgt spid="920582"/>
                                        </p:tgtEl>
                                        <p:attrNameLst>
                                          <p:attrName>style.visibility</p:attrName>
                                        </p:attrNameLst>
                                      </p:cBhvr>
                                      <p:to>
                                        <p:strVal val="visible"/>
                                      </p:to>
                                    </p:set>
                                  </p:childTnLst>
                                </p:cTn>
                              </p:par>
                            </p:childTnLst>
                          </p:cTn>
                        </p:par>
                        <p:par>
                          <p:cTn id="13" fill="hold" nodeType="afterGroup">
                            <p:stCondLst>
                              <p:cond delay="6000"/>
                            </p:stCondLst>
                            <p:childTnLst>
                              <p:par>
                                <p:cTn id="14" presetID="1" presetClass="entr" presetSubtype="0" fill="hold" grpId="0" nodeType="afterEffect">
                                  <p:stCondLst>
                                    <p:cond delay="3000"/>
                                  </p:stCondLst>
                                  <p:childTnLst>
                                    <p:set>
                                      <p:cBhvr>
                                        <p:cTn id="15" dur="1" fill="hold">
                                          <p:stCondLst>
                                            <p:cond delay="0"/>
                                          </p:stCondLst>
                                        </p:cTn>
                                        <p:tgtEl>
                                          <p:spTgt spid="920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0580" grpId="0" animBg="1"/>
      <p:bldP spid="920581" grpId="0" animBg="1"/>
      <p:bldP spid="920582" grpId="0" animBg="1"/>
      <p:bldP spid="92058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3" name="Picture 2" descr="DSSc"/>
          <p:cNvPicPr>
            <a:picLocks noChangeAspect="1" noChangeArrowheads="1"/>
          </p:cNvPicPr>
          <p:nvPr/>
        </p:nvPicPr>
        <p:blipFill>
          <a:blip r:embed="rId3">
            <a:lum bright="18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2931" name="Rectangle 3"/>
          <p:cNvSpPr>
            <a:spLocks noGrp="1" noChangeArrowheads="1"/>
          </p:cNvSpPr>
          <p:nvPr>
            <p:ph type="title"/>
          </p:nvPr>
        </p:nvSpPr>
        <p:spPr>
          <a:xfrm>
            <a:off x="381000" y="76200"/>
            <a:ext cx="8764588" cy="1476375"/>
          </a:xfrm>
          <a:effectLst>
            <a:outerShdw blurRad="63500" dist="38099" dir="2700000" algn="ctr" rotWithShape="0">
              <a:schemeClr val="bg2">
                <a:alpha val="74998"/>
              </a:schemeClr>
            </a:outerShdw>
          </a:effectLst>
        </p:spPr>
        <p:txBody>
          <a:bodyPr/>
          <a:lstStyle/>
          <a:p>
            <a:pPr eaLnBrk="1" hangingPunct="1">
              <a:defRPr/>
            </a:pPr>
            <a:r>
              <a:rPr lang="en-US" sz="5700" dirty="0">
                <a:solidFill>
                  <a:srgbClr val="000000"/>
                </a:solidFill>
                <a:ea typeface="ＭＳ Ｐゴシック" pitchFamily="-112" charset="-128"/>
                <a:cs typeface="ＭＳ Ｐゴシック" pitchFamily="-112" charset="-128"/>
              </a:rPr>
              <a:t>What</a:t>
            </a:r>
            <a:r>
              <a:rPr lang="fr-FR" sz="5700" dirty="0">
                <a:solidFill>
                  <a:srgbClr val="000000"/>
                </a:solidFill>
                <a:ea typeface="ＭＳ Ｐゴシック" pitchFamily="-112" charset="-128"/>
                <a:cs typeface="ＭＳ Ｐゴシック" pitchFamily="-112" charset="-128"/>
              </a:rPr>
              <a:t>'</a:t>
            </a:r>
            <a:r>
              <a:rPr lang="en-US" sz="5700" dirty="0">
                <a:solidFill>
                  <a:srgbClr val="000000"/>
                </a:solidFill>
                <a:ea typeface="ＭＳ Ｐゴシック" pitchFamily="-112" charset="-128"/>
                <a:cs typeface="ＭＳ Ｐゴシック" pitchFamily="-112" charset="-128"/>
              </a:rPr>
              <a:t>s this course about?</a:t>
            </a:r>
          </a:p>
        </p:txBody>
      </p:sp>
      <p:sp>
        <p:nvSpPr>
          <p:cNvPr id="252932" name="Rectangle 4" descr="Green marble"/>
          <p:cNvSpPr>
            <a:spLocks noGrp="1" noChangeArrowheads="1"/>
          </p:cNvSpPr>
          <p:nvPr>
            <p:ph type="body" idx="1"/>
          </p:nvPr>
        </p:nvSpPr>
        <p:spPr>
          <a:xfrm>
            <a:off x="304800" y="1447800"/>
            <a:ext cx="8458200" cy="1295400"/>
          </a:xfrm>
          <a:blipFill dpi="0" rotWithShape="1">
            <a:blip r:embed="rId4"/>
            <a:srcRect/>
            <a:tile tx="0" ty="0" sx="100000" sy="100000" flip="none" algn="tl"/>
          </a:blipFill>
        </p:spPr>
        <p:txBody>
          <a:bodyPr/>
          <a:lstStyle/>
          <a:p>
            <a:pPr marL="0" indent="0" eaLnBrk="1" hangingPunct="1">
              <a:buFont typeface="Wingdings" charset="0"/>
              <a:buNone/>
            </a:pPr>
            <a:r>
              <a:rPr lang="en-US" altLang="zh-CN" sz="3200">
                <a:latin typeface="Arial" charset="0"/>
                <a:ea typeface="宋体" charset="0"/>
                <a:cs typeface="宋体" charset="0"/>
              </a:rPr>
              <a:t>We</a:t>
            </a:r>
            <a:r>
              <a:rPr lang="fr-FR" altLang="zh-CN" sz="3200">
                <a:latin typeface="Arial" charset="0"/>
                <a:ea typeface="宋体" charset="0"/>
                <a:cs typeface="宋体" charset="0"/>
              </a:rPr>
              <a:t>'</a:t>
            </a:r>
            <a:r>
              <a:rPr lang="en-US" altLang="zh-CN" sz="3200">
                <a:latin typeface="Arial" charset="0"/>
                <a:ea typeface="宋体" charset="0"/>
                <a:cs typeface="宋体" charset="0"/>
              </a:rPr>
              <a:t>ll study data outside the Old Testament which illuminates the OT including:</a:t>
            </a:r>
          </a:p>
        </p:txBody>
      </p:sp>
      <p:sp>
        <p:nvSpPr>
          <p:cNvPr id="252933" name="Rectangle 5"/>
          <p:cNvSpPr>
            <a:spLocks noChangeArrowheads="1"/>
          </p:cNvSpPr>
          <p:nvPr/>
        </p:nvSpPr>
        <p:spPr bwMode="auto">
          <a:xfrm>
            <a:off x="14288" y="2819400"/>
            <a:ext cx="9129712" cy="3733800"/>
          </a:xfrm>
          <a:prstGeom prst="rect">
            <a:avLst/>
          </a:prstGeom>
          <a:noFill/>
          <a:ln w="9525">
            <a:noFill/>
            <a:miter lim="800000"/>
            <a:headEnd/>
            <a:tailEnd/>
          </a:ln>
          <a:effectLst>
            <a:outerShdw blurRad="63500" dist="38099" dir="2700000" algn="ctr" rotWithShape="0">
              <a:schemeClr val="bg2">
                <a:alpha val="74998"/>
              </a:schemeClr>
            </a:outerShdw>
          </a:effectLst>
        </p:spPr>
        <p:txBody>
          <a:bodyPr/>
          <a:lstStyle/>
          <a:p>
            <a:pPr marL="622300" indent="-622300" eaLnBrk="1" hangingPunct="1">
              <a:spcBef>
                <a:spcPct val="20000"/>
              </a:spcBef>
              <a:buClr>
                <a:schemeClr val="accent1"/>
              </a:buClr>
              <a:buSzPct val="85000"/>
              <a:buFont typeface="Wingdings" charset="0"/>
              <a:buChar char="o"/>
              <a:defRPr/>
            </a:pPr>
            <a:r>
              <a:rPr lang="en-US" altLang="zh-CN" sz="3600" b="1" u="sng">
                <a:solidFill>
                  <a:srgbClr val="000000"/>
                </a:solidFill>
                <a:ea typeface="宋体" charset="0"/>
                <a:cs typeface="宋体" charset="0"/>
              </a:rPr>
              <a:t>Geography</a:t>
            </a:r>
            <a:r>
              <a:rPr lang="en-US" altLang="zh-CN" sz="3600" b="1">
                <a:solidFill>
                  <a:srgbClr val="000000"/>
                </a:solidFill>
                <a:ea typeface="宋体" charset="0"/>
                <a:cs typeface="宋体" charset="0"/>
              </a:rPr>
              <a:t> of Israel and the ANE</a:t>
            </a:r>
          </a:p>
          <a:p>
            <a:pPr marL="622300" indent="-622300" eaLnBrk="1" hangingPunct="1">
              <a:spcBef>
                <a:spcPct val="20000"/>
              </a:spcBef>
              <a:buClr>
                <a:schemeClr val="accent1"/>
              </a:buClr>
              <a:buSzPct val="85000"/>
              <a:buFont typeface="Wingdings" charset="0"/>
              <a:buChar char="o"/>
              <a:defRPr/>
            </a:pPr>
            <a:r>
              <a:rPr lang="en-US" altLang="zh-CN" sz="3600" b="1" u="sng">
                <a:solidFill>
                  <a:srgbClr val="000000"/>
                </a:solidFill>
                <a:ea typeface="宋体" charset="0"/>
                <a:cs typeface="宋体" charset="0"/>
              </a:rPr>
              <a:t>Biblical Theology</a:t>
            </a:r>
            <a:r>
              <a:rPr lang="en-US" altLang="zh-CN" sz="3600" b="1">
                <a:solidFill>
                  <a:srgbClr val="000000"/>
                </a:solidFill>
                <a:ea typeface="宋体" charset="0"/>
                <a:cs typeface="宋体" charset="0"/>
              </a:rPr>
              <a:t> of the OT</a:t>
            </a:r>
          </a:p>
          <a:p>
            <a:pPr marL="622300" indent="-622300" eaLnBrk="1" hangingPunct="1">
              <a:spcBef>
                <a:spcPct val="20000"/>
              </a:spcBef>
              <a:buClr>
                <a:schemeClr val="accent1"/>
              </a:buClr>
              <a:buSzPct val="85000"/>
              <a:buFont typeface="Wingdings" charset="0"/>
              <a:buChar char="o"/>
              <a:defRPr/>
            </a:pPr>
            <a:r>
              <a:rPr lang="en-US" altLang="zh-CN" sz="3600" b="1" u="sng">
                <a:solidFill>
                  <a:srgbClr val="000000"/>
                </a:solidFill>
                <a:ea typeface="宋体" charset="0"/>
                <a:cs typeface="宋体" charset="0"/>
              </a:rPr>
              <a:t>History</a:t>
            </a:r>
            <a:r>
              <a:rPr lang="en-US" altLang="zh-CN" sz="3600" b="1">
                <a:solidFill>
                  <a:srgbClr val="000000"/>
                </a:solidFill>
                <a:ea typeface="宋体" charset="0"/>
                <a:cs typeface="宋体" charset="0"/>
              </a:rPr>
              <a:t>: sociology, religions, writings</a:t>
            </a:r>
          </a:p>
          <a:p>
            <a:pPr marL="622300" indent="-622300" eaLnBrk="1" hangingPunct="1">
              <a:spcBef>
                <a:spcPct val="20000"/>
              </a:spcBef>
              <a:buClr>
                <a:schemeClr val="accent1"/>
              </a:buClr>
              <a:buSzPct val="85000"/>
              <a:buFont typeface="Wingdings" charset="0"/>
              <a:buChar char="o"/>
              <a:defRPr/>
            </a:pPr>
            <a:r>
              <a:rPr lang="en-US" altLang="zh-CN" sz="3600" b="1" u="sng">
                <a:solidFill>
                  <a:srgbClr val="000000"/>
                </a:solidFill>
                <a:ea typeface="宋体" charset="0"/>
                <a:cs typeface="宋体" charset="0"/>
              </a:rPr>
              <a:t>Culture</a:t>
            </a:r>
            <a:r>
              <a:rPr lang="en-US" altLang="zh-CN" sz="3600" b="1">
                <a:solidFill>
                  <a:srgbClr val="000000"/>
                </a:solidFill>
                <a:ea typeface="宋体" charset="0"/>
                <a:cs typeface="宋体" charset="0"/>
              </a:rPr>
              <a:t> of Ancient Near East Peoples</a:t>
            </a:r>
          </a:p>
          <a:p>
            <a:pPr marL="622300" indent="-622300" eaLnBrk="1" hangingPunct="1">
              <a:spcBef>
                <a:spcPct val="20000"/>
              </a:spcBef>
              <a:buClr>
                <a:schemeClr val="accent1"/>
              </a:buClr>
              <a:buSzPct val="85000"/>
              <a:buFont typeface="Wingdings" charset="0"/>
              <a:buChar char="o"/>
              <a:defRPr/>
            </a:pPr>
            <a:r>
              <a:rPr lang="en-US" altLang="zh-CN" sz="3600" b="1" u="sng">
                <a:solidFill>
                  <a:srgbClr val="000000"/>
                </a:solidFill>
                <a:ea typeface="宋体" charset="0"/>
                <a:cs typeface="宋体" charset="0"/>
              </a:rPr>
              <a:t>Archaeology</a:t>
            </a:r>
          </a:p>
          <a:p>
            <a:pPr marL="622300" indent="-622300" eaLnBrk="1" hangingPunct="1">
              <a:spcBef>
                <a:spcPct val="20000"/>
              </a:spcBef>
              <a:buClr>
                <a:schemeClr val="accent1"/>
              </a:buClr>
              <a:buSzPct val="85000"/>
              <a:buFont typeface="Wingdings" charset="0"/>
              <a:buChar char="o"/>
              <a:defRPr/>
            </a:pPr>
            <a:r>
              <a:rPr lang="en-US" altLang="zh-CN" sz="3600" b="1" u="sng">
                <a:solidFill>
                  <a:srgbClr val="000000"/>
                </a:solidFill>
                <a:ea typeface="宋体" charset="0"/>
                <a:cs typeface="宋体" charset="0"/>
              </a:rPr>
              <a:t>Chronology</a:t>
            </a:r>
            <a:r>
              <a:rPr lang="en-US" altLang="zh-CN" sz="3600" b="1">
                <a:solidFill>
                  <a:srgbClr val="000000"/>
                </a:solidFill>
                <a:ea typeface="宋体" charset="0"/>
                <a:cs typeface="宋体" charset="0"/>
              </a:rPr>
              <a:t> of the History of Israel</a:t>
            </a:r>
          </a:p>
        </p:txBody>
      </p:sp>
      <p:sp>
        <p:nvSpPr>
          <p:cNvPr id="248837" name="Text Box 5"/>
          <p:cNvSpPr txBox="1">
            <a:spLocks noChangeArrowheads="1"/>
          </p:cNvSpPr>
          <p:nvPr/>
        </p:nvSpPr>
        <p:spPr bwMode="auto">
          <a:xfrm>
            <a:off x="8534400" y="0"/>
            <a:ext cx="609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000000"/>
                </a:solidFill>
              </a:rPr>
              <a:t>1</a:t>
            </a:r>
            <a:endParaRPr lang="en-US" sz="180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2932">
                                            <p:bg/>
                                          </p:spTgt>
                                        </p:tgtEl>
                                        <p:attrNameLst>
                                          <p:attrName>style.visibility</p:attrName>
                                        </p:attrNameLst>
                                      </p:cBhvr>
                                      <p:to>
                                        <p:strVal val="visible"/>
                                      </p:to>
                                    </p:set>
                                    <p:animEffect transition="in" filter="dissolve">
                                      <p:cBhvr>
                                        <p:cTn id="7" dur="500"/>
                                        <p:tgtEl>
                                          <p:spTgt spid="252932">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52932">
                                            <p:txEl>
                                              <p:pRg st="0" end="0"/>
                                            </p:txEl>
                                          </p:spTgt>
                                        </p:tgtEl>
                                        <p:attrNameLst>
                                          <p:attrName>style.visibility</p:attrName>
                                        </p:attrNameLst>
                                      </p:cBhvr>
                                      <p:to>
                                        <p:strVal val="visible"/>
                                      </p:to>
                                    </p:set>
                                    <p:animEffect transition="in" filter="dissolve">
                                      <p:cBhvr>
                                        <p:cTn id="10" dur="500"/>
                                        <p:tgtEl>
                                          <p:spTgt spid="252932">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4" presetClass="entr" presetSubtype="0" fill="hold" grpId="0" nodeType="clickEffect">
                                  <p:stCondLst>
                                    <p:cond delay="0"/>
                                  </p:stCondLst>
                                  <p:childTnLst>
                                    <p:set>
                                      <p:cBhvr>
                                        <p:cTn id="14" dur="1" fill="hold">
                                          <p:stCondLst>
                                            <p:cond delay="0"/>
                                          </p:stCondLst>
                                        </p:cTn>
                                        <p:tgtEl>
                                          <p:spTgt spid="252933"/>
                                        </p:tgtEl>
                                        <p:attrNameLst>
                                          <p:attrName>style.visibility</p:attrName>
                                        </p:attrNameLst>
                                      </p:cBhvr>
                                      <p:to>
                                        <p:strVal val="visible"/>
                                      </p:to>
                                    </p:set>
                                    <p:anim to="" calcmode="lin" valueType="num">
                                      <p:cBhvr>
                                        <p:cTn id="15" dur="1" fill="hold"/>
                                        <p:tgtEl>
                                          <p:spTgt spid="25293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932" grpId="0" build="p" animBg="1"/>
      <p:bldP spid="25293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7219" name="Rectangle 3"/>
          <p:cNvSpPr>
            <a:spLocks noGrp="1" noChangeArrowheads="1"/>
          </p:cNvSpPr>
          <p:nvPr>
            <p:ph type="title"/>
          </p:nvPr>
        </p:nvSpPr>
        <p:spPr>
          <a:xfrm>
            <a:off x="0" y="476672"/>
            <a:ext cx="9144000" cy="1656184"/>
          </a:xfrm>
        </p:spPr>
        <p:txBody>
          <a:bodyPr/>
          <a:lstStyle/>
          <a:p>
            <a:pPr>
              <a:defRPr/>
            </a:pPr>
            <a:r>
              <a:rPr lang="en-US" sz="4800" b="1" dirty="0">
                <a:solidFill>
                  <a:schemeClr val="tx1"/>
                </a:solidFill>
                <a:effectLst>
                  <a:glow rad="228600">
                    <a:srgbClr val="000000"/>
                  </a:glow>
                </a:effectLst>
                <a:latin typeface="Arial" charset="0"/>
                <a:ea typeface="ＭＳ Ｐゴシック" charset="0"/>
                <a:cs typeface="ＭＳ Ｐゴシック" charset="0"/>
              </a:rPr>
              <a:t>How Well Do You Know Your </a:t>
            </a:r>
            <a:br>
              <a:rPr lang="en-US" sz="4800" b="1" dirty="0">
                <a:solidFill>
                  <a:schemeClr val="tx1"/>
                </a:solidFill>
                <a:effectLst>
                  <a:glow rad="228600">
                    <a:srgbClr val="000000"/>
                  </a:glow>
                </a:effectLst>
                <a:latin typeface="Arial" charset="0"/>
                <a:ea typeface="ＭＳ Ｐゴシック" charset="0"/>
                <a:cs typeface="ＭＳ Ｐゴシック" charset="0"/>
              </a:rPr>
            </a:br>
            <a:r>
              <a:rPr lang="en-US" sz="4800" b="1" dirty="0">
                <a:solidFill>
                  <a:schemeClr val="tx1"/>
                </a:solidFill>
                <a:effectLst>
                  <a:glow rad="228600">
                    <a:srgbClr val="000000"/>
                  </a:glow>
                </a:effectLst>
                <a:latin typeface="Arial" charset="0"/>
                <a:ea typeface="ＭＳ Ｐゴシック" charset="0"/>
                <a:cs typeface="ＭＳ Ｐゴシック" charset="0"/>
              </a:rPr>
              <a:t>Old Testament?</a:t>
            </a:r>
          </a:p>
        </p:txBody>
      </p:sp>
      <p:sp>
        <p:nvSpPr>
          <p:cNvPr id="137220" name="Rectangle 4"/>
          <p:cNvSpPr>
            <a:spLocks noGrp="1" noChangeArrowheads="1"/>
          </p:cNvSpPr>
          <p:nvPr>
            <p:ph type="body" idx="1"/>
          </p:nvPr>
        </p:nvSpPr>
        <p:spPr>
          <a:xfrm>
            <a:off x="395288" y="1981200"/>
            <a:ext cx="8748712" cy="4114800"/>
          </a:xfrm>
        </p:spPr>
        <p:txBody>
          <a:bodyPr anchor="ctr"/>
          <a:lstStyle/>
          <a:p>
            <a:pPr marL="628650" indent="-628650">
              <a:spcBef>
                <a:spcPct val="0"/>
              </a:spcBef>
              <a:defRPr/>
            </a:pPr>
            <a:r>
              <a:rPr lang="en-US" sz="3600" b="1" dirty="0">
                <a:effectLst>
                  <a:glow rad="228600">
                    <a:srgbClr val="000000"/>
                  </a:glow>
                </a:effectLst>
                <a:latin typeface="Arial" charset="0"/>
                <a:ea typeface="ＭＳ Ｐゴシック" charset="0"/>
                <a:cs typeface="ＭＳ Ｐゴシック" charset="0"/>
              </a:rPr>
              <a:t>Take out a blank piece of paper </a:t>
            </a:r>
            <a:br>
              <a:rPr lang="en-US" sz="3600" b="1" dirty="0">
                <a:effectLst>
                  <a:glow rad="228600">
                    <a:srgbClr val="000000"/>
                  </a:glow>
                </a:effectLst>
                <a:latin typeface="Arial" charset="0"/>
                <a:ea typeface="ＭＳ Ｐゴシック" charset="0"/>
                <a:cs typeface="ＭＳ Ｐゴシック" charset="0"/>
              </a:rPr>
            </a:br>
            <a:r>
              <a:rPr lang="en-US" sz="3600" b="1" dirty="0">
                <a:effectLst>
                  <a:glow rad="228600">
                    <a:srgbClr val="000000"/>
                  </a:glow>
                </a:effectLst>
                <a:latin typeface="Arial" charset="0"/>
                <a:ea typeface="ＭＳ Ｐゴシック" charset="0"/>
                <a:cs typeface="ＭＳ Ｐゴシック" charset="0"/>
              </a:rPr>
              <a:t>(or use a blank page in your notes)</a:t>
            </a:r>
          </a:p>
          <a:p>
            <a:pPr marL="628650" indent="-628650">
              <a:spcBef>
                <a:spcPct val="0"/>
              </a:spcBef>
              <a:defRPr/>
            </a:pPr>
            <a:r>
              <a:rPr lang="en-US" sz="3600" b="1" dirty="0">
                <a:effectLst>
                  <a:glow rad="228600">
                    <a:srgbClr val="000000"/>
                  </a:glow>
                </a:effectLst>
                <a:latin typeface="Arial" charset="0"/>
                <a:ea typeface="ＭＳ Ｐゴシック" charset="0"/>
                <a:cs typeface="ＭＳ Ｐゴシック" charset="0"/>
              </a:rPr>
              <a:t>List the OT books in order</a:t>
            </a:r>
          </a:p>
        </p:txBody>
      </p:sp>
    </p:spTree>
    <p:extLst>
      <p:ext uri="{BB962C8B-B14F-4D97-AF65-F5344CB8AC3E}">
        <p14:creationId xmlns:p14="http://schemas.microsoft.com/office/powerpoint/2010/main" val="10996192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7220">
                                            <p:txEl>
                                              <p:pRg st="0" end="0"/>
                                            </p:txEl>
                                          </p:spTgt>
                                        </p:tgtEl>
                                        <p:attrNameLst>
                                          <p:attrName>style.visibility</p:attrName>
                                        </p:attrNameLst>
                                      </p:cBhvr>
                                      <p:to>
                                        <p:strVal val="visible"/>
                                      </p:to>
                                    </p:set>
                                    <p:anim calcmode="lin" valueType="num">
                                      <p:cBhvr additive="base">
                                        <p:cTn id="7" dur="500" fill="hold"/>
                                        <p:tgtEl>
                                          <p:spTgt spid="13722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72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7220">
                                            <p:txEl>
                                              <p:pRg st="1" end="1"/>
                                            </p:txEl>
                                          </p:spTgt>
                                        </p:tgtEl>
                                        <p:attrNameLst>
                                          <p:attrName>style.visibility</p:attrName>
                                        </p:attrNameLst>
                                      </p:cBhvr>
                                      <p:to>
                                        <p:strVal val="visible"/>
                                      </p:to>
                                    </p:set>
                                    <p:anim calcmode="lin" valueType="num">
                                      <p:cBhvr additive="base">
                                        <p:cTn id="13" dur="500" fill="hold"/>
                                        <p:tgtEl>
                                          <p:spTgt spid="13722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722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0"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000">
              <a:solidFill>
                <a:srgbClr val="000000"/>
              </a:solidFill>
              <a:cs typeface="Arial" charset="0"/>
            </a:endParaRPr>
          </a:p>
        </p:txBody>
      </p:sp>
      <p:sp>
        <p:nvSpPr>
          <p:cNvPr id="186370" name="Rectangle 3"/>
          <p:cNvSpPr>
            <a:spLocks noChangeArrowheads="1"/>
          </p:cNvSpPr>
          <p:nvPr/>
        </p:nvSpPr>
        <p:spPr bwMode="auto">
          <a:xfrm>
            <a:off x="0" y="4648200"/>
            <a:ext cx="533400" cy="22098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000">
              <a:solidFill>
                <a:srgbClr val="000000"/>
              </a:solidFill>
              <a:cs typeface="Arial" charset="0"/>
            </a:endParaRPr>
          </a:p>
        </p:txBody>
      </p:sp>
      <p:pic>
        <p:nvPicPr>
          <p:cNvPr id="186371" name="Picture 4" descr="MIDGI00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28800" y="1127125"/>
            <a:ext cx="5326063"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65" name="Text Box 5"/>
          <p:cNvSpPr txBox="1">
            <a:spLocks noChangeArrowheads="1"/>
          </p:cNvSpPr>
          <p:nvPr/>
        </p:nvSpPr>
        <p:spPr bwMode="auto">
          <a:xfrm>
            <a:off x="4572000" y="177800"/>
            <a:ext cx="4572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i="1">
                <a:solidFill>
                  <a:srgbClr val="FFFF00"/>
                </a:solidFill>
                <a:latin typeface="Arial"/>
                <a:cs typeface="Arial"/>
              </a:rPr>
              <a:t>Genesis - Malachi</a:t>
            </a:r>
          </a:p>
        </p:txBody>
      </p:sp>
      <p:sp>
        <p:nvSpPr>
          <p:cNvPr id="40966" name="Text Box 6"/>
          <p:cNvSpPr txBox="1">
            <a:spLocks noChangeArrowheads="1"/>
          </p:cNvSpPr>
          <p:nvPr/>
        </p:nvSpPr>
        <p:spPr bwMode="auto">
          <a:xfrm>
            <a:off x="152400" y="115888"/>
            <a:ext cx="4572000" cy="8239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800" b="1" dirty="0">
                <a:solidFill>
                  <a:srgbClr val="FFFF00"/>
                </a:solidFill>
                <a:latin typeface="Arial"/>
                <a:cs typeface="Arial"/>
              </a:rPr>
              <a:t>Old Testament</a:t>
            </a:r>
          </a:p>
        </p:txBody>
      </p:sp>
      <p:sp>
        <p:nvSpPr>
          <p:cNvPr id="40967" name="Text Box 7"/>
          <p:cNvSpPr txBox="1">
            <a:spLocks noChangeArrowheads="1"/>
          </p:cNvSpPr>
          <p:nvPr/>
        </p:nvSpPr>
        <p:spPr bwMode="auto">
          <a:xfrm>
            <a:off x="152400" y="2879725"/>
            <a:ext cx="20574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spcBef>
                <a:spcPct val="50000"/>
              </a:spcBef>
              <a:defRPr/>
            </a:pPr>
            <a:r>
              <a:rPr lang="en-US" sz="4000" b="1">
                <a:solidFill>
                  <a:srgbClr val="FFFF00"/>
                </a:solidFill>
                <a:latin typeface="Arial"/>
                <a:cs typeface="Arial"/>
              </a:rPr>
              <a:t>History (12)</a:t>
            </a:r>
            <a:endParaRPr lang="en-US" sz="4000" b="1" i="1">
              <a:solidFill>
                <a:srgbClr val="FFFF00"/>
              </a:solidFill>
              <a:latin typeface="Arial"/>
              <a:cs typeface="Arial"/>
            </a:endParaRPr>
          </a:p>
        </p:txBody>
      </p:sp>
      <p:sp>
        <p:nvSpPr>
          <p:cNvPr id="40968" name="Text Box 8"/>
          <p:cNvSpPr txBox="1">
            <a:spLocks noChangeArrowheads="1"/>
          </p:cNvSpPr>
          <p:nvPr/>
        </p:nvSpPr>
        <p:spPr bwMode="auto">
          <a:xfrm>
            <a:off x="2362200" y="5622925"/>
            <a:ext cx="4876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spcBef>
                <a:spcPct val="20000"/>
              </a:spcBef>
              <a:defRPr/>
            </a:pPr>
            <a:r>
              <a:rPr lang="en-US" sz="4000" b="1" i="1">
                <a:solidFill>
                  <a:srgbClr val="FFFF00"/>
                </a:solidFill>
                <a:latin typeface="Arial"/>
                <a:cs typeface="Arial"/>
              </a:rPr>
              <a:t>Major  5  Minor  12</a:t>
            </a:r>
            <a:endParaRPr lang="en-US" sz="4000">
              <a:solidFill>
                <a:srgbClr val="FFFF00"/>
              </a:solidFill>
              <a:latin typeface="Arial"/>
              <a:cs typeface="Arial"/>
            </a:endParaRPr>
          </a:p>
        </p:txBody>
      </p:sp>
      <p:sp>
        <p:nvSpPr>
          <p:cNvPr id="40969" name="Text Box 9"/>
          <p:cNvSpPr txBox="1">
            <a:spLocks noChangeArrowheads="1"/>
          </p:cNvSpPr>
          <p:nvPr/>
        </p:nvSpPr>
        <p:spPr bwMode="auto">
          <a:xfrm>
            <a:off x="6934200" y="2955925"/>
            <a:ext cx="2133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spcBef>
                <a:spcPct val="50000"/>
              </a:spcBef>
              <a:defRPr/>
            </a:pPr>
            <a:r>
              <a:rPr lang="en-US" sz="4000" b="1">
                <a:solidFill>
                  <a:srgbClr val="FFFF00"/>
                </a:solidFill>
                <a:latin typeface="Arial"/>
                <a:cs typeface="Arial"/>
              </a:rPr>
              <a:t>Poetry (5)</a:t>
            </a:r>
            <a:endParaRPr lang="en-US" sz="4000" b="1" i="1">
              <a:solidFill>
                <a:srgbClr val="FFFF00"/>
              </a:solidFill>
              <a:latin typeface="Arial"/>
              <a:cs typeface="Arial"/>
            </a:endParaRPr>
          </a:p>
        </p:txBody>
      </p:sp>
      <p:sp>
        <p:nvSpPr>
          <p:cNvPr id="40970" name="Text Box 10"/>
          <p:cNvSpPr txBox="1">
            <a:spLocks noChangeArrowheads="1"/>
          </p:cNvSpPr>
          <p:nvPr/>
        </p:nvSpPr>
        <p:spPr bwMode="auto">
          <a:xfrm>
            <a:off x="76200" y="4175125"/>
            <a:ext cx="2514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spcBef>
                <a:spcPct val="50000"/>
              </a:spcBef>
              <a:defRPr/>
            </a:pPr>
            <a:r>
              <a:rPr lang="en-US" sz="4000" b="1">
                <a:solidFill>
                  <a:srgbClr val="FFFF00"/>
                </a:solidFill>
                <a:latin typeface="Arial"/>
                <a:cs typeface="Arial"/>
              </a:rPr>
              <a:t>Prophecy (17)</a:t>
            </a:r>
            <a:endParaRPr lang="en-US" sz="4000" b="1" i="1">
              <a:solidFill>
                <a:srgbClr val="FFFF00"/>
              </a:solidFill>
              <a:latin typeface="Arial"/>
              <a:cs typeface="Arial"/>
            </a:endParaRPr>
          </a:p>
        </p:txBody>
      </p:sp>
      <p:sp>
        <p:nvSpPr>
          <p:cNvPr id="40971" name="Text Box 11"/>
          <p:cNvSpPr txBox="1">
            <a:spLocks noChangeArrowheads="1"/>
          </p:cNvSpPr>
          <p:nvPr/>
        </p:nvSpPr>
        <p:spPr bwMode="auto">
          <a:xfrm>
            <a:off x="152400" y="1355725"/>
            <a:ext cx="16002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spcBef>
                <a:spcPct val="50000"/>
              </a:spcBef>
              <a:defRPr/>
            </a:pPr>
            <a:r>
              <a:rPr lang="en-US" sz="4000" b="1">
                <a:solidFill>
                  <a:srgbClr val="FFFF00"/>
                </a:solidFill>
                <a:latin typeface="Arial"/>
                <a:cs typeface="Arial"/>
              </a:rPr>
              <a:t>Law (5)</a:t>
            </a:r>
            <a:endParaRPr lang="en-US" sz="4000" b="1" i="1">
              <a:solidFill>
                <a:srgbClr val="FFFF00"/>
              </a:solidFill>
              <a:latin typeface="Arial"/>
              <a:cs typeface="Arial"/>
            </a:endParaRPr>
          </a:p>
        </p:txBody>
      </p:sp>
      <p:sp>
        <p:nvSpPr>
          <p:cNvPr id="186379" name="Rectangle 12"/>
          <p:cNvSpPr>
            <a:spLocks noGrp="1" noChangeArrowheads="1"/>
          </p:cNvSpPr>
          <p:nvPr>
            <p:ph type="title" idx="4294967295"/>
          </p:nvPr>
        </p:nvSpPr>
        <p:spPr>
          <a:xfrm>
            <a:off x="990600" y="5943600"/>
            <a:ext cx="7772400" cy="914400"/>
          </a:xfrm>
        </p:spPr>
        <p:txBody>
          <a:bodyPr/>
          <a:lstStyle/>
          <a:p>
            <a:pPr eaLnBrk="1" hangingPunct="1"/>
            <a:r>
              <a:rPr lang="en-US" sz="4000">
                <a:latin typeface="Arial" charset="0"/>
                <a:ea typeface="ＭＳ Ｐゴシック" charset="0"/>
                <a:cs typeface="Arial" charset="0"/>
              </a:rPr>
              <a:t>OT Bookshelf</a:t>
            </a:r>
          </a:p>
        </p:txBody>
      </p:sp>
    </p:spTree>
    <p:extLst>
      <p:ext uri="{BB962C8B-B14F-4D97-AF65-F5344CB8AC3E}">
        <p14:creationId xmlns:p14="http://schemas.microsoft.com/office/powerpoint/2010/main" val="1347154909"/>
      </p:ext>
    </p:extLst>
  </p:cSld>
  <p:clrMapOvr>
    <a:masterClrMapping/>
  </p:clrMapOvr>
  <p:transition spd="med">
    <p:randomBar dir="ver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ISCBG032"/>
          <p:cNvPicPr>
            <a:picLocks noChangeAspect="1" noChangeArrowheads="1"/>
          </p:cNvPicPr>
          <p:nvPr/>
        </p:nvPicPr>
        <p:blipFill>
          <a:blip r:embed="rId3" cstate="screen">
            <a:lum bright="-54000" contrast="6000"/>
            <a:extLst>
              <a:ext uri="{28A0092B-C50C-407E-A947-70E740481C1C}">
                <a14:useLocalDpi xmlns:a14="http://schemas.microsoft.com/office/drawing/2010/main"/>
              </a:ext>
            </a:extLst>
          </a:blip>
          <a:srcRect/>
          <a:stretch>
            <a:fillRect/>
          </a:stretch>
        </p:blipFill>
        <p:spPr bwMode="auto">
          <a:xfrm>
            <a:off x="1905000" y="2346592"/>
            <a:ext cx="487680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8242" name="Rectangle 4"/>
          <p:cNvSpPr>
            <a:spLocks noGrp="1" noChangeArrowheads="1"/>
          </p:cNvSpPr>
          <p:nvPr>
            <p:ph type="title"/>
          </p:nvPr>
        </p:nvSpPr>
        <p:spPr>
          <a:xfrm>
            <a:off x="1907704" y="0"/>
            <a:ext cx="5112568" cy="1340768"/>
          </a:xfrm>
          <a:solidFill>
            <a:schemeClr val="tx1"/>
          </a:solidFill>
        </p:spPr>
        <p:txBody>
          <a:bodyPr/>
          <a:lstStyle/>
          <a:p>
            <a:pPr eaLnBrk="1" hangingPunct="1"/>
            <a:r>
              <a:rPr lang="en-US" altLang="zh-CN" b="1">
                <a:solidFill>
                  <a:schemeClr val="bg1"/>
                </a:solidFill>
                <a:effectLst/>
                <a:latin typeface="Arial" charset="0"/>
                <a:ea typeface="ＭＳ Ｐゴシック" charset="0"/>
              </a:rPr>
              <a:t>OT Survey &amp; </a:t>
            </a:r>
            <a:br>
              <a:rPr lang="en-US" altLang="zh-CN" b="1">
                <a:solidFill>
                  <a:schemeClr val="bg1"/>
                </a:solidFill>
                <a:effectLst/>
                <a:latin typeface="Arial" charset="0"/>
                <a:ea typeface="ＭＳ Ｐゴシック" charset="0"/>
              </a:rPr>
            </a:br>
            <a:r>
              <a:rPr lang="en-US" altLang="zh-CN" b="1">
                <a:solidFill>
                  <a:schemeClr val="bg1"/>
                </a:solidFill>
                <a:effectLst/>
                <a:latin typeface="Arial" charset="0"/>
                <a:ea typeface="ＭＳ Ｐゴシック" charset="0"/>
              </a:rPr>
              <a:t>OT Foundations</a:t>
            </a:r>
            <a:endParaRPr lang="en-US" b="1">
              <a:solidFill>
                <a:schemeClr val="bg1"/>
              </a:solidFill>
              <a:effectLst/>
              <a:latin typeface="Arial" charset="0"/>
              <a:ea typeface="ＭＳ Ｐゴシック" charset="0"/>
            </a:endParaRPr>
          </a:p>
        </p:txBody>
      </p:sp>
      <p:sp>
        <p:nvSpPr>
          <p:cNvPr id="138243" name="Text Box 7"/>
          <p:cNvSpPr txBox="1">
            <a:spLocks noChangeArrowheads="1"/>
          </p:cNvSpPr>
          <p:nvPr/>
        </p:nvSpPr>
        <p:spPr bwMode="auto">
          <a:xfrm>
            <a:off x="8429625" y="44450"/>
            <a:ext cx="6794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FFFFFF"/>
                </a:solidFill>
                <a:latin typeface="Arial" charset="0"/>
                <a:cs typeface="Arial" charset="0"/>
              </a:rPr>
              <a:t>xv</a:t>
            </a:r>
          </a:p>
        </p:txBody>
      </p:sp>
      <p:sp>
        <p:nvSpPr>
          <p:cNvPr id="34819" name="Text Box 3"/>
          <p:cNvSpPr txBox="1">
            <a:spLocks noChangeArrowheads="1"/>
          </p:cNvSpPr>
          <p:nvPr/>
        </p:nvSpPr>
        <p:spPr bwMode="auto">
          <a:xfrm>
            <a:off x="23813" y="1638567"/>
            <a:ext cx="2592387" cy="584200"/>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3200" b="1" dirty="0">
                <a:solidFill>
                  <a:srgbClr val="FFFFFF"/>
                </a:solidFill>
                <a:latin typeface="Arial"/>
                <a:cs typeface="Arial"/>
              </a:rPr>
              <a:t>Geography</a:t>
            </a:r>
            <a:endParaRPr lang="en-US" dirty="0">
              <a:solidFill>
                <a:srgbClr val="FFFFFF"/>
              </a:solidFill>
              <a:latin typeface="Arial"/>
              <a:cs typeface="Arial"/>
            </a:endParaRPr>
          </a:p>
        </p:txBody>
      </p:sp>
      <p:sp>
        <p:nvSpPr>
          <p:cNvPr id="34820" name="Text Box 4"/>
          <p:cNvSpPr txBox="1">
            <a:spLocks noChangeArrowheads="1"/>
          </p:cNvSpPr>
          <p:nvPr/>
        </p:nvSpPr>
        <p:spPr bwMode="auto">
          <a:xfrm>
            <a:off x="-14288" y="4556392"/>
            <a:ext cx="2100263" cy="1077913"/>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3200" b="1" dirty="0">
                <a:solidFill>
                  <a:srgbClr val="FFFFFF"/>
                </a:solidFill>
                <a:latin typeface="Arial"/>
                <a:cs typeface="Arial"/>
              </a:rPr>
              <a:t>Politics (History)</a:t>
            </a:r>
            <a:endParaRPr lang="en-US" dirty="0">
              <a:solidFill>
                <a:srgbClr val="FFFFFF"/>
              </a:solidFill>
              <a:latin typeface="Arial"/>
              <a:cs typeface="Arial"/>
            </a:endParaRPr>
          </a:p>
        </p:txBody>
      </p:sp>
      <p:sp>
        <p:nvSpPr>
          <p:cNvPr id="34821" name="Text Box 5"/>
          <p:cNvSpPr txBox="1">
            <a:spLocks noChangeArrowheads="1"/>
          </p:cNvSpPr>
          <p:nvPr/>
        </p:nvSpPr>
        <p:spPr bwMode="auto">
          <a:xfrm>
            <a:off x="2033588" y="6156592"/>
            <a:ext cx="4841875" cy="584776"/>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3200" b="1" dirty="0">
                <a:solidFill>
                  <a:srgbClr val="FFFFFF"/>
                </a:solidFill>
                <a:latin typeface="Arial"/>
                <a:cs typeface="Arial"/>
              </a:rPr>
              <a:t>Cultural Context</a:t>
            </a:r>
            <a:endParaRPr lang="en-US" dirty="0">
              <a:solidFill>
                <a:srgbClr val="FFFFFF"/>
              </a:solidFill>
              <a:latin typeface="Arial"/>
              <a:cs typeface="Arial"/>
            </a:endParaRPr>
          </a:p>
        </p:txBody>
      </p:sp>
      <p:sp>
        <p:nvSpPr>
          <p:cNvPr id="34822" name="Text Box 6"/>
          <p:cNvSpPr txBox="1">
            <a:spLocks noChangeArrowheads="1"/>
          </p:cNvSpPr>
          <p:nvPr/>
        </p:nvSpPr>
        <p:spPr bwMode="auto">
          <a:xfrm>
            <a:off x="6734175" y="4556392"/>
            <a:ext cx="2554288" cy="1077913"/>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3200" b="1" dirty="0">
                <a:solidFill>
                  <a:srgbClr val="FFFFFF"/>
                </a:solidFill>
                <a:latin typeface="Arial"/>
                <a:cs typeface="Arial"/>
              </a:rPr>
              <a:t>Religious Context</a:t>
            </a:r>
            <a:endParaRPr lang="en-US" dirty="0">
              <a:solidFill>
                <a:srgbClr val="FFFFFF"/>
              </a:solidFill>
              <a:latin typeface="Arial"/>
              <a:cs typeface="Arial"/>
            </a:endParaRPr>
          </a:p>
        </p:txBody>
      </p:sp>
      <p:sp>
        <p:nvSpPr>
          <p:cNvPr id="34823" name="Text Box 7"/>
          <p:cNvSpPr txBox="1">
            <a:spLocks noChangeArrowheads="1"/>
          </p:cNvSpPr>
          <p:nvPr/>
        </p:nvSpPr>
        <p:spPr bwMode="auto">
          <a:xfrm>
            <a:off x="6408415" y="1660792"/>
            <a:ext cx="2844105" cy="1077218"/>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3200" b="1">
                <a:solidFill>
                  <a:srgbClr val="FFFFFF"/>
                </a:solidFill>
                <a:latin typeface="Arial"/>
                <a:cs typeface="Arial"/>
              </a:rPr>
              <a:t>Biblical Theology</a:t>
            </a:r>
            <a:endParaRPr lang="en-US">
              <a:solidFill>
                <a:srgbClr val="FFFFFF"/>
              </a:solidFill>
              <a:latin typeface="Arial"/>
              <a:cs typeface="Arial"/>
            </a:endParaRPr>
          </a:p>
        </p:txBody>
      </p:sp>
      <p:sp>
        <p:nvSpPr>
          <p:cNvPr id="34824" name="AutoShape 8"/>
          <p:cNvSpPr>
            <a:spLocks noChangeArrowheads="1"/>
          </p:cNvSpPr>
          <p:nvPr/>
        </p:nvSpPr>
        <p:spPr bwMode="auto">
          <a:xfrm>
            <a:off x="1946275" y="4632592"/>
            <a:ext cx="609600" cy="914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tx2"/>
          </a:solidFill>
          <a:ln w="12700" cap="sq">
            <a:solidFill>
              <a:schemeClr val="tx1"/>
            </a:solidFill>
            <a:miter lim="800000"/>
            <a:headEnd type="none" w="sm" len="sm"/>
            <a:tailEnd type="none" w="sm" len="sm"/>
          </a:ln>
        </p:spPr>
        <p:txBody>
          <a:bodyPr wrap="none" anchor="ctr"/>
          <a:lstStyle/>
          <a:p>
            <a:pPr eaLnBrk="1" hangingPunct="1"/>
            <a:endParaRPr lang="en-US" sz="2400">
              <a:solidFill>
                <a:srgbClr val="FFFFFF"/>
              </a:solidFill>
              <a:latin typeface="Times New Roman" charset="0"/>
            </a:endParaRPr>
          </a:p>
        </p:txBody>
      </p:sp>
      <p:sp>
        <p:nvSpPr>
          <p:cNvPr id="34825" name="AutoShape 9"/>
          <p:cNvSpPr>
            <a:spLocks noChangeArrowheads="1"/>
          </p:cNvSpPr>
          <p:nvPr/>
        </p:nvSpPr>
        <p:spPr bwMode="auto">
          <a:xfrm rot="3348789">
            <a:off x="1828800" y="2030680"/>
            <a:ext cx="609600" cy="914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tx2"/>
          </a:solidFill>
          <a:ln w="12700" cap="sq">
            <a:solidFill>
              <a:schemeClr val="tx1"/>
            </a:solidFill>
            <a:miter lim="800000"/>
            <a:headEnd type="none" w="sm" len="sm"/>
            <a:tailEnd type="none" w="sm" len="sm"/>
          </a:ln>
        </p:spPr>
        <p:txBody>
          <a:bodyPr wrap="none" anchor="ctr"/>
          <a:lstStyle/>
          <a:p>
            <a:pPr eaLnBrk="1" hangingPunct="1"/>
            <a:endParaRPr lang="en-US" sz="2400">
              <a:solidFill>
                <a:srgbClr val="FFFFFF"/>
              </a:solidFill>
              <a:latin typeface="Times New Roman" charset="0"/>
            </a:endParaRPr>
          </a:p>
        </p:txBody>
      </p:sp>
      <p:sp>
        <p:nvSpPr>
          <p:cNvPr id="34827" name="AutoShape 11"/>
          <p:cNvSpPr>
            <a:spLocks noChangeArrowheads="1"/>
          </p:cNvSpPr>
          <p:nvPr/>
        </p:nvSpPr>
        <p:spPr bwMode="auto">
          <a:xfrm rot="7631537">
            <a:off x="6248400" y="2041792"/>
            <a:ext cx="609600" cy="914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tx2"/>
          </a:solidFill>
          <a:ln w="12700" cap="sq">
            <a:solidFill>
              <a:schemeClr val="tx1"/>
            </a:solidFill>
            <a:miter lim="800000"/>
            <a:headEnd type="none" w="sm" len="sm"/>
            <a:tailEnd type="none" w="sm" len="sm"/>
          </a:ln>
        </p:spPr>
        <p:txBody>
          <a:bodyPr wrap="none" anchor="ctr"/>
          <a:lstStyle/>
          <a:p>
            <a:pPr eaLnBrk="1" hangingPunct="1"/>
            <a:endParaRPr lang="en-US" sz="2400">
              <a:solidFill>
                <a:srgbClr val="FFFFFF"/>
              </a:solidFill>
              <a:latin typeface="Times New Roman" charset="0"/>
            </a:endParaRPr>
          </a:p>
        </p:txBody>
      </p:sp>
      <p:sp>
        <p:nvSpPr>
          <p:cNvPr id="34828" name="AutoShape 12"/>
          <p:cNvSpPr>
            <a:spLocks noChangeArrowheads="1"/>
          </p:cNvSpPr>
          <p:nvPr/>
        </p:nvSpPr>
        <p:spPr bwMode="auto">
          <a:xfrm rot="10800000">
            <a:off x="6300788" y="4632592"/>
            <a:ext cx="609600" cy="914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tx2"/>
          </a:solidFill>
          <a:ln w="12700" cap="sq">
            <a:solidFill>
              <a:schemeClr val="tx1"/>
            </a:solidFill>
            <a:miter lim="800000"/>
            <a:headEnd type="none" w="sm" len="sm"/>
            <a:tailEnd type="none" w="sm" len="sm"/>
          </a:ln>
        </p:spPr>
        <p:txBody>
          <a:bodyPr wrap="none" anchor="ctr"/>
          <a:lstStyle/>
          <a:p>
            <a:pPr eaLnBrk="1" hangingPunct="1"/>
            <a:endParaRPr lang="en-US" sz="2400">
              <a:solidFill>
                <a:srgbClr val="FFFFFF"/>
              </a:solidFill>
              <a:latin typeface="Times New Roman" charset="0"/>
            </a:endParaRPr>
          </a:p>
        </p:txBody>
      </p:sp>
      <p:sp>
        <p:nvSpPr>
          <p:cNvPr id="34829" name="AutoShape 13"/>
          <p:cNvSpPr>
            <a:spLocks noChangeArrowheads="1"/>
          </p:cNvSpPr>
          <p:nvPr/>
        </p:nvSpPr>
        <p:spPr bwMode="auto">
          <a:xfrm rot="-5400000">
            <a:off x="4114800" y="5470792"/>
            <a:ext cx="609600" cy="914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tx2"/>
          </a:solidFill>
          <a:ln w="12700" cap="sq">
            <a:solidFill>
              <a:schemeClr val="tx1"/>
            </a:solidFill>
            <a:miter lim="800000"/>
            <a:headEnd type="none" w="sm" len="sm"/>
            <a:tailEnd type="none" w="sm" len="sm"/>
          </a:ln>
        </p:spPr>
        <p:txBody>
          <a:bodyPr wrap="none" anchor="ctr"/>
          <a:lstStyle/>
          <a:p>
            <a:pPr eaLnBrk="1" hangingPunct="1"/>
            <a:endParaRPr lang="en-US" sz="2400">
              <a:solidFill>
                <a:srgbClr val="FFFFFF"/>
              </a:solidFill>
              <a:latin typeface="Times New Roman" charset="0"/>
            </a:endParaRPr>
          </a:p>
        </p:txBody>
      </p:sp>
      <p:sp>
        <p:nvSpPr>
          <p:cNvPr id="34830" name="Rectangle 14"/>
          <p:cNvSpPr>
            <a:spLocks noChangeArrowheads="1"/>
          </p:cNvSpPr>
          <p:nvPr/>
        </p:nvSpPr>
        <p:spPr bwMode="auto">
          <a:xfrm>
            <a:off x="2133600" y="2718067"/>
            <a:ext cx="4572000" cy="2590800"/>
          </a:xfrm>
          <a:prstGeom prst="rect">
            <a:avLst/>
          </a:prstGeom>
          <a:noFill/>
          <a:ln w="12700" cap="sq">
            <a:noFill/>
            <a:miter lim="800000"/>
            <a:headEnd type="none" w="sm" len="sm"/>
            <a:tailEnd type="none" w="sm" len="sm"/>
          </a:ln>
          <a:effectLst/>
        </p:spPr>
        <p:txBody>
          <a:bodyPr/>
          <a:lstStyle/>
          <a:p>
            <a:pPr marL="342900" indent="-342900" eaLnBrk="1" hangingPunct="1">
              <a:lnSpc>
                <a:spcPct val="90000"/>
              </a:lnSpc>
              <a:spcBef>
                <a:spcPct val="20000"/>
              </a:spcBef>
              <a:buClr>
                <a:srgbClr val="FFFF00"/>
              </a:buClr>
              <a:buSzPct val="75000"/>
              <a:buFont typeface="Wingdings" charset="0"/>
              <a:buChar char="n"/>
              <a:defRPr/>
            </a:pPr>
            <a:r>
              <a:rPr lang="en-US" altLang="zh-CN" sz="3200" b="1" dirty="0">
                <a:solidFill>
                  <a:srgbClr val="FFFFFF"/>
                </a:solidFill>
                <a:effectLst>
                  <a:outerShdw blurRad="38100" dist="38100" dir="2700000" algn="tl">
                    <a:srgbClr val="000000"/>
                  </a:outerShdw>
                </a:effectLst>
                <a:latin typeface="Arial"/>
                <a:ea typeface="SimSun" charset="0"/>
                <a:cs typeface="Arial"/>
              </a:rPr>
              <a:t>OT Survey</a:t>
            </a:r>
          </a:p>
          <a:p>
            <a:pPr marL="742950" lvl="1" indent="-285750" eaLnBrk="1" hangingPunct="1">
              <a:lnSpc>
                <a:spcPct val="90000"/>
              </a:lnSpc>
              <a:spcBef>
                <a:spcPct val="20000"/>
              </a:spcBef>
              <a:buClr>
                <a:srgbClr val="FFFFFF"/>
              </a:buClr>
              <a:buFontTx/>
              <a:buChar char="–"/>
              <a:defRPr/>
            </a:pPr>
            <a:r>
              <a:rPr lang="en-US" altLang="zh-CN" sz="2800" b="1" dirty="0">
                <a:solidFill>
                  <a:srgbClr val="FFFFFF"/>
                </a:solidFill>
                <a:effectLst>
                  <a:outerShdw blurRad="38100" dist="38100" dir="2700000" algn="tl">
                    <a:srgbClr val="000000"/>
                  </a:outerShdw>
                </a:effectLst>
                <a:latin typeface="Arial"/>
                <a:ea typeface="SimSun" charset="0"/>
                <a:cs typeface="Arial"/>
              </a:rPr>
              <a:t>Author, date, argument</a:t>
            </a:r>
          </a:p>
          <a:p>
            <a:pPr marL="742950" lvl="1" indent="-285750" eaLnBrk="1" hangingPunct="1">
              <a:lnSpc>
                <a:spcPct val="90000"/>
              </a:lnSpc>
              <a:spcBef>
                <a:spcPct val="20000"/>
              </a:spcBef>
              <a:buClr>
                <a:srgbClr val="FFFFFF"/>
              </a:buClr>
              <a:buFontTx/>
              <a:buChar char="–"/>
              <a:defRPr/>
            </a:pPr>
            <a:r>
              <a:rPr lang="en-US" altLang="zh-CN" sz="2800" b="1" dirty="0">
                <a:solidFill>
                  <a:srgbClr val="FFFFFF"/>
                </a:solidFill>
                <a:effectLst>
                  <a:outerShdw blurRad="38100" dist="38100" dir="2700000" algn="tl">
                    <a:srgbClr val="000000"/>
                  </a:outerShdw>
                </a:effectLst>
                <a:latin typeface="Arial"/>
                <a:ea typeface="SimSun" charset="0"/>
                <a:cs typeface="Arial"/>
              </a:rPr>
              <a:t>Chronology of books</a:t>
            </a:r>
          </a:p>
          <a:p>
            <a:pPr marL="742950" lvl="1" indent="-285750" eaLnBrk="1" hangingPunct="1">
              <a:lnSpc>
                <a:spcPct val="90000"/>
              </a:lnSpc>
              <a:spcBef>
                <a:spcPct val="20000"/>
              </a:spcBef>
              <a:buClr>
                <a:srgbClr val="FFFFFF"/>
              </a:buClr>
              <a:buFontTx/>
              <a:buChar char="–"/>
              <a:defRPr/>
            </a:pPr>
            <a:r>
              <a:rPr lang="en-US" altLang="zh-CN" sz="2800" b="1" dirty="0">
                <a:solidFill>
                  <a:srgbClr val="FFFFFF"/>
                </a:solidFill>
                <a:effectLst>
                  <a:outerShdw blurRad="38100" dist="38100" dir="2700000" algn="tl">
                    <a:srgbClr val="000000"/>
                  </a:outerShdw>
                </a:effectLst>
                <a:latin typeface="Arial"/>
                <a:ea typeface="SimSun" charset="0"/>
                <a:cs typeface="Arial"/>
              </a:rPr>
              <a:t>Unique characteristics</a:t>
            </a:r>
          </a:p>
        </p:txBody>
      </p:sp>
      <p:sp>
        <p:nvSpPr>
          <p:cNvPr id="16" name="Text Box 5"/>
          <p:cNvSpPr txBox="1">
            <a:spLocks noChangeArrowheads="1"/>
          </p:cNvSpPr>
          <p:nvPr/>
        </p:nvSpPr>
        <p:spPr bwMode="auto">
          <a:xfrm>
            <a:off x="2123728" y="1412776"/>
            <a:ext cx="4841875" cy="584776"/>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3200" b="1" dirty="0">
                <a:solidFill>
                  <a:srgbClr val="FFFFFF"/>
                </a:solidFill>
                <a:latin typeface="Arial"/>
                <a:cs typeface="Arial"/>
              </a:rPr>
              <a:t>Archaeology</a:t>
            </a:r>
            <a:endParaRPr lang="en-US" dirty="0">
              <a:solidFill>
                <a:srgbClr val="FFFFFF"/>
              </a:solidFill>
              <a:latin typeface="Arial"/>
              <a:cs typeface="Arial"/>
            </a:endParaRPr>
          </a:p>
        </p:txBody>
      </p:sp>
      <p:sp>
        <p:nvSpPr>
          <p:cNvPr id="17" name="AutoShape 13"/>
          <p:cNvSpPr>
            <a:spLocks noChangeArrowheads="1"/>
          </p:cNvSpPr>
          <p:nvPr/>
        </p:nvSpPr>
        <p:spPr bwMode="auto">
          <a:xfrm rot="5400000">
            <a:off x="4026024" y="1739608"/>
            <a:ext cx="609600" cy="914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tx2"/>
          </a:solidFill>
          <a:ln w="12700" cap="sq">
            <a:solidFill>
              <a:schemeClr val="tx1"/>
            </a:solidFill>
            <a:miter lim="800000"/>
            <a:headEnd type="none" w="sm" len="sm"/>
            <a:tailEnd type="none" w="sm" len="sm"/>
          </a:ln>
        </p:spPr>
        <p:txBody>
          <a:bodyPr wrap="none" anchor="ctr"/>
          <a:lstStyle/>
          <a:p>
            <a:pPr eaLnBrk="1" hangingPunct="1"/>
            <a:endParaRPr lang="en-US" sz="2400">
              <a:solidFill>
                <a:srgbClr val="FFFFFF"/>
              </a:solidFill>
              <a:latin typeface="Times New Roman" charset="0"/>
            </a:endParaRPr>
          </a:p>
        </p:txBody>
      </p:sp>
    </p:spTree>
    <p:extLst>
      <p:ext uri="{BB962C8B-B14F-4D97-AF65-F5344CB8AC3E}">
        <p14:creationId xmlns:p14="http://schemas.microsoft.com/office/powerpoint/2010/main" val="14570769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4830">
                                            <p:txEl>
                                              <p:pRg st="0" end="0"/>
                                            </p:txEl>
                                          </p:spTgt>
                                        </p:tgtEl>
                                        <p:attrNameLst>
                                          <p:attrName>style.visibility</p:attrName>
                                        </p:attrNameLst>
                                      </p:cBhvr>
                                      <p:to>
                                        <p:strVal val="visible"/>
                                      </p:to>
                                    </p:set>
                                    <p:anim calcmode="lin" valueType="num">
                                      <p:cBhvr additive="base">
                                        <p:cTn id="7" dur="500" fill="hold"/>
                                        <p:tgtEl>
                                          <p:spTgt spid="3483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4830">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4830">
                                            <p:txEl>
                                              <p:pRg st="1" end="1"/>
                                            </p:txEl>
                                          </p:spTgt>
                                        </p:tgtEl>
                                        <p:attrNameLst>
                                          <p:attrName>style.visibility</p:attrName>
                                        </p:attrNameLst>
                                      </p:cBhvr>
                                      <p:to>
                                        <p:strVal val="visible"/>
                                      </p:to>
                                    </p:set>
                                    <p:anim calcmode="lin" valueType="num">
                                      <p:cBhvr additive="base">
                                        <p:cTn id="11" dur="500" fill="hold"/>
                                        <p:tgtEl>
                                          <p:spTgt spid="34830">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4830">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4830">
                                            <p:txEl>
                                              <p:pRg st="2" end="2"/>
                                            </p:txEl>
                                          </p:spTgt>
                                        </p:tgtEl>
                                        <p:attrNameLst>
                                          <p:attrName>style.visibility</p:attrName>
                                        </p:attrNameLst>
                                      </p:cBhvr>
                                      <p:to>
                                        <p:strVal val="visible"/>
                                      </p:to>
                                    </p:set>
                                    <p:anim calcmode="lin" valueType="num">
                                      <p:cBhvr additive="base">
                                        <p:cTn id="15" dur="500" fill="hold"/>
                                        <p:tgtEl>
                                          <p:spTgt spid="34830">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4830">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34830">
                                            <p:txEl>
                                              <p:pRg st="3" end="3"/>
                                            </p:txEl>
                                          </p:spTgt>
                                        </p:tgtEl>
                                        <p:attrNameLst>
                                          <p:attrName>style.visibility</p:attrName>
                                        </p:attrNameLst>
                                      </p:cBhvr>
                                      <p:to>
                                        <p:strVal val="visible"/>
                                      </p:to>
                                    </p:set>
                                    <p:anim calcmode="lin" valueType="num">
                                      <p:cBhvr additive="base">
                                        <p:cTn id="19" dur="500" fill="hold"/>
                                        <p:tgtEl>
                                          <p:spTgt spid="34830">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4830">
                                            <p:txEl>
                                              <p:pRg st="3" end="3"/>
                                            </p:txEl>
                                          </p:spTgt>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500"/>
                            </p:stCondLst>
                            <p:childTnLst>
                              <p:par>
                                <p:cTn id="22" presetID="10" presetClass="entr" presetSubtype="0" fill="hold" nodeType="afterEffect">
                                  <p:stCondLst>
                                    <p:cond delay="0"/>
                                  </p:stCondLst>
                                  <p:childTnLst>
                                    <p:set>
                                      <p:cBhvr>
                                        <p:cTn id="23" dur="1" fill="hold">
                                          <p:stCondLst>
                                            <p:cond delay="0"/>
                                          </p:stCondLst>
                                        </p:cTn>
                                        <p:tgtEl>
                                          <p:spTgt spid="34818"/>
                                        </p:tgtEl>
                                        <p:attrNameLst>
                                          <p:attrName>style.visibility</p:attrName>
                                        </p:attrNameLst>
                                      </p:cBhvr>
                                      <p:to>
                                        <p:strVal val="visible"/>
                                      </p:to>
                                    </p:set>
                                    <p:animEffect transition="in" filter="fade">
                                      <p:cBhvr>
                                        <p:cTn id="24" dur="500"/>
                                        <p:tgtEl>
                                          <p:spTgt spid="34818"/>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819"/>
                                        </p:tgtEl>
                                        <p:attrNameLst>
                                          <p:attrName>style.visibility</p:attrName>
                                        </p:attrNameLst>
                                      </p:cBhvr>
                                      <p:to>
                                        <p:strVal val="visible"/>
                                      </p:to>
                                    </p:set>
                                    <p:animEffect transition="in" filter="fade">
                                      <p:cBhvr>
                                        <p:cTn id="29" dur="500"/>
                                        <p:tgtEl>
                                          <p:spTgt spid="34819"/>
                                        </p:tgtEl>
                                      </p:cBhvr>
                                    </p:animEffect>
                                  </p:childTnLst>
                                </p:cTn>
                              </p:par>
                            </p:childTnLst>
                          </p:cTn>
                        </p:par>
                        <p:par>
                          <p:cTn id="30" fill="hold" nodeType="afterGroup">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34825"/>
                                        </p:tgtEl>
                                        <p:attrNameLst>
                                          <p:attrName>style.visibility</p:attrName>
                                        </p:attrNameLst>
                                      </p:cBhvr>
                                      <p:to>
                                        <p:strVal val="visible"/>
                                      </p:to>
                                    </p:set>
                                    <p:animEffect transition="in" filter="fade">
                                      <p:cBhvr>
                                        <p:cTn id="33" dur="500"/>
                                        <p:tgtEl>
                                          <p:spTgt spid="34825"/>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4820"/>
                                        </p:tgtEl>
                                        <p:attrNameLst>
                                          <p:attrName>style.visibility</p:attrName>
                                        </p:attrNameLst>
                                      </p:cBhvr>
                                      <p:to>
                                        <p:strVal val="visible"/>
                                      </p:to>
                                    </p:set>
                                    <p:animEffect transition="in" filter="fade">
                                      <p:cBhvr>
                                        <p:cTn id="38" dur="500"/>
                                        <p:tgtEl>
                                          <p:spTgt spid="34820"/>
                                        </p:tgtEl>
                                      </p:cBhvr>
                                    </p:animEffect>
                                  </p:childTnLst>
                                </p:cTn>
                              </p:par>
                            </p:childTnLst>
                          </p:cTn>
                        </p:par>
                        <p:par>
                          <p:cTn id="39" fill="hold" nodeType="afterGroup">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34824"/>
                                        </p:tgtEl>
                                        <p:attrNameLst>
                                          <p:attrName>style.visibility</p:attrName>
                                        </p:attrNameLst>
                                      </p:cBhvr>
                                      <p:to>
                                        <p:strVal val="visible"/>
                                      </p:to>
                                    </p:set>
                                    <p:animEffect transition="in" filter="fade">
                                      <p:cBhvr>
                                        <p:cTn id="42" dur="500"/>
                                        <p:tgtEl>
                                          <p:spTgt spid="3482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4821"/>
                                        </p:tgtEl>
                                        <p:attrNameLst>
                                          <p:attrName>style.visibility</p:attrName>
                                        </p:attrNameLst>
                                      </p:cBhvr>
                                      <p:to>
                                        <p:strVal val="visible"/>
                                      </p:to>
                                    </p:set>
                                    <p:animEffect transition="in" filter="fade">
                                      <p:cBhvr>
                                        <p:cTn id="47" dur="500"/>
                                        <p:tgtEl>
                                          <p:spTgt spid="34821"/>
                                        </p:tgtEl>
                                      </p:cBhvr>
                                    </p:animEffect>
                                  </p:childTnLst>
                                </p:cTn>
                              </p:par>
                            </p:childTnLst>
                          </p:cTn>
                        </p:par>
                        <p:par>
                          <p:cTn id="48" fill="hold" nodeType="afterGroup">
                            <p:stCondLst>
                              <p:cond delay="500"/>
                            </p:stCondLst>
                            <p:childTnLst>
                              <p:par>
                                <p:cTn id="49" presetID="10" presetClass="entr" presetSubtype="0" fill="hold" grpId="0" nodeType="afterEffect">
                                  <p:stCondLst>
                                    <p:cond delay="0"/>
                                  </p:stCondLst>
                                  <p:childTnLst>
                                    <p:set>
                                      <p:cBhvr>
                                        <p:cTn id="50" dur="1" fill="hold">
                                          <p:stCondLst>
                                            <p:cond delay="0"/>
                                          </p:stCondLst>
                                        </p:cTn>
                                        <p:tgtEl>
                                          <p:spTgt spid="34829"/>
                                        </p:tgtEl>
                                        <p:attrNameLst>
                                          <p:attrName>style.visibility</p:attrName>
                                        </p:attrNameLst>
                                      </p:cBhvr>
                                      <p:to>
                                        <p:strVal val="visible"/>
                                      </p:to>
                                    </p:set>
                                    <p:animEffect transition="in" filter="fade">
                                      <p:cBhvr>
                                        <p:cTn id="51" dur="500"/>
                                        <p:tgtEl>
                                          <p:spTgt spid="34829"/>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4822"/>
                                        </p:tgtEl>
                                        <p:attrNameLst>
                                          <p:attrName>style.visibility</p:attrName>
                                        </p:attrNameLst>
                                      </p:cBhvr>
                                      <p:to>
                                        <p:strVal val="visible"/>
                                      </p:to>
                                    </p:set>
                                    <p:animEffect transition="in" filter="fade">
                                      <p:cBhvr>
                                        <p:cTn id="56" dur="500"/>
                                        <p:tgtEl>
                                          <p:spTgt spid="34822"/>
                                        </p:tgtEl>
                                      </p:cBhvr>
                                    </p:animEffect>
                                  </p:childTnLst>
                                </p:cTn>
                              </p:par>
                            </p:childTnLst>
                          </p:cTn>
                        </p:par>
                        <p:par>
                          <p:cTn id="57" fill="hold" nodeType="afterGroup">
                            <p:stCondLst>
                              <p:cond delay="500"/>
                            </p:stCondLst>
                            <p:childTnLst>
                              <p:par>
                                <p:cTn id="58" presetID="10" presetClass="entr" presetSubtype="0" fill="hold" grpId="0" nodeType="afterEffect">
                                  <p:stCondLst>
                                    <p:cond delay="0"/>
                                  </p:stCondLst>
                                  <p:childTnLst>
                                    <p:set>
                                      <p:cBhvr>
                                        <p:cTn id="59" dur="1" fill="hold">
                                          <p:stCondLst>
                                            <p:cond delay="0"/>
                                          </p:stCondLst>
                                        </p:cTn>
                                        <p:tgtEl>
                                          <p:spTgt spid="34828"/>
                                        </p:tgtEl>
                                        <p:attrNameLst>
                                          <p:attrName>style.visibility</p:attrName>
                                        </p:attrNameLst>
                                      </p:cBhvr>
                                      <p:to>
                                        <p:strVal val="visible"/>
                                      </p:to>
                                    </p:set>
                                    <p:animEffect transition="in" filter="fade">
                                      <p:cBhvr>
                                        <p:cTn id="60" dur="500"/>
                                        <p:tgtEl>
                                          <p:spTgt spid="34828"/>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34823"/>
                                        </p:tgtEl>
                                        <p:attrNameLst>
                                          <p:attrName>style.visibility</p:attrName>
                                        </p:attrNameLst>
                                      </p:cBhvr>
                                      <p:to>
                                        <p:strVal val="visible"/>
                                      </p:to>
                                    </p:set>
                                    <p:animEffect transition="in" filter="fade">
                                      <p:cBhvr>
                                        <p:cTn id="65" dur="500"/>
                                        <p:tgtEl>
                                          <p:spTgt spid="34823"/>
                                        </p:tgtEl>
                                      </p:cBhvr>
                                    </p:animEffect>
                                  </p:childTnLst>
                                </p:cTn>
                              </p:par>
                            </p:childTnLst>
                          </p:cTn>
                        </p:par>
                        <p:par>
                          <p:cTn id="66" fill="hold" nodeType="afterGroup">
                            <p:stCondLst>
                              <p:cond delay="500"/>
                            </p:stCondLst>
                            <p:childTnLst>
                              <p:par>
                                <p:cTn id="67" presetID="10" presetClass="entr" presetSubtype="0" fill="hold" grpId="0" nodeType="afterEffect">
                                  <p:stCondLst>
                                    <p:cond delay="0"/>
                                  </p:stCondLst>
                                  <p:childTnLst>
                                    <p:set>
                                      <p:cBhvr>
                                        <p:cTn id="68" dur="1" fill="hold">
                                          <p:stCondLst>
                                            <p:cond delay="0"/>
                                          </p:stCondLst>
                                        </p:cTn>
                                        <p:tgtEl>
                                          <p:spTgt spid="34827"/>
                                        </p:tgtEl>
                                        <p:attrNameLst>
                                          <p:attrName>style.visibility</p:attrName>
                                        </p:attrNameLst>
                                      </p:cBhvr>
                                      <p:to>
                                        <p:strVal val="visible"/>
                                      </p:to>
                                    </p:set>
                                    <p:animEffect transition="in" filter="fade">
                                      <p:cBhvr>
                                        <p:cTn id="69" dur="500"/>
                                        <p:tgtEl>
                                          <p:spTgt spid="34827"/>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fade">
                                      <p:cBhvr>
                                        <p:cTn id="74" dur="500"/>
                                        <p:tgtEl>
                                          <p:spTgt spid="16"/>
                                        </p:tgtEl>
                                      </p:cBhvr>
                                    </p:animEffect>
                                  </p:childTnLst>
                                </p:cTn>
                              </p:par>
                            </p:childTnLst>
                          </p:cTn>
                        </p:par>
                        <p:par>
                          <p:cTn id="75" fill="hold">
                            <p:stCondLst>
                              <p:cond delay="500"/>
                            </p:stCondLst>
                            <p:childTnLst>
                              <p:par>
                                <p:cTn id="76" presetID="10" presetClass="entr" presetSubtype="0" fill="hold" grpId="0" nodeType="afterEffect">
                                  <p:stCondLst>
                                    <p:cond delay="0"/>
                                  </p:stCondLst>
                                  <p:childTnLst>
                                    <p:set>
                                      <p:cBhvr>
                                        <p:cTn id="77" dur="1" fill="hold">
                                          <p:stCondLst>
                                            <p:cond delay="0"/>
                                          </p:stCondLst>
                                        </p:cTn>
                                        <p:tgtEl>
                                          <p:spTgt spid="17"/>
                                        </p:tgtEl>
                                        <p:attrNameLst>
                                          <p:attrName>style.visibility</p:attrName>
                                        </p:attrNameLst>
                                      </p:cBhvr>
                                      <p:to>
                                        <p:strVal val="visible"/>
                                      </p:to>
                                    </p:set>
                                    <p:animEffect transition="in" filter="fade">
                                      <p:cBhvr>
                                        <p:cTn id="7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autoUpdateAnimBg="0"/>
      <p:bldP spid="34820" grpId="0" autoUpdateAnimBg="0"/>
      <p:bldP spid="34821" grpId="0" autoUpdateAnimBg="0"/>
      <p:bldP spid="34822" grpId="0" autoUpdateAnimBg="0"/>
      <p:bldP spid="34823" grpId="0" autoUpdateAnimBg="0"/>
      <p:bldP spid="34824" grpId="0" animBg="1"/>
      <p:bldP spid="34825" grpId="0" animBg="1"/>
      <p:bldP spid="34827" grpId="0" animBg="1"/>
      <p:bldP spid="34828" grpId="0" animBg="1"/>
      <p:bldP spid="34829" grpId="0" animBg="1"/>
      <p:bldP spid="34830" grpId="0" build="p" autoUpdateAnimBg="0" advAuto="0"/>
      <p:bldP spid="16" grpId="0" autoUpdateAnimBg="0"/>
      <p:bldP spid="1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2"/>
          <p:cNvSpPr>
            <a:spLocks noGrp="1" noChangeArrowheads="1"/>
          </p:cNvSpPr>
          <p:nvPr>
            <p:ph type="title"/>
          </p:nvPr>
        </p:nvSpPr>
        <p:spPr>
          <a:xfrm>
            <a:off x="5486400" y="457200"/>
            <a:ext cx="3200400" cy="1219200"/>
          </a:xfrm>
        </p:spPr>
        <p:txBody>
          <a:bodyPr/>
          <a:lstStyle/>
          <a:p>
            <a:pPr eaLnBrk="1" hangingPunct="1"/>
            <a:r>
              <a:rPr lang="en-US">
                <a:latin typeface="Arial" charset="0"/>
                <a:ea typeface="ＭＳ Ｐゴシック" charset="0"/>
                <a:cs typeface="ＭＳ Ｐゴシック" charset="0"/>
              </a:rPr>
              <a:t>Readings</a:t>
            </a:r>
          </a:p>
        </p:txBody>
      </p:sp>
      <p:sp>
        <p:nvSpPr>
          <p:cNvPr id="250882" name="Rectangle 3"/>
          <p:cNvSpPr>
            <a:spLocks noGrp="1" noChangeArrowheads="1"/>
          </p:cNvSpPr>
          <p:nvPr>
            <p:ph type="body" idx="1"/>
          </p:nvPr>
        </p:nvSpPr>
        <p:spPr>
          <a:xfrm>
            <a:off x="5486400" y="1981200"/>
            <a:ext cx="3200400" cy="4114800"/>
          </a:xfrm>
        </p:spPr>
        <p:txBody>
          <a:bodyPr/>
          <a:lstStyle/>
          <a:p>
            <a:pPr eaLnBrk="1" hangingPunct="1"/>
            <a:r>
              <a:rPr lang="en-US" sz="3600">
                <a:latin typeface="Arial" charset="0"/>
                <a:ea typeface="ＭＳ Ｐゴシック" charset="0"/>
                <a:cs typeface="ＭＳ Ｐゴシック" charset="0"/>
              </a:rPr>
              <a:t>Literature</a:t>
            </a:r>
          </a:p>
        </p:txBody>
      </p:sp>
      <p:pic>
        <p:nvPicPr>
          <p:cNvPr id="250883"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1180622">
            <a:off x="304800" y="0"/>
            <a:ext cx="52800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0884" name="Text Box 5"/>
          <p:cNvSpPr txBox="1">
            <a:spLocks noChangeArrowheads="1"/>
          </p:cNvSpPr>
          <p:nvPr/>
        </p:nvSpPr>
        <p:spPr bwMode="auto">
          <a:xfrm>
            <a:off x="8534400" y="0"/>
            <a:ext cx="609600" cy="457200"/>
          </a:xfrm>
          <a:prstGeom prst="rect">
            <a:avLst/>
          </a:prstGeom>
          <a:solidFill>
            <a:srgbClr val="05157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t>1</a:t>
            </a:r>
            <a:endParaRPr lang="en-US" sz="18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2"/>
          <p:cNvSpPr>
            <a:spLocks noGrp="1" noChangeArrowheads="1"/>
          </p:cNvSpPr>
          <p:nvPr>
            <p:ph type="title"/>
          </p:nvPr>
        </p:nvSpPr>
        <p:spPr>
          <a:xfrm>
            <a:off x="5486400" y="457200"/>
            <a:ext cx="3200400" cy="1219200"/>
          </a:xfrm>
        </p:spPr>
        <p:txBody>
          <a:bodyPr/>
          <a:lstStyle/>
          <a:p>
            <a:pPr eaLnBrk="1" hangingPunct="1"/>
            <a:r>
              <a:rPr lang="en-US">
                <a:latin typeface="Arial" charset="0"/>
                <a:ea typeface="ＭＳ Ｐゴシック" charset="0"/>
                <a:cs typeface="ＭＳ Ｐゴシック" charset="0"/>
              </a:rPr>
              <a:t>Readings</a:t>
            </a:r>
          </a:p>
        </p:txBody>
      </p:sp>
      <p:sp>
        <p:nvSpPr>
          <p:cNvPr id="252930" name="Rectangle 3"/>
          <p:cNvSpPr>
            <a:spLocks noGrp="1" noChangeArrowheads="1"/>
          </p:cNvSpPr>
          <p:nvPr>
            <p:ph type="body" idx="1"/>
          </p:nvPr>
        </p:nvSpPr>
        <p:spPr>
          <a:xfrm>
            <a:off x="5486400" y="1981200"/>
            <a:ext cx="3200400" cy="4114800"/>
          </a:xfrm>
        </p:spPr>
        <p:txBody>
          <a:bodyPr/>
          <a:lstStyle/>
          <a:p>
            <a:pPr eaLnBrk="1" hangingPunct="1"/>
            <a:r>
              <a:rPr lang="en-US" sz="3600">
                <a:latin typeface="Arial" charset="0"/>
                <a:ea typeface="ＭＳ Ｐゴシック" charset="0"/>
                <a:cs typeface="ＭＳ Ｐゴシック" charset="0"/>
              </a:rPr>
              <a:t>Literature</a:t>
            </a:r>
          </a:p>
          <a:p>
            <a:pPr eaLnBrk="1" hangingPunct="1"/>
            <a:r>
              <a:rPr lang="en-US" sz="3600">
                <a:latin typeface="Arial" charset="0"/>
                <a:ea typeface="ＭＳ Ｐゴシック" charset="0"/>
                <a:cs typeface="ＭＳ Ｐゴシック" charset="0"/>
              </a:rPr>
              <a:t>Peoples</a:t>
            </a:r>
          </a:p>
        </p:txBody>
      </p:sp>
      <p:pic>
        <p:nvPicPr>
          <p:cNvPr id="252931" name="Picture 4" descr="Hoerth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473451">
            <a:off x="-575516" y="-238110"/>
            <a:ext cx="4767262" cy="716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2932" name="Text Box 5"/>
          <p:cNvSpPr txBox="1">
            <a:spLocks noChangeArrowheads="1"/>
          </p:cNvSpPr>
          <p:nvPr/>
        </p:nvSpPr>
        <p:spPr bwMode="auto">
          <a:xfrm>
            <a:off x="8534400" y="0"/>
            <a:ext cx="609600" cy="457200"/>
          </a:xfrm>
          <a:prstGeom prst="rect">
            <a:avLst/>
          </a:prstGeom>
          <a:solidFill>
            <a:srgbClr val="05157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t>1</a:t>
            </a:r>
            <a:endParaRPr lang="en-US" sz="1800"/>
          </a:p>
        </p:txBody>
      </p:sp>
      <p:pic>
        <p:nvPicPr>
          <p:cNvPr id="2" name="Picture 1"/>
          <p:cNvPicPr>
            <a:picLocks noChangeAspect="1"/>
          </p:cNvPicPr>
          <p:nvPr/>
        </p:nvPicPr>
        <p:blipFill>
          <a:blip r:embed="rId4"/>
          <a:stretch>
            <a:fillRect/>
          </a:stretch>
        </p:blipFill>
        <p:spPr>
          <a:xfrm rot="743996">
            <a:off x="4875612" y="360153"/>
            <a:ext cx="4404136" cy="66595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2"/>
          <p:cNvSpPr>
            <a:spLocks noGrp="1" noChangeArrowheads="1"/>
          </p:cNvSpPr>
          <p:nvPr>
            <p:ph type="title"/>
          </p:nvPr>
        </p:nvSpPr>
        <p:spPr>
          <a:xfrm>
            <a:off x="5486400" y="457200"/>
            <a:ext cx="3200400" cy="1219200"/>
          </a:xfrm>
        </p:spPr>
        <p:txBody>
          <a:bodyPr/>
          <a:lstStyle/>
          <a:p>
            <a:pPr eaLnBrk="1" hangingPunct="1"/>
            <a:r>
              <a:rPr lang="en-US">
                <a:latin typeface="Arial" charset="0"/>
                <a:ea typeface="ＭＳ Ｐゴシック" charset="0"/>
                <a:cs typeface="ＭＳ Ｐゴシック" charset="0"/>
              </a:rPr>
              <a:t>Readings</a:t>
            </a:r>
          </a:p>
        </p:txBody>
      </p:sp>
      <p:sp>
        <p:nvSpPr>
          <p:cNvPr id="254978" name="Rectangle 3"/>
          <p:cNvSpPr>
            <a:spLocks noGrp="1" noChangeArrowheads="1"/>
          </p:cNvSpPr>
          <p:nvPr>
            <p:ph type="body" idx="1"/>
          </p:nvPr>
        </p:nvSpPr>
        <p:spPr>
          <a:xfrm>
            <a:off x="5486400" y="1981200"/>
            <a:ext cx="3200400" cy="4114800"/>
          </a:xfrm>
        </p:spPr>
        <p:txBody>
          <a:bodyPr/>
          <a:lstStyle/>
          <a:p>
            <a:pPr eaLnBrk="1" hangingPunct="1"/>
            <a:r>
              <a:rPr lang="en-US" sz="3600">
                <a:latin typeface="Arial" charset="0"/>
                <a:ea typeface="ＭＳ Ｐゴシック" charset="0"/>
                <a:cs typeface="ＭＳ Ｐゴシック" charset="0"/>
              </a:rPr>
              <a:t>Literature</a:t>
            </a:r>
          </a:p>
          <a:p>
            <a:pPr eaLnBrk="1" hangingPunct="1"/>
            <a:r>
              <a:rPr lang="en-US" sz="3600">
                <a:latin typeface="Arial" charset="0"/>
                <a:ea typeface="ＭＳ Ｐゴシック" charset="0"/>
                <a:cs typeface="ＭＳ Ｐゴシック" charset="0"/>
              </a:rPr>
              <a:t>Peoples</a:t>
            </a:r>
          </a:p>
          <a:p>
            <a:pPr eaLnBrk="1" hangingPunct="1"/>
            <a:r>
              <a:rPr lang="en-US" sz="3600">
                <a:latin typeface="Arial" charset="0"/>
                <a:ea typeface="ＭＳ Ｐゴシック" charset="0"/>
                <a:cs typeface="ＭＳ Ｐゴシック" charset="0"/>
              </a:rPr>
              <a:t>Geography</a:t>
            </a:r>
          </a:p>
        </p:txBody>
      </p:sp>
      <p:pic>
        <p:nvPicPr>
          <p:cNvPr id="254979" name="Picture 4" descr="New Moody Atla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rot="-493898">
            <a:off x="-152400" y="0"/>
            <a:ext cx="5441950"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4980" name="Text Box 5"/>
          <p:cNvSpPr txBox="1">
            <a:spLocks noChangeArrowheads="1"/>
          </p:cNvSpPr>
          <p:nvPr/>
        </p:nvSpPr>
        <p:spPr bwMode="auto">
          <a:xfrm>
            <a:off x="8534400" y="0"/>
            <a:ext cx="609600" cy="457200"/>
          </a:xfrm>
          <a:prstGeom prst="rect">
            <a:avLst/>
          </a:prstGeom>
          <a:solidFill>
            <a:srgbClr val="05157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t>1</a:t>
            </a:r>
            <a:endParaRPr lang="en-US" sz="18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2"/>
          <p:cNvSpPr>
            <a:spLocks noGrp="1" noChangeArrowheads="1"/>
          </p:cNvSpPr>
          <p:nvPr>
            <p:ph type="title"/>
          </p:nvPr>
        </p:nvSpPr>
        <p:spPr>
          <a:xfrm>
            <a:off x="5148064" y="457200"/>
            <a:ext cx="3538736" cy="1219200"/>
          </a:xfrm>
        </p:spPr>
        <p:txBody>
          <a:bodyPr/>
          <a:lstStyle/>
          <a:p>
            <a:pPr eaLnBrk="1" hangingPunct="1"/>
            <a:r>
              <a:rPr lang="en-US" sz="3200" b="1">
                <a:latin typeface="Arial" charset="0"/>
                <a:ea typeface="ＭＳ Ｐゴシック" charset="0"/>
                <a:cs typeface="ＭＳ Ｐゴシック" charset="0"/>
              </a:rPr>
              <a:t>OT Foundations </a:t>
            </a:r>
            <a:br>
              <a:rPr lang="en-US" sz="3200" b="1">
                <a:latin typeface="Arial" charset="0"/>
                <a:ea typeface="ＭＳ Ｐゴシック" charset="0"/>
                <a:cs typeface="ＭＳ Ｐゴシック" charset="0"/>
              </a:rPr>
            </a:br>
            <a:r>
              <a:rPr lang="en-US" sz="3200" b="1">
                <a:latin typeface="Arial" charset="0"/>
                <a:ea typeface="ＭＳ Ｐゴシック" charset="0"/>
                <a:cs typeface="ＭＳ Ｐゴシック" charset="0"/>
              </a:rPr>
              <a:t>Readings</a:t>
            </a:r>
          </a:p>
        </p:txBody>
      </p:sp>
      <p:sp>
        <p:nvSpPr>
          <p:cNvPr id="257026" name="Rectangle 3"/>
          <p:cNvSpPr>
            <a:spLocks noGrp="1" noChangeArrowheads="1"/>
          </p:cNvSpPr>
          <p:nvPr>
            <p:ph type="body" idx="1"/>
          </p:nvPr>
        </p:nvSpPr>
        <p:spPr>
          <a:xfrm>
            <a:off x="5486400" y="1981200"/>
            <a:ext cx="3200400" cy="4114800"/>
          </a:xfrm>
        </p:spPr>
        <p:txBody>
          <a:bodyPr/>
          <a:lstStyle/>
          <a:p>
            <a:pPr eaLnBrk="1" hangingPunct="1"/>
            <a:r>
              <a:rPr lang="en-US" sz="3600">
                <a:latin typeface="Arial" charset="0"/>
                <a:ea typeface="ＭＳ Ｐゴシック" charset="0"/>
                <a:cs typeface="ＭＳ Ｐゴシック" charset="0"/>
              </a:rPr>
              <a:t>Literature</a:t>
            </a:r>
          </a:p>
          <a:p>
            <a:pPr eaLnBrk="1" hangingPunct="1"/>
            <a:r>
              <a:rPr lang="en-US" sz="3600">
                <a:latin typeface="Arial" charset="0"/>
                <a:ea typeface="ＭＳ Ｐゴシック" charset="0"/>
                <a:cs typeface="ＭＳ Ｐゴシック" charset="0"/>
              </a:rPr>
              <a:t>Peoples</a:t>
            </a:r>
          </a:p>
          <a:p>
            <a:pPr eaLnBrk="1" hangingPunct="1"/>
            <a:r>
              <a:rPr lang="en-US" sz="3600">
                <a:latin typeface="Arial" charset="0"/>
                <a:ea typeface="ＭＳ Ｐゴシック" charset="0"/>
                <a:cs typeface="ＭＳ Ｐゴシック" charset="0"/>
              </a:rPr>
              <a:t>Geography</a:t>
            </a:r>
          </a:p>
          <a:p>
            <a:pPr eaLnBrk="1" hangingPunct="1"/>
            <a:r>
              <a:rPr lang="en-US" sz="3600">
                <a:latin typeface="Arial" charset="0"/>
                <a:ea typeface="ＭＳ Ｐゴシック" charset="0"/>
                <a:cs typeface="ＭＳ Ｐゴシック" charset="0"/>
              </a:rPr>
              <a:t>Notes</a:t>
            </a:r>
          </a:p>
        </p:txBody>
      </p:sp>
      <p:pic>
        <p:nvPicPr>
          <p:cNvPr id="257027" name="Picture 4" descr="OTBNot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9228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7028" name="Text Box 5"/>
          <p:cNvSpPr txBox="1">
            <a:spLocks noChangeArrowheads="1"/>
          </p:cNvSpPr>
          <p:nvPr/>
        </p:nvSpPr>
        <p:spPr bwMode="auto">
          <a:xfrm>
            <a:off x="8534400" y="0"/>
            <a:ext cx="609600" cy="457200"/>
          </a:xfrm>
          <a:prstGeom prst="rect">
            <a:avLst/>
          </a:prstGeom>
          <a:solidFill>
            <a:srgbClr val="05157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t>1</a:t>
            </a:r>
            <a:endParaRPr lang="en-US" sz="180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2"/>
          <p:cNvSpPr>
            <a:spLocks noGrp="1" noChangeArrowheads="1"/>
          </p:cNvSpPr>
          <p:nvPr>
            <p:ph type="title"/>
          </p:nvPr>
        </p:nvSpPr>
        <p:spPr>
          <a:xfrm>
            <a:off x="5486400" y="457200"/>
            <a:ext cx="3657600" cy="1219200"/>
          </a:xfrm>
        </p:spPr>
        <p:txBody>
          <a:bodyPr/>
          <a:lstStyle/>
          <a:p>
            <a:pPr eaLnBrk="1" hangingPunct="1"/>
            <a:r>
              <a:rPr lang="en-US" sz="3200" b="1">
                <a:latin typeface="Arial" charset="0"/>
                <a:ea typeface="ＭＳ Ｐゴシック" charset="0"/>
                <a:cs typeface="ＭＳ Ｐゴシック" charset="0"/>
              </a:rPr>
              <a:t>OT Foundations </a:t>
            </a:r>
            <a:br>
              <a:rPr lang="en-US" sz="3200" b="1">
                <a:latin typeface="Arial" charset="0"/>
                <a:ea typeface="ＭＳ Ｐゴシック" charset="0"/>
                <a:cs typeface="ＭＳ Ｐゴシック" charset="0"/>
              </a:rPr>
            </a:br>
            <a:r>
              <a:rPr lang="en-US" sz="3200" b="1">
                <a:latin typeface="Arial" charset="0"/>
                <a:ea typeface="ＭＳ Ｐゴシック" charset="0"/>
                <a:cs typeface="ＭＳ Ｐゴシック" charset="0"/>
              </a:rPr>
              <a:t>Readings</a:t>
            </a:r>
            <a:endParaRPr lang="en-US" sz="3600" b="1">
              <a:latin typeface="Arial" charset="0"/>
              <a:ea typeface="ＭＳ Ｐゴシック" charset="0"/>
              <a:cs typeface="ＭＳ Ｐゴシック" charset="0"/>
            </a:endParaRPr>
          </a:p>
        </p:txBody>
      </p:sp>
      <p:sp>
        <p:nvSpPr>
          <p:cNvPr id="259074" name="Rectangle 3"/>
          <p:cNvSpPr>
            <a:spLocks noGrp="1" noChangeArrowheads="1"/>
          </p:cNvSpPr>
          <p:nvPr>
            <p:ph type="body" idx="1"/>
          </p:nvPr>
        </p:nvSpPr>
        <p:spPr>
          <a:xfrm>
            <a:off x="5724128" y="1700808"/>
            <a:ext cx="3488432" cy="4114800"/>
          </a:xfrm>
        </p:spPr>
        <p:txBody>
          <a:bodyPr/>
          <a:lstStyle/>
          <a:p>
            <a:pPr eaLnBrk="1" hangingPunct="1"/>
            <a:r>
              <a:rPr lang="en-US" sz="3600">
                <a:latin typeface="Arial" charset="0"/>
                <a:ea typeface="ＭＳ Ｐゴシック" charset="0"/>
                <a:cs typeface="ＭＳ Ｐゴシック" charset="0"/>
              </a:rPr>
              <a:t>Literature</a:t>
            </a:r>
          </a:p>
          <a:p>
            <a:pPr eaLnBrk="1" hangingPunct="1"/>
            <a:r>
              <a:rPr lang="en-US" sz="3600">
                <a:latin typeface="Arial" charset="0"/>
                <a:ea typeface="ＭＳ Ｐゴシック" charset="0"/>
                <a:cs typeface="ＭＳ Ｐゴシック" charset="0"/>
              </a:rPr>
              <a:t>Peoples</a:t>
            </a:r>
          </a:p>
          <a:p>
            <a:pPr eaLnBrk="1" hangingPunct="1"/>
            <a:r>
              <a:rPr lang="en-US" sz="3600">
                <a:latin typeface="Arial" charset="0"/>
                <a:ea typeface="ＭＳ Ｐゴシック" charset="0"/>
                <a:cs typeface="ＭＳ Ｐゴシック" charset="0"/>
              </a:rPr>
              <a:t>Geography</a:t>
            </a:r>
          </a:p>
          <a:p>
            <a:pPr eaLnBrk="1" hangingPunct="1"/>
            <a:r>
              <a:rPr lang="en-US" sz="3600">
                <a:latin typeface="Arial" charset="0"/>
                <a:ea typeface="ＭＳ Ｐゴシック" charset="0"/>
                <a:cs typeface="ＭＳ Ｐゴシック" charset="0"/>
              </a:rPr>
              <a:t>Notes</a:t>
            </a:r>
          </a:p>
          <a:p>
            <a:pPr eaLnBrk="1" hangingPunct="1"/>
            <a:r>
              <a:rPr lang="en-US" sz="3600">
                <a:latin typeface="Arial" charset="0"/>
                <a:ea typeface="ＭＳ Ｐゴシック" charset="0"/>
                <a:cs typeface="ＭＳ Ｐゴシック" charset="0"/>
              </a:rPr>
              <a:t>Extra Notes</a:t>
            </a:r>
          </a:p>
        </p:txBody>
      </p:sp>
      <p:pic>
        <p:nvPicPr>
          <p:cNvPr id="6" name="Picture 5" descr="OTS1 COVE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rot="5724637">
            <a:off x="-966787" y="1030287"/>
            <a:ext cx="5797550" cy="4098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descr="OTS2 COVER.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rot="5141783">
            <a:off x="415925" y="1728788"/>
            <a:ext cx="6067425" cy="428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9077" name="Text Box 5"/>
          <p:cNvSpPr txBox="1">
            <a:spLocks noChangeArrowheads="1"/>
          </p:cNvSpPr>
          <p:nvPr/>
        </p:nvSpPr>
        <p:spPr bwMode="auto">
          <a:xfrm>
            <a:off x="8534400" y="0"/>
            <a:ext cx="609600" cy="457200"/>
          </a:xfrm>
          <a:prstGeom prst="rect">
            <a:avLst/>
          </a:prstGeom>
          <a:solidFill>
            <a:srgbClr val="05157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t>1</a:t>
            </a:r>
            <a:endParaRPr lang="en-US"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3" name="Picture 4" descr="Scribes and scroll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0"/>
            <a:ext cx="8382000" cy="6926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7154" name="Rectangle 2"/>
          <p:cNvSpPr>
            <a:spLocks noGrp="1" noChangeArrowheads="1"/>
          </p:cNvSpPr>
          <p:nvPr>
            <p:ph type="title"/>
          </p:nvPr>
        </p:nvSpPr>
        <p:spPr>
          <a:xfrm>
            <a:off x="395536" y="457200"/>
            <a:ext cx="8291264" cy="1295400"/>
          </a:xfrm>
        </p:spPr>
        <p:txBody>
          <a:bodyPr/>
          <a:lstStyle/>
          <a:p>
            <a:pPr algn="ctr" eaLnBrk="1" hangingPunct="1">
              <a:defRPr/>
            </a:pPr>
            <a:r>
              <a:rPr lang="en-US" b="1" dirty="0">
                <a:effectLst>
                  <a:glow rad="127000">
                    <a:srgbClr val="000000"/>
                  </a:glow>
                </a:effectLst>
                <a:latin typeface="Arial" charset="0"/>
                <a:ea typeface="ＭＳ Ｐゴシック" charset="0"/>
                <a:cs typeface="ＭＳ Ｐゴシック" charset="0"/>
              </a:rPr>
              <a:t>Who Am I?  (Education Roots)</a:t>
            </a:r>
          </a:p>
        </p:txBody>
      </p:sp>
      <p:sp>
        <p:nvSpPr>
          <p:cNvPr id="218115" name="Rectangle 3"/>
          <p:cNvSpPr>
            <a:spLocks noGrp="1" noChangeArrowheads="1"/>
          </p:cNvSpPr>
          <p:nvPr>
            <p:ph type="body" idx="1"/>
          </p:nvPr>
        </p:nvSpPr>
        <p:spPr>
          <a:xfrm>
            <a:off x="914400" y="5105400"/>
            <a:ext cx="7010400" cy="1752600"/>
          </a:xfrm>
          <a:solidFill>
            <a:schemeClr val="bg1"/>
          </a:solidFill>
        </p:spPr>
        <p:txBody>
          <a:bodyPr/>
          <a:lstStyle/>
          <a:p>
            <a:pPr eaLnBrk="1" hangingPunct="1"/>
            <a:r>
              <a:rPr lang="en-US">
                <a:latin typeface="Arial" charset="0"/>
                <a:ea typeface="ＭＳ Ｐゴシック" charset="0"/>
                <a:cs typeface="ＭＳ Ｐゴシック" charset="0"/>
              </a:rPr>
              <a:t>BS, Business Marketing (Hay U, 1980)</a:t>
            </a:r>
          </a:p>
          <a:p>
            <a:pPr eaLnBrk="1" hangingPunct="1"/>
            <a:r>
              <a:rPr lang="en-US">
                <a:latin typeface="Arial" charset="0"/>
                <a:ea typeface="ＭＳ Ｐゴシック" charset="0"/>
                <a:cs typeface="ＭＳ Ｐゴシック" charset="0"/>
              </a:rPr>
              <a:t>ThM, Pastoral Ministries (Dallas, 1987)</a:t>
            </a:r>
          </a:p>
          <a:p>
            <a:pPr eaLnBrk="1" hangingPunct="1"/>
            <a:r>
              <a:rPr lang="en-US">
                <a:latin typeface="Arial" charset="0"/>
                <a:ea typeface="ＭＳ Ｐゴシック" charset="0"/>
                <a:cs typeface="ＭＳ Ｐゴシック" charset="0"/>
              </a:rPr>
              <a:t>PhD, Bible Exposition (Dallas, 1990)</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22225" y="1588"/>
            <a:ext cx="3686175" cy="2779712"/>
          </a:xfrm>
        </p:spPr>
        <p:txBody>
          <a:bodyPr/>
          <a:lstStyle/>
          <a:p>
            <a:pPr>
              <a:defRPr/>
            </a:pPr>
            <a:r>
              <a:rPr lang="en-US" sz="6000">
                <a:latin typeface="Arial" charset="0"/>
                <a:ea typeface="ＭＳ Ｐゴシック" charset="0"/>
              </a:rPr>
              <a:t>Our Two Websites</a:t>
            </a:r>
          </a:p>
        </p:txBody>
      </p:sp>
      <p:grpSp>
        <p:nvGrpSpPr>
          <p:cNvPr id="6" name="Group 12"/>
          <p:cNvGrpSpPr>
            <a:grpSpLocks/>
          </p:cNvGrpSpPr>
          <p:nvPr/>
        </p:nvGrpSpPr>
        <p:grpSpPr bwMode="auto">
          <a:xfrm>
            <a:off x="3598862" y="188640"/>
            <a:ext cx="5545138" cy="3006725"/>
            <a:chOff x="3851920" y="3789040"/>
            <a:chExt cx="5544616" cy="3007048"/>
          </a:xfrm>
        </p:grpSpPr>
        <p:pic>
          <p:nvPicPr>
            <p:cNvPr id="555013" name="Picture 5" descr="moodle grab"/>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344722" y="3789040"/>
              <a:ext cx="4799278" cy="30070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Subtitle 2"/>
            <p:cNvSpPr txBox="1">
              <a:spLocks/>
            </p:cNvSpPr>
            <p:nvPr/>
          </p:nvSpPr>
          <p:spPr bwMode="auto">
            <a:xfrm>
              <a:off x="3851920" y="4509842"/>
              <a:ext cx="5544616" cy="1224093"/>
            </a:xfrm>
            <a:prstGeom prst="rect">
              <a:avLst/>
            </a:prstGeom>
            <a:noFill/>
            <a:ln w="9525" cap="sq">
              <a:noFill/>
              <a:miter lim="800000"/>
              <a:headEnd type="none" w="sm" len="sm"/>
              <a:tailEnd type="none" w="sm" len="sm"/>
            </a:ln>
            <a:effectLst/>
          </p:spPr>
          <p:txBody>
            <a:bodyPr lIns="92075" tIns="46038" rIns="92075" bIns="46038"/>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20000"/>
                </a:spcBef>
                <a:buClr>
                  <a:srgbClr val="FFFF00"/>
                </a:buClr>
                <a:buSzPct val="75000"/>
                <a:buFont typeface="Wingdings" charset="0"/>
                <a:buNone/>
                <a:defRPr/>
              </a:pPr>
              <a:r>
                <a:rPr lang="en-US" sz="3200" b="1">
                  <a:solidFill>
                    <a:srgbClr val="040401"/>
                  </a:solidFill>
                  <a:effectLst>
                    <a:outerShdw blurRad="38100" dist="38100" dir="2700000" algn="tl">
                      <a:srgbClr val="FFFFFF"/>
                    </a:outerShdw>
                  </a:effectLst>
                  <a:latin typeface="Arial" charset="0"/>
                  <a:cs typeface="Arial" charset="0"/>
                </a:rPr>
                <a:t>SBC Moodle</a:t>
              </a:r>
              <a:br>
                <a:rPr lang="en-US" sz="3200" b="1">
                  <a:solidFill>
                    <a:srgbClr val="040401"/>
                  </a:solidFill>
                  <a:effectLst>
                    <a:outerShdw blurRad="38100" dist="38100" dir="2700000" algn="tl">
                      <a:srgbClr val="FFFFFF"/>
                    </a:outerShdw>
                  </a:effectLst>
                  <a:latin typeface="Arial" charset="0"/>
                  <a:cs typeface="Arial" charset="0"/>
                </a:rPr>
              </a:br>
              <a:r>
                <a:rPr lang="en-US" sz="3200" b="1">
                  <a:solidFill>
                    <a:srgbClr val="040401"/>
                  </a:solidFill>
                  <a:effectLst>
                    <a:outerShdw blurRad="38100" dist="38100" dir="2700000" algn="tl">
                      <a:srgbClr val="FFFFFF"/>
                    </a:outerShdw>
                  </a:effectLst>
                  <a:latin typeface="Arial" charset="0"/>
                  <a:cs typeface="Arial" charset="0"/>
                </a:rPr>
                <a:t>(Quizzes &amp; Exams)</a:t>
              </a:r>
            </a:p>
          </p:txBody>
        </p:sp>
      </p:grpSp>
      <p:grpSp>
        <p:nvGrpSpPr>
          <p:cNvPr id="7" name="Group 6"/>
          <p:cNvGrpSpPr/>
          <p:nvPr/>
        </p:nvGrpSpPr>
        <p:grpSpPr>
          <a:xfrm>
            <a:off x="-252536" y="2996952"/>
            <a:ext cx="5545138" cy="2794576"/>
            <a:chOff x="-252536" y="2996952"/>
            <a:chExt cx="5545138" cy="2794576"/>
          </a:xfrm>
        </p:grpSpPr>
        <p:grpSp>
          <p:nvGrpSpPr>
            <p:cNvPr id="12" name="Group 11"/>
            <p:cNvGrpSpPr/>
            <p:nvPr/>
          </p:nvGrpSpPr>
          <p:grpSpPr>
            <a:xfrm>
              <a:off x="-36512" y="2996952"/>
              <a:ext cx="4951648" cy="2794576"/>
              <a:chOff x="-19608" y="692696"/>
              <a:chExt cx="9146817" cy="5530880"/>
            </a:xfrm>
          </p:grpSpPr>
          <p:pic>
            <p:nvPicPr>
              <p:cNvPr id="13" name="Picture 12" descr="Screen Shot 2015-12-12 at 9.41.12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791" y="1197992"/>
                <a:ext cx="9144000" cy="5025584"/>
              </a:xfrm>
              <a:prstGeom prst="rect">
                <a:avLst/>
              </a:prstGeom>
            </p:spPr>
          </p:pic>
          <p:pic>
            <p:nvPicPr>
              <p:cNvPr id="14" name="Picture 13" descr="Screen Shot 2015-12-12 at 9.41.12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608" y="692696"/>
                <a:ext cx="9144000" cy="837953"/>
              </a:xfrm>
              <a:prstGeom prst="rect">
                <a:avLst/>
              </a:prstGeom>
            </p:spPr>
          </p:pic>
        </p:grpSp>
        <p:sp>
          <p:nvSpPr>
            <p:cNvPr id="4" name="Subtitle 2"/>
            <p:cNvSpPr txBox="1">
              <a:spLocks/>
            </p:cNvSpPr>
            <p:nvPr/>
          </p:nvSpPr>
          <p:spPr bwMode="auto">
            <a:xfrm>
              <a:off x="-252536" y="3861221"/>
              <a:ext cx="5545138" cy="1223963"/>
            </a:xfrm>
            <a:prstGeom prst="rect">
              <a:avLst/>
            </a:prstGeom>
            <a:noFill/>
            <a:ln w="9525" cap="sq">
              <a:noFill/>
              <a:miter lim="800000"/>
              <a:headEnd type="none" w="sm" len="sm"/>
              <a:tailEnd type="none" w="sm" len="sm"/>
            </a:ln>
            <a:effectLst/>
          </p:spPr>
          <p:txBody>
            <a:bodyPr lIns="92075" tIns="46038" rIns="92075" bIns="46038"/>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20000"/>
                </a:spcBef>
                <a:buClr>
                  <a:srgbClr val="FFFF00"/>
                </a:buClr>
                <a:buSzPct val="75000"/>
                <a:buFont typeface="Wingdings" charset="0"/>
                <a:buNone/>
                <a:defRPr/>
              </a:pPr>
              <a:r>
                <a:rPr lang="en-US" sz="3200" b="1" dirty="0">
                  <a:solidFill>
                    <a:srgbClr val="FFFFFF"/>
                  </a:solidFill>
                  <a:effectLst>
                    <a:glow rad="228600">
                      <a:srgbClr val="000000"/>
                    </a:glow>
                    <a:outerShdw blurRad="38100" dist="38100" dir="2700000" algn="tl">
                      <a:srgbClr val="000000"/>
                    </a:outerShdw>
                  </a:effectLst>
                  <a:latin typeface="Arial" charset="0"/>
                  <a:cs typeface="Arial" charset="0"/>
                </a:rPr>
                <a:t>BibleStudyDownloads.org</a:t>
              </a:r>
            </a:p>
            <a:p>
              <a:pPr algn="ctr">
                <a:spcBef>
                  <a:spcPct val="20000"/>
                </a:spcBef>
                <a:buClr>
                  <a:srgbClr val="FFFF00"/>
                </a:buClr>
                <a:buSzPct val="75000"/>
                <a:buFont typeface="Wingdings" charset="0"/>
                <a:buNone/>
                <a:defRPr/>
              </a:pPr>
              <a:r>
                <a:rPr lang="en-US" sz="3200" b="1" dirty="0">
                  <a:solidFill>
                    <a:srgbClr val="FFFFFF"/>
                  </a:solidFill>
                  <a:effectLst>
                    <a:glow rad="228600">
                      <a:srgbClr val="000000"/>
                    </a:glow>
                    <a:outerShdw blurRad="38100" dist="38100" dir="2700000" algn="tl">
                      <a:srgbClr val="000000"/>
                    </a:outerShdw>
                  </a:effectLst>
                  <a:latin typeface="Arial" charset="0"/>
                  <a:cs typeface="Arial" charset="0"/>
                </a:rPr>
                <a:t>(Downloads)</a:t>
              </a:r>
            </a:p>
          </p:txBody>
        </p:sp>
      </p:grpSp>
    </p:spTree>
    <p:extLst>
      <p:ext uri="{BB962C8B-B14F-4D97-AF65-F5344CB8AC3E}">
        <p14:creationId xmlns:p14="http://schemas.microsoft.com/office/powerpoint/2010/main" val="68499371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en-US"/>
          </a:p>
        </p:txBody>
      </p:sp>
      <p:pic>
        <p:nvPicPr>
          <p:cNvPr id="26214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5400000">
            <a:off x="-1162843" y="1159668"/>
            <a:ext cx="6858000" cy="4538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8834" name="Rectangle 3"/>
          <p:cNvSpPr>
            <a:spLocks noGrp="1" noChangeArrowheads="1"/>
          </p:cNvSpPr>
          <p:nvPr>
            <p:ph type="ctrTitle"/>
          </p:nvPr>
        </p:nvSpPr>
        <p:spPr>
          <a:xfrm>
            <a:off x="4787900" y="115888"/>
            <a:ext cx="4176713" cy="6670675"/>
          </a:xfrm>
        </p:spPr>
        <p:txBody>
          <a:bodyPr/>
          <a:lstStyle/>
          <a:p>
            <a:pPr eaLnBrk="1" hangingPunct="1"/>
            <a:r>
              <a:rPr lang="en-US" sz="6000" b="1">
                <a:solidFill>
                  <a:schemeClr val="bg1"/>
                </a:solidFill>
                <a:latin typeface="Arial" charset="0"/>
                <a:ea typeface="ＭＳ Ｐゴシック" charset="0"/>
                <a:cs typeface="Arial" charset="0"/>
              </a:rPr>
              <a:t>All Quizzes and Exams are Closed Book!</a:t>
            </a:r>
            <a:endParaRPr lang="en-US" b="1">
              <a:solidFill>
                <a:schemeClr val="bg1"/>
              </a:solidFill>
              <a:latin typeface="Arial" charset="0"/>
              <a:ea typeface="ＭＳ Ｐゴシック" charset="0"/>
              <a:cs typeface="Arial" charset="0"/>
            </a:endParaRP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84438" y="1989138"/>
            <a:ext cx="2408237" cy="2492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248834"/>
                                        </p:tgtEl>
                                        <p:attrNameLst>
                                          <p:attrName>style.visibility</p:attrName>
                                        </p:attrNameLst>
                                      </p:cBhvr>
                                      <p:to>
                                        <p:strVal val="visible"/>
                                      </p:to>
                                    </p:set>
                                    <p:anim calcmode="lin" valueType="num">
                                      <p:cBhvr additive="base">
                                        <p:cTn id="11" dur="500"/>
                                        <p:tgtEl>
                                          <p:spTgt spid="248834"/>
                                        </p:tgtEl>
                                        <p:attrNameLst>
                                          <p:attrName>ppt_y</p:attrName>
                                        </p:attrNameLst>
                                      </p:cBhvr>
                                      <p:tavLst>
                                        <p:tav tm="0">
                                          <p:val>
                                            <p:strVal val="#ppt_y+#ppt_h*1.125000"/>
                                          </p:val>
                                        </p:tav>
                                        <p:tav tm="100000">
                                          <p:val>
                                            <p:strVal val="#ppt_y"/>
                                          </p:val>
                                        </p:tav>
                                      </p:tavLst>
                                    </p:anim>
                                    <p:animEffect transition="in" filter="wipe(up)">
                                      <p:cBhvr>
                                        <p:cTn id="12" dur="500"/>
                                        <p:tgtEl>
                                          <p:spTgt spid="2488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3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3" name="Picture 5" descr="moodle grab"/>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066800"/>
            <a:ext cx="9144000" cy="5729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3906" name="Rectangle 2"/>
          <p:cNvSpPr>
            <a:spLocks noGrp="1" noChangeArrowheads="1"/>
          </p:cNvSpPr>
          <p:nvPr>
            <p:ph type="title"/>
          </p:nvPr>
        </p:nvSpPr>
        <p:spPr>
          <a:xfrm>
            <a:off x="0" y="0"/>
            <a:ext cx="9144000" cy="1066800"/>
          </a:xfrm>
          <a:solidFill>
            <a:schemeClr val="tx1"/>
          </a:solidFill>
          <a:ln w="38100" cap="flat" algn="ctr">
            <a:solidFill>
              <a:srgbClr val="000000"/>
            </a:solidFill>
            <a:headEnd type="none" w="med" len="med"/>
            <a:tailEnd type="none" w="med" len="med"/>
          </a:ln>
        </p:spPr>
        <p:txBody>
          <a:bodyPr/>
          <a:lstStyle/>
          <a:p>
            <a:pPr eaLnBrk="1" hangingPunct="1">
              <a:defRPr/>
            </a:pPr>
            <a:r>
              <a:rPr lang="en-US" altLang="zh-CN">
                <a:solidFill>
                  <a:srgbClr val="000090"/>
                </a:solidFill>
                <a:effectLst>
                  <a:outerShdw blurRad="38100" dist="38100" dir="2700000" algn="tl">
                    <a:srgbClr val="DDDDDD"/>
                  </a:outerShdw>
                </a:effectLst>
                <a:latin typeface="Arial" charset="0"/>
                <a:ea typeface="ＭＳ Ｐゴシック" charset="0"/>
                <a:cs typeface="Arial" charset="0"/>
              </a:rPr>
              <a:t>How to Get on Moodle…</a:t>
            </a:r>
          </a:p>
        </p:txBody>
      </p:sp>
      <p:sp>
        <p:nvSpPr>
          <p:cNvPr id="123908" name="Text Box 4"/>
          <p:cNvSpPr txBox="1">
            <a:spLocks noChangeArrowheads="1"/>
          </p:cNvSpPr>
          <p:nvPr/>
        </p:nvSpPr>
        <p:spPr bwMode="auto">
          <a:xfrm>
            <a:off x="8578850" y="152400"/>
            <a:ext cx="355600" cy="461963"/>
          </a:xfrm>
          <a:prstGeom prst="rect">
            <a:avLst/>
          </a:prstGeom>
          <a:solidFill>
            <a:schemeClr val="bg2"/>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wrap="none">
            <a:spAutoFit/>
          </a:bodyPr>
          <a:lstStyle/>
          <a:p>
            <a:pPr eaLnBrk="1" hangingPunct="1">
              <a:defRPr/>
            </a:pPr>
            <a:r>
              <a:rPr lang="en-US" sz="2400" b="1" dirty="0">
                <a:solidFill>
                  <a:srgbClr val="FFFFFF"/>
                </a:solidFill>
                <a:latin typeface="Arial"/>
                <a:cs typeface="Arial"/>
              </a:rPr>
              <a:t>1</a:t>
            </a:r>
          </a:p>
        </p:txBody>
      </p:sp>
      <p:sp>
        <p:nvSpPr>
          <p:cNvPr id="123909" name="Rectangle 5"/>
          <p:cNvSpPr>
            <a:spLocks noChangeArrowheads="1"/>
          </p:cNvSpPr>
          <p:nvPr/>
        </p:nvSpPr>
        <p:spPr bwMode="auto">
          <a:xfrm>
            <a:off x="4191000" y="4191000"/>
            <a:ext cx="4953000" cy="2667000"/>
          </a:xfrm>
          <a:prstGeom prst="rect">
            <a:avLst/>
          </a:prstGeom>
          <a:solidFill>
            <a:srgbClr val="000090"/>
          </a:solidFill>
          <a:ln w="12700" cap="sq">
            <a:noFill/>
            <a:miter lim="800000"/>
            <a:headEnd type="none" w="sm" len="sm"/>
            <a:tailEnd type="none" w="sm" len="sm"/>
          </a:ln>
        </p:spPr>
        <p:txBody>
          <a:bodyPr/>
          <a:lstStyle/>
          <a:p>
            <a:pPr marL="342900" indent="-342900" eaLnBrk="1" hangingPunct="1">
              <a:spcBef>
                <a:spcPct val="20000"/>
              </a:spcBef>
              <a:buClr>
                <a:srgbClr val="FFFF00"/>
              </a:buClr>
              <a:buSzPct val="75000"/>
              <a:buFont typeface="Wingdings" charset="0"/>
              <a:buChar char="n"/>
              <a:defRPr/>
            </a:pPr>
            <a:r>
              <a:rPr lang="en-US" sz="2000" b="1" dirty="0">
                <a:solidFill>
                  <a:srgbClr val="FFFFFF"/>
                </a:solidFill>
                <a:effectLst>
                  <a:outerShdw blurRad="38100" dist="38100" dir="2700000" algn="tl">
                    <a:srgbClr val="000000"/>
                  </a:outerShdw>
                </a:effectLst>
              </a:rPr>
              <a:t>Log on at </a:t>
            </a:r>
            <a:r>
              <a:rPr lang="en-US" sz="2000" b="1" dirty="0" err="1">
                <a:solidFill>
                  <a:srgbClr val="FFFFFF"/>
                </a:solidFill>
                <a:effectLst>
                  <a:outerShdw blurRad="38100" dist="38100" dir="2700000" algn="tl">
                    <a:srgbClr val="000000"/>
                  </a:outerShdw>
                </a:effectLst>
              </a:rPr>
              <a:t>sbc.edu.sg</a:t>
            </a:r>
            <a:r>
              <a:rPr lang="en-US" sz="2000" b="1" dirty="0">
                <a:solidFill>
                  <a:srgbClr val="FFFFFF"/>
                </a:solidFill>
                <a:effectLst>
                  <a:outerShdw blurRad="38100" dist="38100" dir="2700000" algn="tl">
                    <a:srgbClr val="000000"/>
                  </a:outerShdw>
                </a:effectLst>
              </a:rPr>
              <a:t>/</a:t>
            </a:r>
            <a:r>
              <a:rPr lang="en-US" sz="2000" b="1" dirty="0" err="1">
                <a:solidFill>
                  <a:srgbClr val="FFFFFF"/>
                </a:solidFill>
                <a:effectLst>
                  <a:outerShdw blurRad="38100" dist="38100" dir="2700000" algn="tl">
                    <a:srgbClr val="000000"/>
                  </a:outerShdw>
                </a:effectLst>
              </a:rPr>
              <a:t>moodle</a:t>
            </a:r>
            <a:r>
              <a:rPr lang="en-US" sz="2000" b="1" dirty="0">
                <a:solidFill>
                  <a:srgbClr val="FFFFFF"/>
                </a:solidFill>
                <a:effectLst>
                  <a:outerShdw blurRad="38100" dist="38100" dir="2700000" algn="tl">
                    <a:srgbClr val="000000"/>
                  </a:outerShdw>
                </a:effectLst>
              </a:rPr>
              <a:t>/login/</a:t>
            </a:r>
            <a:r>
              <a:rPr lang="en-US" sz="2000" b="1" dirty="0" err="1">
                <a:solidFill>
                  <a:srgbClr val="FFFFFF"/>
                </a:solidFill>
                <a:effectLst>
                  <a:outerShdw blurRad="38100" dist="38100" dir="2700000" algn="tl">
                    <a:srgbClr val="000000"/>
                  </a:outerShdw>
                </a:effectLst>
              </a:rPr>
              <a:t>index.php</a:t>
            </a:r>
            <a:endParaRPr lang="en-US" sz="2000" b="1" dirty="0">
              <a:solidFill>
                <a:srgbClr val="FFFFFF"/>
              </a:solidFill>
              <a:effectLst>
                <a:outerShdw blurRad="38100" dist="38100" dir="2700000" algn="tl">
                  <a:srgbClr val="000000"/>
                </a:outerShdw>
              </a:effectLst>
            </a:endParaRPr>
          </a:p>
          <a:p>
            <a:pPr marL="342900" indent="-342900" eaLnBrk="1" hangingPunct="1">
              <a:spcBef>
                <a:spcPct val="20000"/>
              </a:spcBef>
              <a:buClr>
                <a:srgbClr val="FFFF00"/>
              </a:buClr>
              <a:buSzPct val="75000"/>
              <a:buFont typeface="Wingdings" charset="0"/>
              <a:buChar char="n"/>
              <a:defRPr/>
            </a:pPr>
            <a:r>
              <a:rPr lang="en-US" sz="2000" b="1" dirty="0">
                <a:solidFill>
                  <a:srgbClr val="FFFFFF"/>
                </a:solidFill>
                <a:effectLst>
                  <a:outerShdw blurRad="38100" dist="38100" dir="2700000" algn="tl">
                    <a:srgbClr val="000000"/>
                  </a:outerShdw>
                </a:effectLst>
              </a:rPr>
              <a:t>Type your normal SBC username</a:t>
            </a:r>
          </a:p>
          <a:p>
            <a:pPr marL="342900" indent="-342900" eaLnBrk="1" hangingPunct="1">
              <a:spcBef>
                <a:spcPct val="20000"/>
              </a:spcBef>
              <a:buClr>
                <a:srgbClr val="FFFF00"/>
              </a:buClr>
              <a:buSzPct val="75000"/>
              <a:buFont typeface="Wingdings" charset="0"/>
              <a:buChar char="n"/>
              <a:defRPr/>
            </a:pPr>
            <a:r>
              <a:rPr lang="en-US" sz="2000" b="1" dirty="0">
                <a:solidFill>
                  <a:srgbClr val="FFFFFF"/>
                </a:solidFill>
                <a:effectLst>
                  <a:outerShdw blurRad="38100" dist="38100" dir="2700000" algn="tl">
                    <a:srgbClr val="000000"/>
                  </a:outerShdw>
                </a:effectLst>
              </a:rPr>
              <a:t>Type normal SBC password</a:t>
            </a:r>
          </a:p>
          <a:p>
            <a:pPr marL="342900" indent="-342900" eaLnBrk="1" hangingPunct="1">
              <a:spcBef>
                <a:spcPct val="20000"/>
              </a:spcBef>
              <a:buClr>
                <a:srgbClr val="FFFF00"/>
              </a:buClr>
              <a:buSzPct val="75000"/>
              <a:buFont typeface="Wingdings" charset="0"/>
              <a:buChar char="n"/>
              <a:defRPr/>
            </a:pPr>
            <a:r>
              <a:rPr lang="en-US" sz="2000" b="1" dirty="0">
                <a:solidFill>
                  <a:srgbClr val="FFFFFF"/>
                </a:solidFill>
                <a:effectLst>
                  <a:outerShdw blurRad="38100" dist="38100" dir="2700000" algn="tl">
                    <a:srgbClr val="000000"/>
                  </a:outerShdw>
                </a:effectLst>
              </a:rPr>
              <a:t>Click on the OT Backgrounds course</a:t>
            </a:r>
          </a:p>
          <a:p>
            <a:pPr marL="342900" indent="-342900" eaLnBrk="1" hangingPunct="1">
              <a:spcBef>
                <a:spcPct val="20000"/>
              </a:spcBef>
              <a:buClr>
                <a:srgbClr val="FFFF00"/>
              </a:buClr>
              <a:buSzPct val="75000"/>
              <a:buFont typeface="Wingdings" charset="0"/>
              <a:buChar char="n"/>
              <a:defRPr/>
            </a:pPr>
            <a:r>
              <a:rPr lang="en-US" sz="2000" b="1" dirty="0">
                <a:solidFill>
                  <a:srgbClr val="FFFFFF"/>
                </a:solidFill>
                <a:effectLst>
                  <a:outerShdw blurRad="38100" dist="38100" dir="2700000" algn="tl">
                    <a:srgbClr val="000000"/>
                  </a:outerShdw>
                </a:effectLst>
              </a:rPr>
              <a:t>Take your quiz or post a message</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179"/>
          <p:cNvSpPr>
            <a:spLocks noChangeArrowheads="1"/>
          </p:cNvSpPr>
          <p:nvPr/>
        </p:nvSpPr>
        <p:spPr bwMode="auto">
          <a:xfrm>
            <a:off x="0" y="381000"/>
            <a:ext cx="2895600" cy="2362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graphicFrame>
        <p:nvGraphicFramePr>
          <p:cNvPr id="45234" name="Group 178"/>
          <p:cNvGraphicFramePr>
            <a:graphicFrameLocks noGrp="1"/>
          </p:cNvGraphicFramePr>
          <p:nvPr/>
        </p:nvGraphicFramePr>
        <p:xfrm>
          <a:off x="107950" y="333375"/>
          <a:ext cx="9042400" cy="5821366"/>
        </p:xfrm>
        <a:graphic>
          <a:graphicData uri="http://schemas.openxmlformats.org/drawingml/2006/table">
            <a:tbl>
              <a:tblPr/>
              <a:tblGrid>
                <a:gridCol w="2862427">
                  <a:extLst>
                    <a:ext uri="{9D8B030D-6E8A-4147-A177-3AD203B41FA5}">
                      <a16:colId xmlns:a16="http://schemas.microsoft.com/office/drawing/2014/main" val="20000"/>
                    </a:ext>
                  </a:extLst>
                </a:gridCol>
                <a:gridCol w="3187513">
                  <a:extLst>
                    <a:ext uri="{9D8B030D-6E8A-4147-A177-3AD203B41FA5}">
                      <a16:colId xmlns:a16="http://schemas.microsoft.com/office/drawing/2014/main" val="20001"/>
                    </a:ext>
                  </a:extLst>
                </a:gridCol>
                <a:gridCol w="2992460">
                  <a:extLst>
                    <a:ext uri="{9D8B030D-6E8A-4147-A177-3AD203B41FA5}">
                      <a16:colId xmlns:a16="http://schemas.microsoft.com/office/drawing/2014/main" val="20002"/>
                    </a:ext>
                  </a:extLst>
                </a:gridCol>
              </a:tblGrid>
              <a:tr h="109364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charset="0"/>
                        <a:buNone/>
                        <a:tabLst/>
                      </a:pPr>
                      <a:endParaRPr kumimoji="0" lang="en-US" sz="5400" b="1" i="0" u="none" strike="noStrike" cap="none" normalizeH="0" baseline="0">
                        <a:ln>
                          <a:noFill/>
                        </a:ln>
                        <a:solidFill>
                          <a:schemeClr val="tx2"/>
                        </a:solidFill>
                        <a:effectLst/>
                        <a:latin typeface="Arial"/>
                        <a:ea typeface="ＭＳ Ｐゴシック" charset="0"/>
                        <a:cs typeface="Arial"/>
                      </a:endParaRPr>
                    </a:p>
                  </a:txBody>
                  <a:tcPr marL="91438" marR="91438"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a:ln>
                            <a:noFill/>
                          </a:ln>
                          <a:solidFill>
                            <a:schemeClr val="tx1"/>
                          </a:solidFill>
                          <a:effectLst/>
                          <a:latin typeface="Arial"/>
                          <a:ea typeface="SimSun" charset="0"/>
                          <a:cs typeface="Arial"/>
                        </a:rPr>
                        <a:t>BCM</a:t>
                      </a:r>
                      <a:endParaRPr kumimoji="0" lang="en-US" altLang="zh-CN" sz="4400" b="1" i="0" u="none" strike="noStrike" cap="none" normalizeH="0" baseline="0">
                        <a:ln>
                          <a:noFill/>
                        </a:ln>
                        <a:solidFill>
                          <a:schemeClr val="tx1"/>
                        </a:solidFill>
                        <a:effectLst/>
                        <a:latin typeface="Arial"/>
                        <a:ea typeface="SimSun" charset="0"/>
                        <a:cs typeface="Arial"/>
                      </a:endParaRPr>
                    </a:p>
                  </a:txBody>
                  <a:tcPr marL="91438" marR="91438"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a:ln>
                            <a:noFill/>
                          </a:ln>
                          <a:solidFill>
                            <a:schemeClr val="tx1"/>
                          </a:solidFill>
                          <a:effectLst/>
                          <a:latin typeface="Arial"/>
                          <a:ea typeface="SimSun" charset="0"/>
                          <a:cs typeface="Arial"/>
                        </a:rPr>
                        <a:t>MA/MCM/</a:t>
                      </a:r>
                      <a:br>
                        <a:rPr kumimoji="0" lang="en-US" altLang="zh-CN" sz="2900" b="1" i="0" u="none" strike="noStrike" cap="none" normalizeH="0" baseline="0">
                          <a:ln>
                            <a:noFill/>
                          </a:ln>
                          <a:solidFill>
                            <a:schemeClr val="tx1"/>
                          </a:solidFill>
                          <a:effectLst/>
                          <a:latin typeface="Arial"/>
                          <a:ea typeface="SimSun" charset="0"/>
                          <a:cs typeface="Arial"/>
                        </a:rPr>
                      </a:br>
                      <a:r>
                        <a:rPr kumimoji="0" lang="en-US" altLang="zh-CN" sz="2900" b="1" i="0" u="none" strike="noStrike" cap="none" normalizeH="0" baseline="0">
                          <a:ln>
                            <a:noFill/>
                          </a:ln>
                          <a:solidFill>
                            <a:schemeClr val="tx1"/>
                          </a:solidFill>
                          <a:effectLst/>
                          <a:latin typeface="Arial"/>
                          <a:ea typeface="SimSun" charset="0"/>
                          <a:cs typeface="Arial"/>
                        </a:rPr>
                        <a:t>MAC/MDiv</a:t>
                      </a:r>
                      <a:endParaRPr kumimoji="0" lang="en-US" altLang="zh-CN" sz="4400" b="1" i="0" u="none" strike="noStrike" cap="none" normalizeH="0" baseline="0">
                        <a:ln>
                          <a:noFill/>
                        </a:ln>
                        <a:solidFill>
                          <a:schemeClr val="tx1"/>
                        </a:solidFill>
                        <a:effectLst/>
                        <a:latin typeface="Arial"/>
                        <a:ea typeface="SimSun" charset="0"/>
                        <a:cs typeface="Arial"/>
                      </a:endParaRPr>
                    </a:p>
                  </a:txBody>
                  <a:tcPr marL="91438" marR="91438"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0"/>
                  </a:ext>
                </a:extLst>
              </a:tr>
              <a:tr h="62539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a:ln>
                            <a:noFill/>
                          </a:ln>
                          <a:solidFill>
                            <a:schemeClr val="tx1"/>
                          </a:solidFill>
                          <a:effectLst/>
                          <a:latin typeface="Arial"/>
                          <a:ea typeface="SimSun" charset="0"/>
                          <a:cs typeface="Arial"/>
                        </a:rPr>
                        <a:t>Readings</a:t>
                      </a:r>
                      <a:endParaRPr kumimoji="0" lang="en-US" altLang="zh-CN" sz="4400" b="1" i="0" u="none" strike="noStrike" cap="none" normalizeH="0" baseline="0">
                        <a:ln>
                          <a:noFill/>
                        </a:ln>
                        <a:solidFill>
                          <a:schemeClr val="tx1"/>
                        </a:solidFill>
                        <a:effectLst/>
                        <a:latin typeface="Arial"/>
                        <a:ea typeface="SimSun" charset="0"/>
                        <a:cs typeface="Arial"/>
                      </a:endParaRPr>
                    </a:p>
                  </a:txBody>
                  <a:tcPr marL="91438" marR="91438"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a:ln>
                            <a:noFill/>
                          </a:ln>
                          <a:solidFill>
                            <a:schemeClr val="tx1"/>
                          </a:solidFill>
                          <a:effectLst/>
                          <a:latin typeface="Arial"/>
                          <a:ea typeface="SimSun" charset="0"/>
                          <a:cs typeface="Arial"/>
                        </a:rPr>
                        <a:t>20%</a:t>
                      </a:r>
                      <a:endParaRPr kumimoji="0" lang="en-US" altLang="zh-CN" sz="4400" b="1" i="0" u="none" strike="noStrike" cap="none" normalizeH="0" baseline="0">
                        <a:ln>
                          <a:noFill/>
                        </a:ln>
                        <a:solidFill>
                          <a:schemeClr val="tx1"/>
                        </a:solidFill>
                        <a:effectLst/>
                        <a:latin typeface="Arial"/>
                        <a:ea typeface="SimSun" charset="0"/>
                        <a:cs typeface="Arial"/>
                      </a:endParaRPr>
                    </a:p>
                  </a:txBody>
                  <a:tcPr marL="91438" marR="91438"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a:ln>
                            <a:noFill/>
                          </a:ln>
                          <a:solidFill>
                            <a:schemeClr val="tx1"/>
                          </a:solidFill>
                          <a:effectLst/>
                          <a:latin typeface="Arial"/>
                          <a:ea typeface="SimSun" charset="0"/>
                          <a:cs typeface="Arial"/>
                        </a:rPr>
                        <a:t>15%</a:t>
                      </a:r>
                      <a:endParaRPr kumimoji="0" lang="en-US" altLang="zh-CN" sz="4400" b="1" i="0" u="none" strike="noStrike" cap="none" normalizeH="0" baseline="0">
                        <a:ln>
                          <a:noFill/>
                        </a:ln>
                        <a:solidFill>
                          <a:schemeClr val="tx1"/>
                        </a:solidFill>
                        <a:effectLst/>
                        <a:latin typeface="Arial"/>
                        <a:ea typeface="SimSun" charset="0"/>
                        <a:cs typeface="Arial"/>
                      </a:endParaRPr>
                    </a:p>
                  </a:txBody>
                  <a:tcPr marL="91438" marR="91438"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2539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a:ln>
                            <a:noFill/>
                          </a:ln>
                          <a:solidFill>
                            <a:schemeClr val="tx1"/>
                          </a:solidFill>
                          <a:effectLst/>
                          <a:latin typeface="Arial"/>
                          <a:ea typeface="SimSun" charset="0"/>
                          <a:cs typeface="Arial"/>
                        </a:rPr>
                        <a:t>Quizzes</a:t>
                      </a:r>
                      <a:endParaRPr kumimoji="0" lang="en-US" altLang="zh-CN" sz="4400" b="1" i="0" u="none" strike="noStrike" cap="none" normalizeH="0" baseline="0">
                        <a:ln>
                          <a:noFill/>
                        </a:ln>
                        <a:solidFill>
                          <a:schemeClr val="tx1"/>
                        </a:solidFill>
                        <a:effectLst/>
                        <a:latin typeface="Arial"/>
                        <a:ea typeface="SimSun" charset="0"/>
                        <a:cs typeface="Arial"/>
                      </a:endParaRPr>
                    </a:p>
                  </a:txBody>
                  <a:tcPr marL="91438" marR="91438"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a:ln>
                            <a:noFill/>
                          </a:ln>
                          <a:solidFill>
                            <a:schemeClr val="tx1"/>
                          </a:solidFill>
                          <a:effectLst/>
                          <a:latin typeface="Arial"/>
                          <a:ea typeface="SimSun" charset="0"/>
                          <a:cs typeface="Arial"/>
                        </a:rPr>
                        <a:t>20%</a:t>
                      </a:r>
                      <a:endParaRPr kumimoji="0" lang="en-US" altLang="zh-CN" sz="4400" b="1" i="0" u="none" strike="noStrike" cap="none" normalizeH="0" baseline="0">
                        <a:ln>
                          <a:noFill/>
                        </a:ln>
                        <a:solidFill>
                          <a:schemeClr val="tx1"/>
                        </a:solidFill>
                        <a:effectLst/>
                        <a:latin typeface="Arial"/>
                        <a:ea typeface="SimSun" charset="0"/>
                        <a:cs typeface="Arial"/>
                      </a:endParaRPr>
                    </a:p>
                  </a:txBody>
                  <a:tcPr marL="91438" marR="91438"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a:ln>
                            <a:noFill/>
                          </a:ln>
                          <a:solidFill>
                            <a:schemeClr val="tx1"/>
                          </a:solidFill>
                          <a:effectLst/>
                          <a:latin typeface="Arial"/>
                          <a:ea typeface="SimSun" charset="0"/>
                          <a:cs typeface="Arial"/>
                        </a:rPr>
                        <a:t>15%</a:t>
                      </a:r>
                      <a:endParaRPr kumimoji="0" lang="en-US" altLang="zh-CN" sz="4400" b="1" i="0" u="none" strike="noStrike" cap="none" normalizeH="0" baseline="0">
                        <a:ln>
                          <a:noFill/>
                        </a:ln>
                        <a:solidFill>
                          <a:schemeClr val="tx1"/>
                        </a:solidFill>
                        <a:effectLst/>
                        <a:latin typeface="Arial"/>
                        <a:ea typeface="SimSun" charset="0"/>
                        <a:cs typeface="Arial"/>
                      </a:endParaRPr>
                    </a:p>
                  </a:txBody>
                  <a:tcPr marL="91438" marR="91438"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7534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a:ln>
                            <a:noFill/>
                          </a:ln>
                          <a:solidFill>
                            <a:schemeClr val="tx1"/>
                          </a:solidFill>
                          <a:effectLst/>
                          <a:latin typeface="Arial"/>
                          <a:ea typeface="SimSun" charset="0"/>
                          <a:cs typeface="Arial"/>
                        </a:rPr>
                        <a:t>Research Paper</a:t>
                      </a:r>
                      <a:endParaRPr kumimoji="0" lang="en-US" altLang="zh-CN" sz="4400" b="1" i="0" u="none" strike="noStrike" cap="none" normalizeH="0" baseline="0">
                        <a:ln>
                          <a:noFill/>
                        </a:ln>
                        <a:solidFill>
                          <a:schemeClr val="tx1"/>
                        </a:solidFill>
                        <a:effectLst/>
                        <a:latin typeface="Arial"/>
                        <a:ea typeface="SimSun" charset="0"/>
                        <a:cs typeface="Arial"/>
                      </a:endParaRPr>
                    </a:p>
                  </a:txBody>
                  <a:tcPr marL="91438" marR="91438"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a:ln>
                            <a:noFill/>
                          </a:ln>
                          <a:solidFill>
                            <a:schemeClr val="tx1"/>
                          </a:solidFill>
                          <a:effectLst/>
                          <a:latin typeface="Arial"/>
                          <a:ea typeface="SimSun" charset="0"/>
                          <a:cs typeface="Arial"/>
                        </a:rPr>
                        <a:t>-</a:t>
                      </a:r>
                      <a:endParaRPr kumimoji="0" lang="en-US" altLang="zh-CN" sz="4400" b="1" i="0" u="none" strike="noStrike" cap="none" normalizeH="0" baseline="0">
                        <a:ln>
                          <a:noFill/>
                        </a:ln>
                        <a:solidFill>
                          <a:schemeClr val="tx1"/>
                        </a:solidFill>
                        <a:effectLst/>
                        <a:latin typeface="Arial"/>
                        <a:ea typeface="SimSun" charset="0"/>
                        <a:cs typeface="Arial"/>
                      </a:endParaRPr>
                    </a:p>
                  </a:txBody>
                  <a:tcPr marL="91438" marR="91438"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a:ln>
                            <a:noFill/>
                          </a:ln>
                          <a:solidFill>
                            <a:schemeClr val="tx1"/>
                          </a:solidFill>
                          <a:effectLst/>
                          <a:latin typeface="Arial"/>
                          <a:ea typeface="SimSun" charset="0"/>
                          <a:cs typeface="Arial"/>
                        </a:rPr>
                        <a:t>10%</a:t>
                      </a:r>
                      <a:endParaRPr kumimoji="0" lang="en-US" altLang="zh-CN" sz="4400" b="1" i="0" u="none" strike="noStrike" cap="none" normalizeH="0" baseline="0">
                        <a:ln>
                          <a:noFill/>
                        </a:ln>
                        <a:solidFill>
                          <a:schemeClr val="tx1"/>
                        </a:solidFill>
                        <a:effectLst/>
                        <a:latin typeface="Arial"/>
                        <a:ea typeface="SimSun" charset="0"/>
                        <a:cs typeface="Arial"/>
                      </a:endParaRPr>
                    </a:p>
                  </a:txBody>
                  <a:tcPr marL="91438" marR="91438"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2539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dirty="0">
                          <a:ln>
                            <a:noFill/>
                          </a:ln>
                          <a:solidFill>
                            <a:schemeClr val="tx1"/>
                          </a:solidFill>
                          <a:effectLst/>
                          <a:latin typeface="Arial"/>
                          <a:ea typeface="SimSun" charset="0"/>
                          <a:cs typeface="Arial"/>
                        </a:rPr>
                        <a:t>Project</a:t>
                      </a:r>
                      <a:endParaRPr kumimoji="0" lang="en-US" altLang="zh-CN" sz="4400" b="1" i="0" u="none" strike="noStrike" cap="none" normalizeH="0" baseline="0" dirty="0">
                        <a:ln>
                          <a:noFill/>
                        </a:ln>
                        <a:solidFill>
                          <a:schemeClr val="tx1"/>
                        </a:solidFill>
                        <a:effectLst/>
                        <a:latin typeface="Arial"/>
                        <a:ea typeface="SimSun" charset="0"/>
                        <a:cs typeface="Arial"/>
                      </a:endParaRPr>
                    </a:p>
                  </a:txBody>
                  <a:tcPr marL="91438" marR="91438"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a:ln>
                            <a:noFill/>
                          </a:ln>
                          <a:solidFill>
                            <a:schemeClr val="tx1"/>
                          </a:solidFill>
                          <a:effectLst/>
                          <a:latin typeface="Arial"/>
                          <a:ea typeface="SimSun" charset="0"/>
                          <a:cs typeface="Arial"/>
                        </a:rPr>
                        <a:t>30%</a:t>
                      </a:r>
                      <a:endParaRPr kumimoji="0" lang="en-US" altLang="zh-CN" sz="4400" b="1" i="0" u="none" strike="noStrike" cap="none" normalizeH="0" baseline="0">
                        <a:ln>
                          <a:noFill/>
                        </a:ln>
                        <a:solidFill>
                          <a:schemeClr val="tx1"/>
                        </a:solidFill>
                        <a:effectLst/>
                        <a:latin typeface="Arial"/>
                        <a:ea typeface="SimSun" charset="0"/>
                        <a:cs typeface="Arial"/>
                      </a:endParaRPr>
                    </a:p>
                  </a:txBody>
                  <a:tcPr marL="91438" marR="91438"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a:ln>
                            <a:noFill/>
                          </a:ln>
                          <a:solidFill>
                            <a:schemeClr val="tx1"/>
                          </a:solidFill>
                          <a:effectLst/>
                          <a:latin typeface="Arial"/>
                          <a:ea typeface="SimSun" charset="0"/>
                          <a:cs typeface="Arial"/>
                        </a:rPr>
                        <a:t>30%</a:t>
                      </a:r>
                      <a:endParaRPr kumimoji="0" lang="en-US" altLang="zh-CN" sz="4400" b="1" i="0" u="none" strike="noStrike" cap="none" normalizeH="0" baseline="0">
                        <a:ln>
                          <a:noFill/>
                        </a:ln>
                        <a:solidFill>
                          <a:schemeClr val="tx1"/>
                        </a:solidFill>
                        <a:effectLst/>
                        <a:latin typeface="Arial"/>
                        <a:ea typeface="SimSun" charset="0"/>
                        <a:cs typeface="Arial"/>
                      </a:endParaRPr>
                    </a:p>
                  </a:txBody>
                  <a:tcPr marL="91438" marR="91438"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2539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a:ln>
                            <a:noFill/>
                          </a:ln>
                          <a:solidFill>
                            <a:schemeClr val="tx1"/>
                          </a:solidFill>
                          <a:effectLst/>
                          <a:latin typeface="Arial"/>
                          <a:ea typeface="SimSun" charset="0"/>
                          <a:cs typeface="Arial"/>
                        </a:rPr>
                        <a:t>Final Exam</a:t>
                      </a:r>
                      <a:endParaRPr kumimoji="0" lang="en-US" altLang="zh-CN" sz="4400" b="1" i="0" u="none" strike="noStrike" cap="none" normalizeH="0" baseline="0">
                        <a:ln>
                          <a:noFill/>
                        </a:ln>
                        <a:solidFill>
                          <a:schemeClr val="tx1"/>
                        </a:solidFill>
                        <a:effectLst/>
                        <a:latin typeface="Arial"/>
                        <a:ea typeface="SimSun" charset="0"/>
                        <a:cs typeface="Arial"/>
                      </a:endParaRPr>
                    </a:p>
                  </a:txBody>
                  <a:tcPr marL="91438" marR="91438"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a:ln>
                            <a:noFill/>
                          </a:ln>
                          <a:solidFill>
                            <a:schemeClr val="tx1"/>
                          </a:solidFill>
                          <a:effectLst/>
                          <a:latin typeface="Arial"/>
                          <a:ea typeface="SimSun" charset="0"/>
                          <a:cs typeface="Arial"/>
                        </a:rPr>
                        <a:t>30%</a:t>
                      </a:r>
                      <a:endParaRPr kumimoji="0" lang="en-US" altLang="zh-CN" sz="4400" b="1" i="0" u="none" strike="noStrike" cap="none" normalizeH="0" baseline="0">
                        <a:ln>
                          <a:noFill/>
                        </a:ln>
                        <a:solidFill>
                          <a:schemeClr val="tx1"/>
                        </a:solidFill>
                        <a:effectLst/>
                        <a:latin typeface="Arial"/>
                        <a:ea typeface="SimSun" charset="0"/>
                        <a:cs typeface="Arial"/>
                      </a:endParaRPr>
                    </a:p>
                  </a:txBody>
                  <a:tcPr marL="91438" marR="91438"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a:ln>
                            <a:noFill/>
                          </a:ln>
                          <a:solidFill>
                            <a:schemeClr val="tx1"/>
                          </a:solidFill>
                          <a:effectLst/>
                          <a:latin typeface="Arial"/>
                          <a:ea typeface="SimSun" charset="0"/>
                          <a:cs typeface="Arial"/>
                        </a:rPr>
                        <a:t>30%</a:t>
                      </a:r>
                      <a:endParaRPr kumimoji="0" lang="en-US" altLang="zh-CN" sz="4400" b="1" i="0" u="none" strike="noStrike" cap="none" normalizeH="0" baseline="0">
                        <a:ln>
                          <a:noFill/>
                        </a:ln>
                        <a:solidFill>
                          <a:schemeClr val="tx1"/>
                        </a:solidFill>
                        <a:effectLst/>
                        <a:latin typeface="Arial"/>
                        <a:ea typeface="SimSun" charset="0"/>
                        <a:cs typeface="Arial"/>
                      </a:endParaRPr>
                    </a:p>
                  </a:txBody>
                  <a:tcPr marL="91438" marR="91438"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2539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a:ln>
                            <a:noFill/>
                          </a:ln>
                          <a:solidFill>
                            <a:schemeClr val="tx1"/>
                          </a:solidFill>
                          <a:effectLst/>
                          <a:latin typeface="Arial"/>
                          <a:ea typeface="SimSun" charset="0"/>
                          <a:cs typeface="Arial"/>
                        </a:rPr>
                        <a:t>Total</a:t>
                      </a:r>
                      <a:endParaRPr kumimoji="0" lang="en-US" altLang="zh-CN" sz="4400" b="1" i="0" u="none" strike="noStrike" cap="none" normalizeH="0" baseline="0">
                        <a:ln>
                          <a:noFill/>
                        </a:ln>
                        <a:solidFill>
                          <a:schemeClr val="tx1"/>
                        </a:solidFill>
                        <a:effectLst/>
                        <a:latin typeface="Arial"/>
                        <a:ea typeface="SimSun" charset="0"/>
                        <a:cs typeface="Arial"/>
                      </a:endParaRPr>
                    </a:p>
                  </a:txBody>
                  <a:tcPr marL="91438" marR="91438"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a:ln>
                            <a:noFill/>
                          </a:ln>
                          <a:solidFill>
                            <a:schemeClr val="tx1"/>
                          </a:solidFill>
                          <a:effectLst/>
                          <a:latin typeface="Arial"/>
                          <a:ea typeface="SimSun" charset="0"/>
                          <a:cs typeface="Arial"/>
                        </a:rPr>
                        <a:t>100%</a:t>
                      </a:r>
                      <a:endParaRPr kumimoji="0" lang="en-US" altLang="zh-CN" sz="4400" b="1" i="0" u="none" strike="noStrike" cap="none" normalizeH="0" baseline="0">
                        <a:ln>
                          <a:noFill/>
                        </a:ln>
                        <a:solidFill>
                          <a:schemeClr val="tx1"/>
                        </a:solidFill>
                        <a:effectLst/>
                        <a:latin typeface="Arial"/>
                        <a:ea typeface="SimSun" charset="0"/>
                        <a:cs typeface="Arial"/>
                      </a:endParaRPr>
                    </a:p>
                  </a:txBody>
                  <a:tcPr marL="91438" marR="91438"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a:ln>
                            <a:noFill/>
                          </a:ln>
                          <a:solidFill>
                            <a:schemeClr val="tx1"/>
                          </a:solidFill>
                          <a:effectLst/>
                          <a:latin typeface="Arial"/>
                          <a:ea typeface="SimSun" charset="0"/>
                          <a:cs typeface="Arial"/>
                        </a:rPr>
                        <a:t>100%</a:t>
                      </a:r>
                      <a:endParaRPr kumimoji="0" lang="en-US" altLang="zh-CN" sz="4400" b="1" i="0" u="none" strike="noStrike" cap="none" normalizeH="0" baseline="0">
                        <a:ln>
                          <a:noFill/>
                        </a:ln>
                        <a:solidFill>
                          <a:schemeClr val="tx1"/>
                        </a:solidFill>
                        <a:effectLst/>
                        <a:latin typeface="Arial"/>
                        <a:ea typeface="SimSun" charset="0"/>
                        <a:cs typeface="Arial"/>
                      </a:endParaRPr>
                    </a:p>
                  </a:txBody>
                  <a:tcPr marL="91438" marR="91438"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2539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a:ln>
                            <a:noFill/>
                          </a:ln>
                          <a:solidFill>
                            <a:schemeClr val="tx1"/>
                          </a:solidFill>
                          <a:effectLst/>
                          <a:latin typeface="Arial"/>
                          <a:ea typeface="SimSun" charset="0"/>
                          <a:cs typeface="Arial"/>
                        </a:rPr>
                        <a:t>Attendance</a:t>
                      </a:r>
                      <a:endParaRPr kumimoji="0" lang="en-US" altLang="zh-CN" sz="4400" b="1" i="0" u="none" strike="noStrike" cap="none" normalizeH="0" baseline="0">
                        <a:ln>
                          <a:noFill/>
                        </a:ln>
                        <a:solidFill>
                          <a:schemeClr val="tx1"/>
                        </a:solidFill>
                        <a:effectLst/>
                        <a:latin typeface="Arial"/>
                        <a:ea typeface="SimSun" charset="0"/>
                        <a:cs typeface="Arial"/>
                      </a:endParaRPr>
                    </a:p>
                  </a:txBody>
                  <a:tcPr marL="91438" marR="91438"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a:ln>
                            <a:noFill/>
                          </a:ln>
                          <a:solidFill>
                            <a:schemeClr val="tx1"/>
                          </a:solidFill>
                          <a:effectLst/>
                          <a:latin typeface="Arial"/>
                          <a:ea typeface="SimSun" charset="0"/>
                          <a:cs typeface="Arial"/>
                        </a:rPr>
                        <a:t>90+%</a:t>
                      </a:r>
                      <a:endParaRPr kumimoji="0" lang="en-US" altLang="zh-CN" sz="4400" b="1" i="0" u="none" strike="noStrike" cap="none" normalizeH="0" baseline="0">
                        <a:ln>
                          <a:noFill/>
                        </a:ln>
                        <a:solidFill>
                          <a:schemeClr val="tx1"/>
                        </a:solidFill>
                        <a:effectLst/>
                        <a:latin typeface="Arial"/>
                        <a:ea typeface="SimSun" charset="0"/>
                        <a:cs typeface="Arial"/>
                      </a:endParaRPr>
                    </a:p>
                  </a:txBody>
                  <a:tcPr marL="91438" marR="91438"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dirty="0">
                          <a:ln>
                            <a:noFill/>
                          </a:ln>
                          <a:solidFill>
                            <a:schemeClr val="tx1"/>
                          </a:solidFill>
                          <a:effectLst/>
                          <a:latin typeface="Arial"/>
                          <a:ea typeface="SimSun" charset="0"/>
                          <a:cs typeface="Arial"/>
                        </a:rPr>
                        <a:t>90+%</a:t>
                      </a:r>
                      <a:endParaRPr kumimoji="0" lang="en-US" altLang="zh-CN" sz="4400" b="1" i="0" u="none" strike="noStrike" cap="none" normalizeH="0" baseline="0" dirty="0">
                        <a:ln>
                          <a:noFill/>
                        </a:ln>
                        <a:solidFill>
                          <a:schemeClr val="tx1"/>
                        </a:solidFill>
                        <a:effectLst/>
                        <a:latin typeface="Arial"/>
                        <a:ea typeface="SimSun" charset="0"/>
                        <a:cs typeface="Arial"/>
                      </a:endParaRPr>
                    </a:p>
                  </a:txBody>
                  <a:tcPr marL="91438" marR="91438"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268328" name="Rectangle 2"/>
          <p:cNvSpPr>
            <a:spLocks noGrp="1" noChangeArrowheads="1"/>
          </p:cNvSpPr>
          <p:nvPr>
            <p:ph type="title"/>
          </p:nvPr>
        </p:nvSpPr>
        <p:spPr>
          <a:xfrm>
            <a:off x="333375" y="381000"/>
            <a:ext cx="2438400" cy="887413"/>
          </a:xfrm>
          <a:noFill/>
        </p:spPr>
        <p:txBody>
          <a:bodyPr/>
          <a:lstStyle/>
          <a:p>
            <a:pPr eaLnBrk="1" hangingPunct="1"/>
            <a:r>
              <a:rPr lang="en-US" sz="3600" b="1" dirty="0">
                <a:latin typeface="Arial" charset="0"/>
                <a:ea typeface="ＭＳ Ｐゴシック" charset="0"/>
                <a:cs typeface="ＭＳ Ｐゴシック" charset="0"/>
              </a:rPr>
              <a:t>SBC Grading</a:t>
            </a:r>
          </a:p>
        </p:txBody>
      </p:sp>
      <p:sp>
        <p:nvSpPr>
          <p:cNvPr id="6" name="Text Box 4"/>
          <p:cNvSpPr txBox="1">
            <a:spLocks noChangeArrowheads="1"/>
          </p:cNvSpPr>
          <p:nvPr/>
        </p:nvSpPr>
        <p:spPr bwMode="auto">
          <a:xfrm>
            <a:off x="8751888" y="-26988"/>
            <a:ext cx="357187" cy="461963"/>
          </a:xfrm>
          <a:prstGeom prst="rect">
            <a:avLst/>
          </a:prstGeom>
          <a:solidFill>
            <a:srgbClr val="000000"/>
          </a:solid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eaLnBrk="1" fontAlgn="auto" hangingPunct="1">
              <a:spcBef>
                <a:spcPts val="0"/>
              </a:spcBef>
              <a:spcAft>
                <a:spcPts val="0"/>
              </a:spcAft>
              <a:defRPr/>
            </a:pPr>
            <a:r>
              <a:rPr lang="en-US" sz="2400" b="1" kern="0" dirty="0">
                <a:solidFill>
                  <a:srgbClr val="FFFFFF"/>
                </a:solidFill>
                <a:latin typeface="Arial"/>
                <a:cs typeface="Arial"/>
              </a:rPr>
              <a:t>3</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8289" name="Rectangle 179"/>
          <p:cNvSpPr>
            <a:spLocks noChangeArrowheads="1"/>
          </p:cNvSpPr>
          <p:nvPr/>
        </p:nvSpPr>
        <p:spPr bwMode="auto">
          <a:xfrm>
            <a:off x="0" y="381000"/>
            <a:ext cx="2895600" cy="2362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600">
              <a:solidFill>
                <a:srgbClr val="FFFFFF"/>
              </a:solidFill>
            </a:endParaRPr>
          </a:p>
        </p:txBody>
      </p:sp>
      <p:graphicFrame>
        <p:nvGraphicFramePr>
          <p:cNvPr id="45234" name="Group 178"/>
          <p:cNvGraphicFramePr>
            <a:graphicFrameLocks noGrp="1"/>
          </p:cNvGraphicFramePr>
          <p:nvPr>
            <p:extLst>
              <p:ext uri="{D42A27DB-BD31-4B8C-83A1-F6EECF244321}">
                <p14:modId xmlns:p14="http://schemas.microsoft.com/office/powerpoint/2010/main" val="4254437812"/>
              </p:ext>
            </p:extLst>
          </p:nvPr>
        </p:nvGraphicFramePr>
        <p:xfrm>
          <a:off x="107950" y="333375"/>
          <a:ext cx="9042400" cy="5992059"/>
        </p:xfrm>
        <a:graphic>
          <a:graphicData uri="http://schemas.openxmlformats.org/drawingml/2006/table">
            <a:tbl>
              <a:tblPr/>
              <a:tblGrid>
                <a:gridCol w="2862427">
                  <a:extLst>
                    <a:ext uri="{9D8B030D-6E8A-4147-A177-3AD203B41FA5}">
                      <a16:colId xmlns:a16="http://schemas.microsoft.com/office/drawing/2014/main" val="20000"/>
                    </a:ext>
                  </a:extLst>
                </a:gridCol>
                <a:gridCol w="3187513">
                  <a:extLst>
                    <a:ext uri="{9D8B030D-6E8A-4147-A177-3AD203B41FA5}">
                      <a16:colId xmlns:a16="http://schemas.microsoft.com/office/drawing/2014/main" val="20001"/>
                    </a:ext>
                  </a:extLst>
                </a:gridCol>
                <a:gridCol w="2992460">
                  <a:extLst>
                    <a:ext uri="{9D8B030D-6E8A-4147-A177-3AD203B41FA5}">
                      <a16:colId xmlns:a16="http://schemas.microsoft.com/office/drawing/2014/main" val="20002"/>
                    </a:ext>
                  </a:extLst>
                </a:gridCol>
              </a:tblGrid>
              <a:tr h="791369">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charset="0"/>
                        <a:buNone/>
                        <a:tabLst/>
                      </a:pPr>
                      <a:endParaRPr kumimoji="0" lang="en-US" sz="5400" b="1" i="0" u="none" strike="noStrike" cap="none" normalizeH="0" baseline="0" dirty="0">
                        <a:ln>
                          <a:noFill/>
                        </a:ln>
                        <a:solidFill>
                          <a:schemeClr val="tx2"/>
                        </a:solidFill>
                        <a:effectLst/>
                        <a:latin typeface="Arial"/>
                        <a:ea typeface="ＭＳ Ｐゴシック" charset="0"/>
                        <a:cs typeface="Arial"/>
                      </a:endParaRPr>
                    </a:p>
                  </a:txBody>
                  <a:tcPr marL="91438" marR="91438"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dirty="0">
                          <a:ln>
                            <a:noFill/>
                          </a:ln>
                          <a:solidFill>
                            <a:schemeClr val="tx1"/>
                          </a:solidFill>
                          <a:effectLst/>
                          <a:latin typeface="Arial"/>
                          <a:ea typeface="SimSun" charset="0"/>
                          <a:cs typeface="Arial"/>
                        </a:rPr>
                        <a:t>BTh</a:t>
                      </a:r>
                      <a:endParaRPr kumimoji="0" lang="en-US" altLang="zh-CN" sz="4400" b="1" i="0" u="none" strike="noStrike" cap="none" normalizeH="0" baseline="0" dirty="0">
                        <a:ln>
                          <a:noFill/>
                        </a:ln>
                        <a:solidFill>
                          <a:schemeClr val="tx1"/>
                        </a:solidFill>
                        <a:effectLst/>
                        <a:latin typeface="Arial"/>
                        <a:ea typeface="SimSun" charset="0"/>
                        <a:cs typeface="Arial"/>
                      </a:endParaRPr>
                    </a:p>
                  </a:txBody>
                  <a:tcPr marL="91438" marR="91438"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dirty="0">
                          <a:ln>
                            <a:noFill/>
                          </a:ln>
                          <a:solidFill>
                            <a:schemeClr val="tx1"/>
                          </a:solidFill>
                          <a:effectLst/>
                          <a:latin typeface="Arial"/>
                          <a:ea typeface="SimSun" charset="0"/>
                          <a:cs typeface="Arial"/>
                        </a:rPr>
                        <a:t>MDiv</a:t>
                      </a:r>
                      <a:endParaRPr kumimoji="0" lang="en-US" altLang="zh-CN" sz="4400" b="1" i="0" u="none" strike="noStrike" cap="none" normalizeH="0" baseline="0" dirty="0">
                        <a:ln>
                          <a:noFill/>
                        </a:ln>
                        <a:solidFill>
                          <a:schemeClr val="tx1"/>
                        </a:solidFill>
                        <a:effectLst/>
                        <a:latin typeface="Arial"/>
                        <a:ea typeface="SimSun" charset="0"/>
                        <a:cs typeface="Arial"/>
                      </a:endParaRPr>
                    </a:p>
                  </a:txBody>
                  <a:tcPr marL="91438" marR="91438"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0"/>
                  </a:ext>
                </a:extLst>
              </a:tr>
              <a:tr h="62539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a:ln>
                            <a:noFill/>
                          </a:ln>
                          <a:solidFill>
                            <a:schemeClr val="tx1"/>
                          </a:solidFill>
                          <a:effectLst/>
                          <a:latin typeface="Arial"/>
                          <a:ea typeface="SimSun" charset="0"/>
                          <a:cs typeface="Arial"/>
                        </a:rPr>
                        <a:t>Readings</a:t>
                      </a:r>
                      <a:endParaRPr kumimoji="0" lang="en-US" altLang="zh-CN" sz="4400" b="1" i="0" u="none" strike="noStrike" cap="none" normalizeH="0" baseline="0">
                        <a:ln>
                          <a:noFill/>
                        </a:ln>
                        <a:solidFill>
                          <a:schemeClr val="tx1"/>
                        </a:solidFill>
                        <a:effectLst/>
                        <a:latin typeface="Arial"/>
                        <a:ea typeface="SimSun" charset="0"/>
                        <a:cs typeface="Arial"/>
                      </a:endParaRPr>
                    </a:p>
                  </a:txBody>
                  <a:tcPr marL="91438" marR="91438"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dirty="0">
                          <a:ln>
                            <a:noFill/>
                          </a:ln>
                          <a:solidFill>
                            <a:schemeClr val="tx1"/>
                          </a:solidFill>
                          <a:effectLst/>
                          <a:latin typeface="Arial"/>
                          <a:ea typeface="SimSun" charset="0"/>
                          <a:cs typeface="Arial"/>
                        </a:rPr>
                        <a:t>33%</a:t>
                      </a:r>
                      <a:endParaRPr kumimoji="0" lang="en-US" altLang="zh-CN" sz="4400" b="1" i="0" u="none" strike="noStrike" cap="none" normalizeH="0" baseline="0" dirty="0">
                        <a:ln>
                          <a:noFill/>
                        </a:ln>
                        <a:solidFill>
                          <a:schemeClr val="tx1"/>
                        </a:solidFill>
                        <a:effectLst/>
                        <a:latin typeface="Arial"/>
                        <a:ea typeface="SimSun" charset="0"/>
                        <a:cs typeface="Arial"/>
                      </a:endParaRPr>
                    </a:p>
                  </a:txBody>
                  <a:tcPr marL="91438" marR="91438"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dirty="0">
                          <a:ln>
                            <a:noFill/>
                          </a:ln>
                          <a:solidFill>
                            <a:schemeClr val="tx1"/>
                          </a:solidFill>
                          <a:effectLst/>
                          <a:latin typeface="Arial"/>
                          <a:ea typeface="SimSun" charset="0"/>
                          <a:cs typeface="Arial"/>
                        </a:rPr>
                        <a:t>33%</a:t>
                      </a:r>
                      <a:endParaRPr kumimoji="0" lang="en-US" altLang="zh-CN" sz="4400" b="1" i="0" u="none" strike="noStrike" cap="none" normalizeH="0" baseline="0" dirty="0">
                        <a:ln>
                          <a:noFill/>
                        </a:ln>
                        <a:solidFill>
                          <a:schemeClr val="tx1"/>
                        </a:solidFill>
                        <a:effectLst/>
                        <a:latin typeface="Arial"/>
                        <a:ea typeface="SimSun" charset="0"/>
                        <a:cs typeface="Arial"/>
                      </a:endParaRPr>
                    </a:p>
                  </a:txBody>
                  <a:tcPr marL="91438" marR="91438"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2539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a:ln>
                            <a:noFill/>
                          </a:ln>
                          <a:solidFill>
                            <a:schemeClr val="tx1"/>
                          </a:solidFill>
                          <a:effectLst/>
                          <a:latin typeface="Arial"/>
                          <a:ea typeface="SimSun" charset="0"/>
                          <a:cs typeface="Arial"/>
                        </a:rPr>
                        <a:t>Quizzes</a:t>
                      </a:r>
                      <a:endParaRPr kumimoji="0" lang="en-US" altLang="zh-CN" sz="4400" b="1" i="0" u="none" strike="noStrike" cap="none" normalizeH="0" baseline="0">
                        <a:ln>
                          <a:noFill/>
                        </a:ln>
                        <a:solidFill>
                          <a:schemeClr val="tx1"/>
                        </a:solidFill>
                        <a:effectLst/>
                        <a:latin typeface="Arial"/>
                        <a:ea typeface="SimSun" charset="0"/>
                        <a:cs typeface="Arial"/>
                      </a:endParaRPr>
                    </a:p>
                  </a:txBody>
                  <a:tcPr marL="91438" marR="91438"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dirty="0">
                          <a:ln>
                            <a:noFill/>
                          </a:ln>
                          <a:solidFill>
                            <a:schemeClr val="tx1"/>
                          </a:solidFill>
                          <a:effectLst/>
                          <a:latin typeface="Arial"/>
                          <a:ea typeface="SimSun" charset="0"/>
                          <a:cs typeface="Arial"/>
                        </a:rPr>
                        <a:t>33%</a:t>
                      </a:r>
                      <a:endParaRPr kumimoji="0" lang="en-US" altLang="zh-CN" sz="4400" b="1" i="0" u="none" strike="noStrike" cap="none" normalizeH="0" baseline="0" dirty="0">
                        <a:ln>
                          <a:noFill/>
                        </a:ln>
                        <a:solidFill>
                          <a:schemeClr val="tx1"/>
                        </a:solidFill>
                        <a:effectLst/>
                        <a:latin typeface="Arial"/>
                        <a:ea typeface="SimSun" charset="0"/>
                        <a:cs typeface="Arial"/>
                      </a:endParaRPr>
                    </a:p>
                  </a:txBody>
                  <a:tcPr marL="91438" marR="91438"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dirty="0">
                          <a:ln>
                            <a:noFill/>
                          </a:ln>
                          <a:solidFill>
                            <a:schemeClr val="tx1"/>
                          </a:solidFill>
                          <a:effectLst/>
                          <a:latin typeface="Arial"/>
                          <a:ea typeface="SimSun" charset="0"/>
                          <a:cs typeface="Arial"/>
                        </a:rPr>
                        <a:t>33%</a:t>
                      </a:r>
                      <a:endParaRPr kumimoji="0" lang="en-US" altLang="zh-CN" sz="4400" b="1" i="0" u="none" strike="noStrike" cap="none" normalizeH="0" baseline="0" dirty="0">
                        <a:ln>
                          <a:noFill/>
                        </a:ln>
                        <a:solidFill>
                          <a:schemeClr val="tx1"/>
                        </a:solidFill>
                        <a:effectLst/>
                        <a:latin typeface="Arial"/>
                        <a:ea typeface="SimSun" charset="0"/>
                        <a:cs typeface="Arial"/>
                      </a:endParaRPr>
                    </a:p>
                  </a:txBody>
                  <a:tcPr marL="91438" marR="91438"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7534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a:ln>
                            <a:noFill/>
                          </a:ln>
                          <a:solidFill>
                            <a:schemeClr val="tx1"/>
                          </a:solidFill>
                          <a:effectLst/>
                          <a:latin typeface="Arial"/>
                          <a:ea typeface="SimSun" charset="0"/>
                          <a:cs typeface="Arial"/>
                        </a:rPr>
                        <a:t>Research Paper</a:t>
                      </a:r>
                      <a:endParaRPr kumimoji="0" lang="en-US" altLang="zh-CN" sz="4400" b="1" i="0" u="none" strike="noStrike" cap="none" normalizeH="0" baseline="0">
                        <a:ln>
                          <a:noFill/>
                        </a:ln>
                        <a:solidFill>
                          <a:schemeClr val="tx1"/>
                        </a:solidFill>
                        <a:effectLst/>
                        <a:latin typeface="Arial"/>
                        <a:ea typeface="SimSun" charset="0"/>
                        <a:cs typeface="Arial"/>
                      </a:endParaRPr>
                    </a:p>
                  </a:txBody>
                  <a:tcPr marL="91438" marR="91438"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dirty="0">
                          <a:ln>
                            <a:noFill/>
                          </a:ln>
                          <a:solidFill>
                            <a:schemeClr val="tx1"/>
                          </a:solidFill>
                          <a:effectLst/>
                          <a:latin typeface="Arial"/>
                          <a:ea typeface="SimSun" charset="0"/>
                          <a:cs typeface="Arial"/>
                        </a:rPr>
                        <a:t>-</a:t>
                      </a:r>
                      <a:endParaRPr kumimoji="0" lang="en-US" altLang="zh-CN" sz="4400" b="1" i="0" u="none" strike="noStrike" cap="none" normalizeH="0" baseline="0" dirty="0">
                        <a:ln>
                          <a:noFill/>
                        </a:ln>
                        <a:solidFill>
                          <a:schemeClr val="tx1"/>
                        </a:solidFill>
                        <a:effectLst/>
                        <a:latin typeface="Arial"/>
                        <a:ea typeface="SimSun" charset="0"/>
                        <a:cs typeface="Arial"/>
                      </a:endParaRPr>
                    </a:p>
                  </a:txBody>
                  <a:tcPr marL="91438" marR="91438"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dirty="0">
                          <a:ln>
                            <a:noFill/>
                          </a:ln>
                          <a:solidFill>
                            <a:schemeClr val="tx1"/>
                          </a:solidFill>
                          <a:effectLst/>
                          <a:latin typeface="Arial"/>
                          <a:ea typeface="SimSun" charset="0"/>
                          <a:cs typeface="Arial"/>
                        </a:rPr>
                        <a:t>-</a:t>
                      </a:r>
                      <a:endParaRPr kumimoji="0" lang="en-US" altLang="zh-CN" sz="4400" b="1" i="0" u="none" strike="noStrike" cap="none" normalizeH="0" baseline="0" dirty="0">
                        <a:ln>
                          <a:noFill/>
                        </a:ln>
                        <a:solidFill>
                          <a:schemeClr val="tx1"/>
                        </a:solidFill>
                        <a:effectLst/>
                        <a:latin typeface="Arial"/>
                        <a:ea typeface="SimSun" charset="0"/>
                        <a:cs typeface="Arial"/>
                      </a:endParaRPr>
                    </a:p>
                  </a:txBody>
                  <a:tcPr marL="91438" marR="91438"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2539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dirty="0">
                          <a:ln>
                            <a:noFill/>
                          </a:ln>
                          <a:solidFill>
                            <a:schemeClr val="tx1"/>
                          </a:solidFill>
                          <a:effectLst/>
                          <a:latin typeface="Arial"/>
                          <a:ea typeface="SimSun" charset="0"/>
                          <a:cs typeface="Arial"/>
                        </a:rPr>
                        <a:t>Translation Project</a:t>
                      </a:r>
                      <a:endParaRPr kumimoji="0" lang="en-US" altLang="zh-CN" sz="4400" b="1" i="0" u="none" strike="noStrike" cap="none" normalizeH="0" baseline="0" dirty="0">
                        <a:ln>
                          <a:noFill/>
                        </a:ln>
                        <a:solidFill>
                          <a:schemeClr val="tx1"/>
                        </a:solidFill>
                        <a:effectLst/>
                        <a:latin typeface="Arial"/>
                        <a:ea typeface="SimSun" charset="0"/>
                        <a:cs typeface="Arial"/>
                      </a:endParaRPr>
                    </a:p>
                  </a:txBody>
                  <a:tcPr marL="91438" marR="91438"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dirty="0">
                          <a:ln>
                            <a:noFill/>
                          </a:ln>
                          <a:solidFill>
                            <a:schemeClr val="tx1"/>
                          </a:solidFill>
                          <a:effectLst/>
                          <a:latin typeface="Arial"/>
                          <a:ea typeface="SimSun" charset="0"/>
                          <a:cs typeface="Arial"/>
                        </a:rPr>
                        <a:t>33%</a:t>
                      </a:r>
                      <a:endParaRPr kumimoji="0" lang="en-US" altLang="zh-CN" sz="4400" b="1" i="0" u="none" strike="noStrike" cap="none" normalizeH="0" baseline="0" dirty="0">
                        <a:ln>
                          <a:noFill/>
                        </a:ln>
                        <a:solidFill>
                          <a:schemeClr val="tx1"/>
                        </a:solidFill>
                        <a:effectLst/>
                        <a:latin typeface="Arial"/>
                        <a:ea typeface="SimSun" charset="0"/>
                        <a:cs typeface="Arial"/>
                      </a:endParaRPr>
                    </a:p>
                  </a:txBody>
                  <a:tcPr marL="91438" marR="91438"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dirty="0">
                          <a:ln>
                            <a:noFill/>
                          </a:ln>
                          <a:solidFill>
                            <a:schemeClr val="tx1"/>
                          </a:solidFill>
                          <a:effectLst/>
                          <a:latin typeface="Arial"/>
                          <a:ea typeface="SimSun" charset="0"/>
                          <a:cs typeface="Arial"/>
                        </a:rPr>
                        <a:t>33%</a:t>
                      </a:r>
                      <a:endParaRPr kumimoji="0" lang="en-US" altLang="zh-CN" sz="4400" b="1" i="0" u="none" strike="noStrike" cap="none" normalizeH="0" baseline="0" dirty="0">
                        <a:ln>
                          <a:noFill/>
                        </a:ln>
                        <a:solidFill>
                          <a:schemeClr val="tx1"/>
                        </a:solidFill>
                        <a:effectLst/>
                        <a:latin typeface="Arial"/>
                        <a:ea typeface="SimSun" charset="0"/>
                        <a:cs typeface="Arial"/>
                      </a:endParaRPr>
                    </a:p>
                  </a:txBody>
                  <a:tcPr marL="91438" marR="91438"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2539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a:ln>
                            <a:noFill/>
                          </a:ln>
                          <a:solidFill>
                            <a:schemeClr val="tx1"/>
                          </a:solidFill>
                          <a:effectLst/>
                          <a:latin typeface="Arial"/>
                          <a:ea typeface="SimSun" charset="0"/>
                          <a:cs typeface="Arial"/>
                        </a:rPr>
                        <a:t>Final Exam</a:t>
                      </a:r>
                      <a:endParaRPr kumimoji="0" lang="en-US" altLang="zh-CN" sz="4400" b="1" i="0" u="none" strike="noStrike" cap="none" normalizeH="0" baseline="0">
                        <a:ln>
                          <a:noFill/>
                        </a:ln>
                        <a:solidFill>
                          <a:schemeClr val="tx1"/>
                        </a:solidFill>
                        <a:effectLst/>
                        <a:latin typeface="Arial"/>
                        <a:ea typeface="SimSun" charset="0"/>
                        <a:cs typeface="Arial"/>
                      </a:endParaRPr>
                    </a:p>
                  </a:txBody>
                  <a:tcPr marL="91438" marR="91438"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a:ln>
                            <a:noFill/>
                          </a:ln>
                          <a:solidFill>
                            <a:schemeClr val="tx1"/>
                          </a:solidFill>
                          <a:effectLst/>
                          <a:latin typeface="Arial"/>
                          <a:ea typeface="SimSun" charset="0"/>
                          <a:cs typeface="Arial"/>
                        </a:rPr>
                        <a:t>-</a:t>
                      </a:r>
                      <a:endParaRPr kumimoji="0" lang="en-US" altLang="zh-CN" sz="4400" b="1" i="0" u="none" strike="noStrike" cap="none" normalizeH="0" baseline="0">
                        <a:ln>
                          <a:noFill/>
                        </a:ln>
                        <a:solidFill>
                          <a:schemeClr val="tx1"/>
                        </a:solidFill>
                        <a:effectLst/>
                        <a:latin typeface="Arial"/>
                        <a:ea typeface="SimSun" charset="0"/>
                        <a:cs typeface="Arial"/>
                      </a:endParaRPr>
                    </a:p>
                  </a:txBody>
                  <a:tcPr marL="91438" marR="91438"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dirty="0">
                          <a:ln>
                            <a:noFill/>
                          </a:ln>
                          <a:solidFill>
                            <a:schemeClr val="tx1"/>
                          </a:solidFill>
                          <a:effectLst/>
                          <a:latin typeface="Arial"/>
                          <a:ea typeface="SimSun" charset="0"/>
                          <a:cs typeface="Arial"/>
                        </a:rPr>
                        <a:t>-</a:t>
                      </a:r>
                      <a:endParaRPr kumimoji="0" lang="en-US" altLang="zh-CN" sz="4400" b="1" i="0" u="none" strike="noStrike" cap="none" normalizeH="0" baseline="0" dirty="0">
                        <a:ln>
                          <a:noFill/>
                        </a:ln>
                        <a:solidFill>
                          <a:schemeClr val="tx1"/>
                        </a:solidFill>
                        <a:effectLst/>
                        <a:latin typeface="Arial"/>
                        <a:ea typeface="SimSun" charset="0"/>
                        <a:cs typeface="Arial"/>
                      </a:endParaRPr>
                    </a:p>
                  </a:txBody>
                  <a:tcPr marL="91438" marR="91438"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2539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a:ln>
                            <a:noFill/>
                          </a:ln>
                          <a:solidFill>
                            <a:schemeClr val="tx1"/>
                          </a:solidFill>
                          <a:effectLst/>
                          <a:latin typeface="Arial"/>
                          <a:ea typeface="SimSun" charset="0"/>
                          <a:cs typeface="Arial"/>
                        </a:rPr>
                        <a:t>Total</a:t>
                      </a:r>
                      <a:endParaRPr kumimoji="0" lang="en-US" altLang="zh-CN" sz="4400" b="1" i="0" u="none" strike="noStrike" cap="none" normalizeH="0" baseline="0">
                        <a:ln>
                          <a:noFill/>
                        </a:ln>
                        <a:solidFill>
                          <a:schemeClr val="tx1"/>
                        </a:solidFill>
                        <a:effectLst/>
                        <a:latin typeface="Arial"/>
                        <a:ea typeface="SimSun" charset="0"/>
                        <a:cs typeface="Arial"/>
                      </a:endParaRPr>
                    </a:p>
                  </a:txBody>
                  <a:tcPr marL="91438" marR="91438"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a:ln>
                            <a:noFill/>
                          </a:ln>
                          <a:solidFill>
                            <a:schemeClr val="tx1"/>
                          </a:solidFill>
                          <a:effectLst/>
                          <a:latin typeface="Arial"/>
                          <a:ea typeface="SimSun" charset="0"/>
                          <a:cs typeface="Arial"/>
                        </a:rPr>
                        <a:t>100%</a:t>
                      </a:r>
                      <a:endParaRPr kumimoji="0" lang="en-US" altLang="zh-CN" sz="4400" b="1" i="0" u="none" strike="noStrike" cap="none" normalizeH="0" baseline="0">
                        <a:ln>
                          <a:noFill/>
                        </a:ln>
                        <a:solidFill>
                          <a:schemeClr val="tx1"/>
                        </a:solidFill>
                        <a:effectLst/>
                        <a:latin typeface="Arial"/>
                        <a:ea typeface="SimSun" charset="0"/>
                        <a:cs typeface="Arial"/>
                      </a:endParaRPr>
                    </a:p>
                  </a:txBody>
                  <a:tcPr marL="91438" marR="91438"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a:ln>
                            <a:noFill/>
                          </a:ln>
                          <a:solidFill>
                            <a:schemeClr val="tx1"/>
                          </a:solidFill>
                          <a:effectLst/>
                          <a:latin typeface="Arial"/>
                          <a:ea typeface="SimSun" charset="0"/>
                          <a:cs typeface="Arial"/>
                        </a:rPr>
                        <a:t>100%</a:t>
                      </a:r>
                      <a:endParaRPr kumimoji="0" lang="en-US" altLang="zh-CN" sz="4400" b="1" i="0" u="none" strike="noStrike" cap="none" normalizeH="0" baseline="0">
                        <a:ln>
                          <a:noFill/>
                        </a:ln>
                        <a:solidFill>
                          <a:schemeClr val="tx1"/>
                        </a:solidFill>
                        <a:effectLst/>
                        <a:latin typeface="Arial"/>
                        <a:ea typeface="SimSun" charset="0"/>
                        <a:cs typeface="Arial"/>
                      </a:endParaRPr>
                    </a:p>
                  </a:txBody>
                  <a:tcPr marL="91438" marR="91438"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2539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a:ln>
                            <a:noFill/>
                          </a:ln>
                          <a:solidFill>
                            <a:schemeClr val="tx1"/>
                          </a:solidFill>
                          <a:effectLst/>
                          <a:latin typeface="Arial"/>
                          <a:ea typeface="SimSun" charset="0"/>
                          <a:cs typeface="Arial"/>
                        </a:rPr>
                        <a:t>Attendance</a:t>
                      </a:r>
                      <a:endParaRPr kumimoji="0" lang="en-US" altLang="zh-CN" sz="4400" b="1" i="0" u="none" strike="noStrike" cap="none" normalizeH="0" baseline="0">
                        <a:ln>
                          <a:noFill/>
                        </a:ln>
                        <a:solidFill>
                          <a:schemeClr val="tx1"/>
                        </a:solidFill>
                        <a:effectLst/>
                        <a:latin typeface="Arial"/>
                        <a:ea typeface="SimSun" charset="0"/>
                        <a:cs typeface="Arial"/>
                      </a:endParaRPr>
                    </a:p>
                  </a:txBody>
                  <a:tcPr marL="91438" marR="91438"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a:ln>
                            <a:noFill/>
                          </a:ln>
                          <a:solidFill>
                            <a:schemeClr val="tx1"/>
                          </a:solidFill>
                          <a:effectLst/>
                          <a:latin typeface="Arial"/>
                          <a:ea typeface="SimSun" charset="0"/>
                          <a:cs typeface="Arial"/>
                        </a:rPr>
                        <a:t>90+%</a:t>
                      </a:r>
                      <a:endParaRPr kumimoji="0" lang="en-US" altLang="zh-CN" sz="4400" b="1" i="0" u="none" strike="noStrike" cap="none" normalizeH="0" baseline="0">
                        <a:ln>
                          <a:noFill/>
                        </a:ln>
                        <a:solidFill>
                          <a:schemeClr val="tx1"/>
                        </a:solidFill>
                        <a:effectLst/>
                        <a:latin typeface="Arial"/>
                        <a:ea typeface="SimSun" charset="0"/>
                        <a:cs typeface="Arial"/>
                      </a:endParaRPr>
                    </a:p>
                  </a:txBody>
                  <a:tcPr marL="91438" marR="91438"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dirty="0">
                          <a:ln>
                            <a:noFill/>
                          </a:ln>
                          <a:solidFill>
                            <a:schemeClr val="tx1"/>
                          </a:solidFill>
                          <a:effectLst/>
                          <a:latin typeface="Arial"/>
                          <a:ea typeface="SimSun" charset="0"/>
                          <a:cs typeface="Arial"/>
                        </a:rPr>
                        <a:t>90+%</a:t>
                      </a:r>
                      <a:endParaRPr kumimoji="0" lang="en-US" altLang="zh-CN" sz="4400" b="1" i="0" u="none" strike="noStrike" cap="none" normalizeH="0" baseline="0" dirty="0">
                        <a:ln>
                          <a:noFill/>
                        </a:ln>
                        <a:solidFill>
                          <a:schemeClr val="tx1"/>
                        </a:solidFill>
                        <a:effectLst/>
                        <a:latin typeface="Arial"/>
                        <a:ea typeface="SimSun" charset="0"/>
                        <a:cs typeface="Arial"/>
                      </a:endParaRPr>
                    </a:p>
                  </a:txBody>
                  <a:tcPr marL="91438" marR="91438"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268328" name="Rectangle 2"/>
          <p:cNvSpPr>
            <a:spLocks noGrp="1" noChangeArrowheads="1"/>
          </p:cNvSpPr>
          <p:nvPr>
            <p:ph type="title"/>
          </p:nvPr>
        </p:nvSpPr>
        <p:spPr>
          <a:xfrm>
            <a:off x="333375" y="332656"/>
            <a:ext cx="2438400" cy="887413"/>
          </a:xfrm>
          <a:noFill/>
        </p:spPr>
        <p:txBody>
          <a:bodyPr/>
          <a:lstStyle/>
          <a:p>
            <a:pPr eaLnBrk="1" hangingPunct="1"/>
            <a:r>
              <a:rPr lang="en-US" sz="3200" b="1" dirty="0">
                <a:latin typeface="Arial" charset="0"/>
                <a:ea typeface="ＭＳ Ｐゴシック" charset="0"/>
                <a:cs typeface="ＭＳ Ｐゴシック" charset="0"/>
              </a:rPr>
              <a:t>CGS/LBC Grading</a:t>
            </a:r>
          </a:p>
        </p:txBody>
      </p:sp>
      <p:sp>
        <p:nvSpPr>
          <p:cNvPr id="6" name="Text Box 4"/>
          <p:cNvSpPr txBox="1">
            <a:spLocks noChangeArrowheads="1"/>
          </p:cNvSpPr>
          <p:nvPr/>
        </p:nvSpPr>
        <p:spPr bwMode="auto">
          <a:xfrm>
            <a:off x="8751888" y="-26988"/>
            <a:ext cx="327334" cy="400110"/>
          </a:xfrm>
          <a:prstGeom prst="rect">
            <a:avLst/>
          </a:prstGeom>
          <a:solidFill>
            <a:srgbClr val="000000"/>
          </a:solid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eaLnBrk="1" fontAlgn="auto" hangingPunct="1">
              <a:spcBef>
                <a:spcPts val="0"/>
              </a:spcBef>
              <a:spcAft>
                <a:spcPts val="0"/>
              </a:spcAft>
              <a:defRPr/>
            </a:pPr>
            <a:r>
              <a:rPr lang="en-US" sz="2000" b="1" kern="0" dirty="0">
                <a:solidFill>
                  <a:srgbClr val="FFFFFF"/>
                </a:solidFill>
                <a:latin typeface="Arial"/>
                <a:cs typeface="Arial"/>
              </a:rPr>
              <a:t>3</a:t>
            </a:r>
          </a:p>
        </p:txBody>
      </p:sp>
    </p:spTree>
    <p:extLst>
      <p:ext uri="{BB962C8B-B14F-4D97-AF65-F5344CB8AC3E}">
        <p14:creationId xmlns:p14="http://schemas.microsoft.com/office/powerpoint/2010/main" val="12554897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43000" y="242888"/>
            <a:ext cx="6858000" cy="6615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0338" name="Rectangle 2"/>
          <p:cNvSpPr>
            <a:spLocks noGrp="1" noChangeArrowheads="1"/>
          </p:cNvSpPr>
          <p:nvPr>
            <p:ph type="ctrTitle"/>
          </p:nvPr>
        </p:nvSpPr>
        <p:spPr>
          <a:xfrm>
            <a:off x="17463" y="0"/>
            <a:ext cx="9126537" cy="981075"/>
          </a:xfrm>
          <a:solidFill>
            <a:srgbClr val="000000"/>
          </a:solidFill>
        </p:spPr>
        <p:txBody>
          <a:bodyPr/>
          <a:lstStyle/>
          <a:p>
            <a:pPr eaLnBrk="1" hangingPunct="1"/>
            <a:r>
              <a:rPr lang="en-US" b="1">
                <a:solidFill>
                  <a:schemeClr val="bg1"/>
                </a:solidFill>
                <a:latin typeface="Arial" charset="0"/>
                <a:ea typeface="ＭＳ Ｐゴシック" charset="0"/>
              </a:rPr>
              <a:t>Assignment File System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5"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2386" name="Rectangle 3"/>
          <p:cNvSpPr>
            <a:spLocks noGrp="1" noChangeArrowheads="1"/>
          </p:cNvSpPr>
          <p:nvPr>
            <p:ph type="ctrTitle"/>
          </p:nvPr>
        </p:nvSpPr>
        <p:spPr>
          <a:xfrm>
            <a:off x="304800" y="0"/>
            <a:ext cx="7239000" cy="381000"/>
          </a:xfrm>
          <a:noFill/>
        </p:spPr>
        <p:txBody>
          <a:bodyPr/>
          <a:lstStyle/>
          <a:p>
            <a:pPr eaLnBrk="1" hangingPunct="1"/>
            <a:r>
              <a:rPr lang="en-US" sz="1800">
                <a:solidFill>
                  <a:schemeClr val="tx1"/>
                </a:solidFill>
                <a:latin typeface="Arial" charset="0"/>
                <a:ea typeface="ＭＳ Ｐゴシック" charset="0"/>
                <a:cs typeface="ＭＳ Ｐゴシック" charset="0"/>
              </a:rPr>
              <a:t>Dr John Fryman</a:t>
            </a:r>
            <a:endParaRPr lang="en-US">
              <a:solidFill>
                <a:srgbClr val="FFFF00"/>
              </a:solidFill>
              <a:latin typeface="Arial" charset="0"/>
              <a:ea typeface="ＭＳ Ｐゴシック" charset="0"/>
              <a:cs typeface="ＭＳ Ｐゴシック" charset="0"/>
            </a:endParaRPr>
          </a:p>
        </p:txBody>
      </p:sp>
      <p:grpSp>
        <p:nvGrpSpPr>
          <p:cNvPr id="272387" name="Group 4"/>
          <p:cNvGrpSpPr>
            <a:grpSpLocks/>
          </p:cNvGrpSpPr>
          <p:nvPr/>
        </p:nvGrpSpPr>
        <p:grpSpPr bwMode="auto">
          <a:xfrm>
            <a:off x="76200" y="5435600"/>
            <a:ext cx="8596313" cy="1346200"/>
            <a:chOff x="48" y="3424"/>
            <a:chExt cx="5415" cy="848"/>
          </a:xfrm>
        </p:grpSpPr>
        <p:sp>
          <p:nvSpPr>
            <p:cNvPr id="111621"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11622"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111623" name="Text Box 7"/>
            <p:cNvSpPr txBox="1">
              <a:spLocks noChangeArrowheads="1"/>
            </p:cNvSpPr>
            <p:nvPr/>
          </p:nvSpPr>
          <p:spPr bwMode="auto">
            <a:xfrm>
              <a:off x="1957" y="3866"/>
              <a:ext cx="1871" cy="252"/>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lgn="ctr">
                <a:spcBef>
                  <a:spcPct val="50000"/>
                </a:spcBef>
                <a:defRPr/>
              </a:pPr>
              <a:r>
                <a:rPr lang="en-US" altLang="ko-KR" sz="2000" b="1">
                  <a:solidFill>
                    <a:srgbClr val="FFFB0C"/>
                  </a:solidFill>
                  <a:latin typeface="Helvetica" pitchFamily="-112" charset="0"/>
                  <a:ea typeface="굴림" pitchFamily="-112" charset="-127"/>
                  <a:cs typeface="굴림" pitchFamily="-112" charset="-127"/>
                </a:rPr>
                <a:t>BibleBasically.org</a:t>
              </a:r>
            </a:p>
          </p:txBody>
        </p:sp>
      </p:grpSp>
      <p:sp>
        <p:nvSpPr>
          <p:cNvPr id="272388"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ea typeface="굴림" charset="0"/>
                <a:cs typeface="굴림" charset="0"/>
              </a:rPr>
              <a:t>©2004 TBBMI</a:t>
            </a:r>
          </a:p>
        </p:txBody>
      </p:sp>
      <p:sp>
        <p:nvSpPr>
          <p:cNvPr id="272389"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ea typeface="굴림" charset="0"/>
                <a:cs typeface="굴림" charset="0"/>
              </a:rPr>
              <a:t>8.0.01.</a:t>
            </a:r>
          </a:p>
        </p:txBody>
      </p:sp>
      <p:sp>
        <p:nvSpPr>
          <p:cNvPr id="272390"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a:solidFill>
                  <a:srgbClr val="FFFFFF"/>
                </a:solidFill>
                <a:ea typeface="굴림" charset="0"/>
                <a:cs typeface="굴림" charset="0"/>
              </a:rPr>
              <a:t>04</a:t>
            </a:r>
          </a:p>
        </p:txBody>
      </p:sp>
      <p:sp>
        <p:nvSpPr>
          <p:cNvPr id="111627" name="Text Box 11"/>
          <p:cNvSpPr txBox="1">
            <a:spLocks noChangeArrowheads="1"/>
          </p:cNvSpPr>
          <p:nvPr/>
        </p:nvSpPr>
        <p:spPr bwMode="auto">
          <a:xfrm>
            <a:off x="0" y="4343400"/>
            <a:ext cx="9144000" cy="10064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6000" b="1" dirty="0" err="1">
                <a:solidFill>
                  <a:srgbClr val="FFFF00"/>
                </a:solidFill>
                <a:latin typeface="Kosher-Normal" pitchFamily="-112" charset="0"/>
                <a:ea typeface="+mn-ea"/>
                <a:cs typeface="+mn-cs"/>
              </a:rPr>
              <a:t>Dr</a:t>
            </a:r>
            <a:r>
              <a:rPr lang="en-US" sz="6000" b="1" dirty="0">
                <a:solidFill>
                  <a:srgbClr val="FFFF00"/>
                </a:solidFill>
                <a:latin typeface="Kosher-Normal" pitchFamily="-112" charset="0"/>
                <a:ea typeface="+mn-ea"/>
                <a:cs typeface="+mn-cs"/>
              </a:rPr>
              <a:t> John </a:t>
            </a:r>
            <a:r>
              <a:rPr lang="en-US" sz="6000" b="1" dirty="0" err="1">
                <a:solidFill>
                  <a:srgbClr val="FFFF00"/>
                </a:solidFill>
                <a:latin typeface="Kosher-Normal" pitchFamily="-112" charset="0"/>
                <a:ea typeface="+mn-ea"/>
                <a:cs typeface="+mn-cs"/>
              </a:rPr>
              <a:t>Fryman</a:t>
            </a:r>
            <a:endParaRPr lang="en-US" sz="6000" b="1" dirty="0">
              <a:solidFill>
                <a:srgbClr val="FFFF00"/>
              </a:solidFill>
              <a:latin typeface="Kosher-Normal" pitchFamily="-112" charset="0"/>
              <a:ea typeface="+mn-ea"/>
              <a:cs typeface="+mn-cs"/>
            </a:endParaRPr>
          </a:p>
        </p:txBody>
      </p:sp>
      <p:pic>
        <p:nvPicPr>
          <p:cNvPr id="272392" name="Picture 12" descr="John Fryman (Author of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90800" y="609600"/>
            <a:ext cx="3271838" cy="3649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3"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20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15715" name="Rectangle 3"/>
          <p:cNvSpPr>
            <a:spLocks noGrp="1" noChangeArrowheads="1"/>
          </p:cNvSpPr>
          <p:nvPr>
            <p:ph type="title" idx="4294967295"/>
          </p:nvPr>
        </p:nvSpPr>
        <p:spPr bwMode="auto">
          <a:xfrm>
            <a:off x="0" y="0"/>
            <a:ext cx="7772400" cy="838200"/>
          </a:xfrm>
          <a:prstGeom prst="rect">
            <a:avLst/>
          </a:prstGeom>
          <a:ln>
            <a:miter lim="800000"/>
            <a:headEnd/>
            <a:tailEnd/>
          </a:ln>
        </p:spPr>
        <p:txBody>
          <a:bodyPr/>
          <a:lstStyle/>
          <a:p>
            <a:pPr>
              <a:defRPr/>
            </a:pPr>
            <a:r>
              <a:rPr lang="en-US">
                <a:latin typeface="Times" charset="0"/>
                <a:ea typeface="ＭＳ Ｐゴシック" charset="0"/>
                <a:cs typeface="ＭＳ Ｐゴシック" charset="0"/>
              </a:rPr>
              <a:t>English</a:t>
            </a:r>
          </a:p>
        </p:txBody>
      </p:sp>
    </p:spTree>
  </p:cSld>
  <p:clrMapOvr>
    <a:masterClrMapping/>
  </p:clrMapOvr>
  <p:transition spd="slow">
    <p:cu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1"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3338"/>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6482"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latin typeface="Arial" charset="0"/>
                <a:ea typeface="ＭＳ Ｐゴシック" charset="0"/>
                <a:cs typeface="ＭＳ Ｐゴシック" charset="0"/>
              </a:rPr>
              <a:t>Burmese</a:t>
            </a:r>
            <a:endParaRPr lang="en-US">
              <a:latin typeface="Arial" charset="0"/>
              <a:ea typeface="ＭＳ Ｐゴシック" charset="0"/>
              <a:cs typeface="ＭＳ Ｐゴシック" charset="0"/>
            </a:endParaRPr>
          </a:p>
        </p:txBody>
      </p:sp>
      <p:grpSp>
        <p:nvGrpSpPr>
          <p:cNvPr id="276483" name="Group 4"/>
          <p:cNvGrpSpPr>
            <a:grpSpLocks/>
          </p:cNvGrpSpPr>
          <p:nvPr/>
        </p:nvGrpSpPr>
        <p:grpSpPr bwMode="auto">
          <a:xfrm>
            <a:off x="76200" y="5435600"/>
            <a:ext cx="8596313" cy="1346200"/>
            <a:chOff x="48" y="3424"/>
            <a:chExt cx="5415" cy="848"/>
          </a:xfrm>
        </p:grpSpPr>
        <p:sp>
          <p:nvSpPr>
            <p:cNvPr id="117765"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17766"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117767"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276484"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ea typeface="굴림" charset="0"/>
                <a:cs typeface="굴림" charset="0"/>
              </a:rPr>
              <a:t>©2004 TBBMI</a:t>
            </a:r>
          </a:p>
        </p:txBody>
      </p:sp>
      <p:sp>
        <p:nvSpPr>
          <p:cNvPr id="276485"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ea typeface="굴림" charset="0"/>
                <a:cs typeface="굴림" charset="0"/>
              </a:rPr>
              <a:t>8.0.01.</a:t>
            </a:r>
          </a:p>
        </p:txBody>
      </p:sp>
      <p:sp>
        <p:nvSpPr>
          <p:cNvPr id="276486"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a:solidFill>
                  <a:srgbClr val="FFFFFF"/>
                </a:solidFill>
                <a:ea typeface="굴림" charset="0"/>
                <a:cs typeface="굴림" charset="0"/>
              </a:rPr>
              <a:t>04</a:t>
            </a:r>
          </a:p>
        </p:txBody>
      </p:sp>
      <p:sp>
        <p:nvSpPr>
          <p:cNvPr id="117771" name="Text Box 11"/>
          <p:cNvSpPr txBox="1">
            <a:spLocks noChangeArrowheads="1"/>
          </p:cNvSpPr>
          <p:nvPr/>
        </p:nvSpPr>
        <p:spPr bwMode="auto">
          <a:xfrm>
            <a:off x="152400" y="1219200"/>
            <a:ext cx="9144000" cy="36576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defRPr/>
            </a:pPr>
            <a:r>
              <a:rPr lang="en-US" sz="11700" b="1">
                <a:solidFill>
                  <a:srgbClr val="FFFF00"/>
                </a:solidFill>
                <a:latin typeface="WwinBurmese" pitchFamily="-112" charset="0"/>
                <a:ea typeface="+mn-ea"/>
                <a:cs typeface="+mn-cs"/>
              </a:rPr>
              <a:t>Lai S</a:t>
            </a:r>
            <a:br>
              <a:rPr lang="en-US" sz="11700" b="1">
                <a:solidFill>
                  <a:srgbClr val="FFFF00"/>
                </a:solidFill>
                <a:latin typeface="WwinBurmese" pitchFamily="-112" charset="0"/>
                <a:ea typeface="+mn-ea"/>
                <a:cs typeface="+mn-cs"/>
              </a:rPr>
            </a:br>
            <a:r>
              <a:rPr lang="en-US" sz="11700" b="1">
                <a:solidFill>
                  <a:srgbClr val="FFFF00"/>
                </a:solidFill>
                <a:latin typeface="WwinBurmese" pitchFamily="-112" charset="0"/>
                <a:ea typeface="+mn-ea"/>
                <a:cs typeface="+mn-cs"/>
              </a:rPr>
              <a:t>iangtho…Abulpi</a:t>
            </a:r>
          </a:p>
        </p:txBody>
      </p:sp>
      <p:pic>
        <p:nvPicPr>
          <p:cNvPr id="276488" name="Picture 12" descr="Burmese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6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Tm="1000"/>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29"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0835" name="Rectangle 3"/>
          <p:cNvSpPr>
            <a:spLocks noGrp="1" noChangeArrowheads="1"/>
          </p:cNvSpPr>
          <p:nvPr>
            <p:ph type="ctrTitle"/>
          </p:nvPr>
        </p:nvSpPr>
        <p:spPr bwMode="auto">
          <a:xfrm>
            <a:off x="0" y="0"/>
            <a:ext cx="7772400" cy="838200"/>
          </a:xfrm>
          <a:ln cap="flat">
            <a:miter lim="800000"/>
            <a:headEnd/>
            <a:tailEnd/>
          </a:ln>
        </p:spPr>
        <p:txBody>
          <a:bodyPr wrap="square" lIns="91440" tIns="45720" rIns="91440" bIns="45720" numCol="1" anchor="t" anchorCtr="0" compatLnSpc="1">
            <a:prstTxWarp prst="textNoShape">
              <a:avLst/>
            </a:prstTxWarp>
          </a:bodyPr>
          <a:lstStyle/>
          <a:p>
            <a:pPr>
              <a:defRPr/>
            </a:pPr>
            <a:r>
              <a:rPr lang="en-US">
                <a:solidFill>
                  <a:srgbClr val="FFFF00"/>
                </a:solidFill>
                <a:latin typeface="Times" charset="0"/>
                <a:ea typeface="ＭＳ Ｐゴシック" charset="0"/>
                <a:cs typeface="ＭＳ Ｐゴシック" charset="0"/>
              </a:rPr>
              <a:t>French</a:t>
            </a:r>
          </a:p>
        </p:txBody>
      </p:sp>
      <p:sp>
        <p:nvSpPr>
          <p:cNvPr id="278531" name="Text Box 4"/>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ea typeface="Gulim" charset="0"/>
                <a:cs typeface="Gulim" charset="0"/>
              </a:rPr>
              <a:t>©2004 TBBMI</a:t>
            </a:r>
          </a:p>
        </p:txBody>
      </p:sp>
      <p:sp>
        <p:nvSpPr>
          <p:cNvPr id="278532" name="Rectangle 5"/>
          <p:cNvSpPr>
            <a:spLocks noChangeArrowheads="1"/>
          </p:cNvSpPr>
          <p:nvPr/>
        </p:nvSpPr>
        <p:spPr bwMode="auto">
          <a:xfrm>
            <a:off x="7666038" y="6502400"/>
            <a:ext cx="94456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nchor="ctr">
            <a:spAutoFit/>
          </a:bodyPr>
          <a:lstStyle/>
          <a:p>
            <a:pPr algn="ctr">
              <a:spcBef>
                <a:spcPct val="50000"/>
              </a:spcBef>
            </a:pPr>
            <a:r>
              <a:rPr lang="en-US" altLang="ko-KR" sz="1000" b="1">
                <a:solidFill>
                  <a:srgbClr val="FFFFFF"/>
                </a:solidFill>
                <a:ea typeface="Gulim" charset="0"/>
                <a:cs typeface="Gulim" charset="0"/>
              </a:rPr>
              <a:t>8.0.01.</a:t>
            </a:r>
          </a:p>
        </p:txBody>
      </p:sp>
      <p:sp>
        <p:nvSpPr>
          <p:cNvPr id="120838" name="Text Box 6"/>
          <p:cNvSpPr txBox="1">
            <a:spLocks noChangeArrowheads="1"/>
          </p:cNvSpPr>
          <p:nvPr/>
        </p:nvSpPr>
        <p:spPr bwMode="auto">
          <a:xfrm>
            <a:off x="0" y="6616700"/>
            <a:ext cx="1614488" cy="274638"/>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effectLst>
                <a:outerShdw blurRad="38100" dist="38100" dir="2700000" algn="tl">
                  <a:srgbClr val="000000"/>
                </a:outerShdw>
              </a:effectLst>
              <a:latin typeface="Times New Roman" pitchFamily="-112" charset="0"/>
              <a:ea typeface="Gulim" pitchFamily="34" charset="-127"/>
              <a:cs typeface="Gulim" pitchFamily="34" charset="-127"/>
            </a:endParaRPr>
          </a:p>
        </p:txBody>
      </p:sp>
      <p:sp>
        <p:nvSpPr>
          <p:cNvPr id="120839" name="Text Box 7"/>
          <p:cNvSpPr txBox="1">
            <a:spLocks noChangeArrowheads="1"/>
          </p:cNvSpPr>
          <p:nvPr/>
        </p:nvSpPr>
        <p:spPr bwMode="auto">
          <a:xfrm>
            <a:off x="3030538" y="6246813"/>
            <a:ext cx="2970212" cy="396875"/>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a:solidFill>
                  <a:srgbClr val="FFFB0C"/>
                </a:solidFill>
                <a:latin typeface="Helvetica" pitchFamily="-112" charset="0"/>
                <a:ea typeface="Gulim" pitchFamily="34" charset="-127"/>
                <a:cs typeface="Gulim" pitchFamily="34" charset="-127"/>
              </a:rPr>
              <a:t>www.biblebasically.com</a:t>
            </a:r>
          </a:p>
        </p:txBody>
      </p:sp>
      <p:pic>
        <p:nvPicPr>
          <p:cNvPr id="278535" name="Picture 8"/>
          <p:cNvPicPr>
            <a:picLocks noChangeArrowheads="1"/>
          </p:cNvPicPr>
          <p:nvPr/>
        </p:nvPicPr>
        <p:blipFill>
          <a:blip r:embed="rId4" cstate="screen">
            <a:lum bright="16000" contrast="24000"/>
            <a:extLst>
              <a:ext uri="{28A0092B-C50C-407E-A947-70E740481C1C}">
                <a14:useLocalDpi xmlns:a14="http://schemas.microsoft.com/office/drawing/2010/main"/>
              </a:ext>
            </a:extLst>
          </a:blip>
          <a:srcRect/>
          <a:stretch>
            <a:fillRect/>
          </a:stretch>
        </p:blipFill>
        <p:spPr bwMode="auto">
          <a:xfrm>
            <a:off x="0" y="3078163"/>
            <a:ext cx="1830388" cy="3813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20841" name="Text Box 9"/>
          <p:cNvSpPr txBox="1">
            <a:spLocks noChangeArrowheads="1"/>
          </p:cNvSpPr>
          <p:nvPr/>
        </p:nvSpPr>
        <p:spPr bwMode="auto">
          <a:xfrm>
            <a:off x="573088" y="5545138"/>
            <a:ext cx="8023225" cy="7016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altLang="ko-KR" sz="2000" b="1" i="1">
                <a:solidFill>
                  <a:srgbClr val="FAFD00"/>
                </a:solidFill>
                <a:latin typeface="Times New Roman" pitchFamily="-112" charset="0"/>
                <a:ea typeface="Gulim" pitchFamily="34" charset="-127"/>
                <a:cs typeface="Gulim" pitchFamily="34" charset="-127"/>
              </a:rPr>
              <a:t>Une </a:t>
            </a:r>
            <a:r>
              <a:rPr lang="en-US" altLang="ko-KR" sz="2000" b="1" i="1">
                <a:solidFill>
                  <a:srgbClr val="FAFD00"/>
                </a:solidFill>
                <a:latin typeface="Times New Roman" pitchFamily="-112" charset="0"/>
                <a:ea typeface="+mn-ea"/>
                <a:cs typeface="+mn-cs"/>
              </a:rPr>
              <a:t>P</a:t>
            </a:r>
            <a:r>
              <a:rPr lang="en-US" altLang="ko-KR" sz="2000" b="1" i="1">
                <a:solidFill>
                  <a:srgbClr val="FFFF00"/>
                </a:solidFill>
                <a:latin typeface="Times New Roman" pitchFamily="-112" charset="0"/>
                <a:ea typeface="+mn-ea"/>
                <a:cs typeface="+mn-cs"/>
              </a:rPr>
              <a:t>rése</a:t>
            </a:r>
            <a:r>
              <a:rPr lang="en-US" altLang="ko-KR" sz="2000" b="1" i="1">
                <a:solidFill>
                  <a:srgbClr val="FAFD00"/>
                </a:solidFill>
                <a:latin typeface="Times New Roman" pitchFamily="-112" charset="0"/>
                <a:ea typeface="+mn-ea"/>
                <a:cs typeface="+mn-cs"/>
              </a:rPr>
              <a:t>ntation</a:t>
            </a:r>
            <a:r>
              <a:rPr lang="en-US" altLang="ko-KR" sz="2000" b="1" i="1">
                <a:solidFill>
                  <a:srgbClr val="FAFD00"/>
                </a:solidFill>
                <a:latin typeface="Times New Roman" pitchFamily="-112" charset="0"/>
                <a:ea typeface="Gulim" pitchFamily="34" charset="-127"/>
                <a:cs typeface="Gulim" pitchFamily="34" charset="-127"/>
              </a:rPr>
              <a:t> du Minist</a:t>
            </a:r>
            <a:r>
              <a:rPr lang="en-US" sz="2000" b="1" i="1">
                <a:solidFill>
                  <a:srgbClr val="FFFF00"/>
                </a:solidFill>
                <a:latin typeface="Times New Roman" pitchFamily="-112" charset="0"/>
                <a:ea typeface="+mn-ea"/>
                <a:cs typeface="+mn-cs"/>
              </a:rPr>
              <a:t>è</a:t>
            </a:r>
            <a:r>
              <a:rPr lang="en-US" altLang="ko-KR" sz="2000" b="1" i="1">
                <a:solidFill>
                  <a:srgbClr val="FFFF00"/>
                </a:solidFill>
                <a:latin typeface="Times New Roman" pitchFamily="-112" charset="0"/>
                <a:ea typeface="Gulim" pitchFamily="34" charset="-127"/>
                <a:cs typeface="Gulim" pitchFamily="34" charset="-127"/>
              </a:rPr>
              <a:t>re</a:t>
            </a:r>
            <a:r>
              <a:rPr lang="en-US" altLang="ko-KR" sz="2000" b="1" i="1">
                <a:solidFill>
                  <a:srgbClr val="FAFD00"/>
                </a:solidFill>
                <a:latin typeface="Times New Roman" pitchFamily="-112" charset="0"/>
                <a:ea typeface="Gulim" pitchFamily="34" charset="-127"/>
                <a:cs typeface="Gulim" pitchFamily="34" charset="-127"/>
              </a:rPr>
              <a:t> Internationale de La Bible… En Base Inc.              Fort Worth, Texas</a:t>
            </a:r>
          </a:p>
        </p:txBody>
      </p:sp>
      <p:sp>
        <p:nvSpPr>
          <p:cNvPr id="278537" name="WordArt 10"/>
          <p:cNvSpPr>
            <a:spLocks noChangeArrowheads="1" noChangeShapeType="1" noTextEdit="1"/>
          </p:cNvSpPr>
          <p:nvPr/>
        </p:nvSpPr>
        <p:spPr bwMode="auto">
          <a:xfrm rot="-141418">
            <a:off x="1371600" y="1846263"/>
            <a:ext cx="7048500" cy="3757612"/>
          </a:xfrm>
          <a:prstGeom prst="rect">
            <a:avLst/>
          </a:prstGeom>
        </p:spPr>
        <p:txBody>
          <a:bodyPr wrap="none" fromWordArt="1">
            <a:prstTxWarp prst="textCascadeDown">
              <a:avLst>
                <a:gd name="adj" fmla="val 66773"/>
              </a:avLst>
            </a:prstTxWarp>
            <a:scene3d>
              <a:camera prst="legacyPerspectiveBottomRight">
                <a:rot lat="0" lon="21239990" rev="0"/>
              </a:camera>
              <a:lightRig rig="legacyHarsh3" dir="l"/>
            </a:scene3d>
            <a:sp3d extrusionH="430200" prstMaterial="legacyMatte">
              <a:extrusionClr>
                <a:srgbClr val="C0C0C0"/>
              </a:extrusionClr>
            </a:sp3d>
          </a:bodyPr>
          <a:lstStyle/>
          <a:p>
            <a:pPr algn="ctr"/>
            <a:r>
              <a:rPr lang="en-US" sz="3600" kern="10">
                <a:ln w="9525">
                  <a:round/>
                  <a:headEnd/>
                  <a:tailEnd/>
                </a:ln>
                <a:solidFill>
                  <a:srgbClr val="FFFF00">
                    <a:alpha val="89803"/>
                  </a:srgbClr>
                </a:solidFill>
                <a:latin typeface="Kosher-Normal"/>
                <a:ea typeface="Kosher-Normal"/>
                <a:cs typeface="Kosher-Normal"/>
              </a:rPr>
              <a:t>LA BIBLE… </a:t>
            </a:r>
          </a:p>
          <a:p>
            <a:pPr algn="ctr"/>
            <a:r>
              <a:rPr lang="en-US" sz="3600" kern="10">
                <a:ln w="9525">
                  <a:round/>
                  <a:headEnd/>
                  <a:tailEnd/>
                </a:ln>
                <a:solidFill>
                  <a:srgbClr val="FFFF00">
                    <a:alpha val="89803"/>
                  </a:srgbClr>
                </a:solidFill>
                <a:latin typeface="Kosher-Normal"/>
                <a:ea typeface="Kosher-Normal"/>
                <a:cs typeface="Kosher-Normal"/>
              </a:rPr>
              <a:t>EN BASE</a:t>
            </a:r>
          </a:p>
        </p:txBody>
      </p:sp>
      <p:sp>
        <p:nvSpPr>
          <p:cNvPr id="278538" name="Text Box 11"/>
          <p:cNvSpPr txBox="1">
            <a:spLocks noChangeArrowheads="1"/>
          </p:cNvSpPr>
          <p:nvPr/>
        </p:nvSpPr>
        <p:spPr bwMode="auto">
          <a:xfrm>
            <a:off x="7750175" y="6397625"/>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900" b="1">
                <a:solidFill>
                  <a:srgbClr val="FFFFFF"/>
                </a:solidFill>
              </a:rPr>
              <a:t>©2006 TBBMI</a:t>
            </a:r>
          </a:p>
        </p:txBody>
      </p:sp>
      <p:sp>
        <p:nvSpPr>
          <p:cNvPr id="120844" name="Rectangle 12"/>
          <p:cNvSpPr>
            <a:spLocks noChangeArrowheads="1"/>
          </p:cNvSpPr>
          <p:nvPr/>
        </p:nvSpPr>
        <p:spPr bwMode="auto">
          <a:xfrm>
            <a:off x="7621588" y="6526213"/>
            <a:ext cx="658812" cy="244475"/>
          </a:xfrm>
          <a:prstGeom prst="rect">
            <a:avLst/>
          </a:prstGeom>
          <a:noFill/>
          <a:ln w="12700">
            <a:noFill/>
            <a:miter lim="800000"/>
            <a:headEnd/>
            <a:tailEnd/>
          </a:ln>
          <a:effectLst/>
        </p:spPr>
        <p:txBody>
          <a:bodyPr wrap="none" anchor="ctr">
            <a:spAutoFit/>
          </a:bodyPr>
          <a:lstStyle/>
          <a:p>
            <a:pPr algn="ctr">
              <a:defRPr/>
            </a:pPr>
            <a:r>
              <a:rPr lang="en-US" sz="1000" b="1">
                <a:effectLst>
                  <a:outerShdw blurRad="38100" dist="38100" dir="2700000" algn="tl">
                    <a:srgbClr val="000000"/>
                  </a:outerShdw>
                </a:effectLst>
                <a:latin typeface="Comic Sans MS" charset="0"/>
              </a:rPr>
              <a:t>9.6.01.</a:t>
            </a:r>
          </a:p>
        </p:txBody>
      </p:sp>
      <p:sp>
        <p:nvSpPr>
          <p:cNvPr id="278540" name="Text Box 13"/>
          <p:cNvSpPr txBox="1">
            <a:spLocks noChangeArrowheads="1"/>
          </p:cNvSpPr>
          <p:nvPr/>
        </p:nvSpPr>
        <p:spPr bwMode="auto">
          <a:xfrm>
            <a:off x="8086725" y="6523038"/>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04</a:t>
            </a:r>
          </a:p>
        </p:txBody>
      </p:sp>
      <p:pic>
        <p:nvPicPr>
          <p:cNvPr id="278541" name="Picture 14" descr="French TBB"/>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9144000" cy="682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Tm="1000">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1"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2225"/>
            <a:ext cx="9144000" cy="721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9202" name="Rectangle 2"/>
          <p:cNvSpPr>
            <a:spLocks noGrp="1" noChangeArrowheads="1"/>
          </p:cNvSpPr>
          <p:nvPr>
            <p:ph type="title"/>
          </p:nvPr>
        </p:nvSpPr>
        <p:spPr>
          <a:xfrm>
            <a:off x="0" y="-27384"/>
            <a:ext cx="9144000" cy="1295400"/>
          </a:xfrm>
        </p:spPr>
        <p:txBody>
          <a:bodyPr/>
          <a:lstStyle/>
          <a:p>
            <a:pPr algn="ctr" eaLnBrk="1" hangingPunct="1">
              <a:defRPr/>
            </a:pPr>
            <a:r>
              <a:rPr lang="en-US" sz="4800" b="1" dirty="0">
                <a:effectLst>
                  <a:glow rad="139700">
                    <a:srgbClr val="000000"/>
                  </a:glow>
                </a:effectLst>
                <a:latin typeface="Arial" charset="0"/>
                <a:ea typeface="ＭＳ Ｐゴシック" charset="0"/>
                <a:cs typeface="ＭＳ Ｐゴシック" charset="0"/>
              </a:rPr>
              <a:t>Who Am I?  (My Passions)</a:t>
            </a:r>
          </a:p>
        </p:txBody>
      </p:sp>
      <p:sp>
        <p:nvSpPr>
          <p:cNvPr id="8195" name="Rectangle 3"/>
          <p:cNvSpPr>
            <a:spLocks noGrp="1" noChangeArrowheads="1"/>
          </p:cNvSpPr>
          <p:nvPr>
            <p:ph type="body" idx="1"/>
          </p:nvPr>
        </p:nvSpPr>
        <p:spPr>
          <a:xfrm>
            <a:off x="1676400" y="3284984"/>
            <a:ext cx="7010400" cy="2811016"/>
          </a:xfrm>
        </p:spPr>
        <p:txBody>
          <a:bodyPr/>
          <a:lstStyle/>
          <a:p>
            <a:pPr eaLnBrk="1" hangingPunct="1">
              <a:defRPr/>
            </a:pPr>
            <a:r>
              <a:rPr lang="en-US" sz="4000" b="1" dirty="0">
                <a:effectLst>
                  <a:glow rad="139700">
                    <a:srgbClr val="000000"/>
                  </a:glow>
                </a:effectLst>
                <a:latin typeface="Arial" charset="0"/>
                <a:ea typeface="ＭＳ Ｐゴシック" charset="0"/>
                <a:cs typeface="ＭＳ Ｐゴシック" charset="0"/>
              </a:rPr>
              <a:t>My God</a:t>
            </a:r>
          </a:p>
          <a:p>
            <a:pPr eaLnBrk="1" hangingPunct="1">
              <a:defRPr/>
            </a:pPr>
            <a:r>
              <a:rPr lang="en-US" sz="4000" b="1" dirty="0">
                <a:effectLst>
                  <a:glow rad="139700">
                    <a:srgbClr val="000000"/>
                  </a:glow>
                </a:effectLst>
                <a:latin typeface="Arial" charset="0"/>
                <a:ea typeface="ＭＳ Ｐゴシック" charset="0"/>
                <a:cs typeface="ＭＳ Ｐゴシック" charset="0"/>
              </a:rPr>
              <a:t>My Family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Effect transition="in" filter="fade">
                                      <p:cBhvr>
                                        <p:cTn id="7" dur="770" decel="100000"/>
                                        <p:tgtEl>
                                          <p:spTgt spid="8195">
                                            <p:txEl>
                                              <p:pRg st="0" end="0"/>
                                            </p:txEl>
                                          </p:spTgt>
                                        </p:tgtEl>
                                      </p:cBhvr>
                                    </p:animEffect>
                                    <p:animScale>
                                      <p:cBhvr>
                                        <p:cTn id="8" dur="770" decel="100000"/>
                                        <p:tgtEl>
                                          <p:spTgt spid="8195">
                                            <p:txEl>
                                              <p:pRg st="0" end="0"/>
                                            </p:txEl>
                                          </p:spTgt>
                                        </p:tgtEl>
                                      </p:cBhvr>
                                      <p:from x="10000" y="10000"/>
                                      <p:to x="200000" y="450000"/>
                                    </p:animScale>
                                    <p:animScale>
                                      <p:cBhvr>
                                        <p:cTn id="9" dur="1230" accel="100000" fill="hold">
                                          <p:stCondLst>
                                            <p:cond delay="770"/>
                                          </p:stCondLst>
                                        </p:cTn>
                                        <p:tgtEl>
                                          <p:spTgt spid="8195">
                                            <p:txEl>
                                              <p:pRg st="0" end="0"/>
                                            </p:txEl>
                                          </p:spTgt>
                                        </p:tgtEl>
                                      </p:cBhvr>
                                      <p:from x="200000" y="450000"/>
                                      <p:to x="100000" y="100000"/>
                                    </p:animScale>
                                    <p:set>
                                      <p:cBhvr>
                                        <p:cTn id="10" dur="770" fill="hold"/>
                                        <p:tgtEl>
                                          <p:spTgt spid="8195">
                                            <p:txEl>
                                              <p:pRg st="0" end="0"/>
                                            </p:txEl>
                                          </p:spTgt>
                                        </p:tgtEl>
                                        <p:attrNameLst>
                                          <p:attrName>ppt_x</p:attrName>
                                        </p:attrNameLst>
                                      </p:cBhvr>
                                      <p:to>
                                        <p:strVal val="(0.5)"/>
                                      </p:to>
                                    </p:set>
                                    <p:anim from="(0.5)" to="(#ppt_x)" calcmode="lin" valueType="num">
                                      <p:cBhvr>
                                        <p:cTn id="11" dur="1230" accel="100000" fill="hold">
                                          <p:stCondLst>
                                            <p:cond delay="770"/>
                                          </p:stCondLst>
                                        </p:cTn>
                                        <p:tgtEl>
                                          <p:spTgt spid="8195">
                                            <p:txEl>
                                              <p:pRg st="0" end="0"/>
                                            </p:txEl>
                                          </p:spTgt>
                                        </p:tgtEl>
                                        <p:attrNameLst>
                                          <p:attrName>ppt_x</p:attrName>
                                        </p:attrNameLst>
                                      </p:cBhvr>
                                    </p:anim>
                                    <p:set>
                                      <p:cBhvr>
                                        <p:cTn id="12" dur="770" fill="hold"/>
                                        <p:tgtEl>
                                          <p:spTgt spid="8195">
                                            <p:txEl>
                                              <p:pRg st="0" end="0"/>
                                            </p:txEl>
                                          </p:spTgt>
                                        </p:tgtEl>
                                        <p:attrNameLst>
                                          <p:attrName>ppt_y</p:attrName>
                                        </p:attrNameLst>
                                      </p:cBhvr>
                                      <p:to>
                                        <p:strVal val="(#ppt_y+0.4)"/>
                                      </p:to>
                                    </p:set>
                                    <p:anim from="(#ppt_y+0.4)" to="(#ppt_y)" calcmode="lin" valueType="num">
                                      <p:cBhvr>
                                        <p:cTn id="13" dur="1230" accel="100000" fill="hold">
                                          <p:stCondLst>
                                            <p:cond delay="770"/>
                                          </p:stCondLst>
                                        </p:cTn>
                                        <p:tgtEl>
                                          <p:spTgt spid="8195">
                                            <p:txEl>
                                              <p:pRg st="0" end="0"/>
                                            </p:txEl>
                                          </p:spTgt>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nodeType="clickEffect">
                                  <p:stCondLst>
                                    <p:cond delay="0"/>
                                  </p:stCondLst>
                                  <p:childTnLst>
                                    <p:set>
                                      <p:cBhvr>
                                        <p:cTn id="17" dur="1" fill="hold">
                                          <p:stCondLst>
                                            <p:cond delay="0"/>
                                          </p:stCondLst>
                                        </p:cTn>
                                        <p:tgtEl>
                                          <p:spTgt spid="8195">
                                            <p:txEl>
                                              <p:pRg st="1" end="1"/>
                                            </p:txEl>
                                          </p:spTgt>
                                        </p:tgtEl>
                                        <p:attrNameLst>
                                          <p:attrName>style.visibility</p:attrName>
                                        </p:attrNameLst>
                                      </p:cBhvr>
                                      <p:to>
                                        <p:strVal val="visible"/>
                                      </p:to>
                                    </p:set>
                                    <p:animEffect transition="in" filter="fade">
                                      <p:cBhvr>
                                        <p:cTn id="18" dur="770" decel="100000"/>
                                        <p:tgtEl>
                                          <p:spTgt spid="8195">
                                            <p:txEl>
                                              <p:pRg st="1" end="1"/>
                                            </p:txEl>
                                          </p:spTgt>
                                        </p:tgtEl>
                                      </p:cBhvr>
                                    </p:animEffect>
                                    <p:animScale>
                                      <p:cBhvr>
                                        <p:cTn id="19" dur="770" decel="100000"/>
                                        <p:tgtEl>
                                          <p:spTgt spid="8195">
                                            <p:txEl>
                                              <p:pRg st="1" end="1"/>
                                            </p:txEl>
                                          </p:spTgt>
                                        </p:tgtEl>
                                      </p:cBhvr>
                                      <p:from x="10000" y="10000"/>
                                      <p:to x="200000" y="450000"/>
                                    </p:animScale>
                                    <p:animScale>
                                      <p:cBhvr>
                                        <p:cTn id="20" dur="1230" accel="100000" fill="hold">
                                          <p:stCondLst>
                                            <p:cond delay="770"/>
                                          </p:stCondLst>
                                        </p:cTn>
                                        <p:tgtEl>
                                          <p:spTgt spid="8195">
                                            <p:txEl>
                                              <p:pRg st="1" end="1"/>
                                            </p:txEl>
                                          </p:spTgt>
                                        </p:tgtEl>
                                      </p:cBhvr>
                                      <p:from x="200000" y="450000"/>
                                      <p:to x="100000" y="100000"/>
                                    </p:animScale>
                                    <p:set>
                                      <p:cBhvr>
                                        <p:cTn id="21" dur="770" fill="hold"/>
                                        <p:tgtEl>
                                          <p:spTgt spid="8195">
                                            <p:txEl>
                                              <p:pRg st="1" end="1"/>
                                            </p:txEl>
                                          </p:spTgt>
                                        </p:tgtEl>
                                        <p:attrNameLst>
                                          <p:attrName>ppt_x</p:attrName>
                                        </p:attrNameLst>
                                      </p:cBhvr>
                                      <p:to>
                                        <p:strVal val="(0.5)"/>
                                      </p:to>
                                    </p:set>
                                    <p:anim from="(0.5)" to="(#ppt_x)" calcmode="lin" valueType="num">
                                      <p:cBhvr>
                                        <p:cTn id="22" dur="1230" accel="100000" fill="hold">
                                          <p:stCondLst>
                                            <p:cond delay="770"/>
                                          </p:stCondLst>
                                        </p:cTn>
                                        <p:tgtEl>
                                          <p:spTgt spid="8195">
                                            <p:txEl>
                                              <p:pRg st="1" end="1"/>
                                            </p:txEl>
                                          </p:spTgt>
                                        </p:tgtEl>
                                        <p:attrNameLst>
                                          <p:attrName>ppt_x</p:attrName>
                                        </p:attrNameLst>
                                      </p:cBhvr>
                                    </p:anim>
                                    <p:set>
                                      <p:cBhvr>
                                        <p:cTn id="23" dur="770" fill="hold"/>
                                        <p:tgtEl>
                                          <p:spTgt spid="8195">
                                            <p:txEl>
                                              <p:pRg st="1" end="1"/>
                                            </p:txEl>
                                          </p:spTgt>
                                        </p:tgtEl>
                                        <p:attrNameLst>
                                          <p:attrName>ppt_y</p:attrName>
                                        </p:attrNameLst>
                                      </p:cBhvr>
                                      <p:to>
                                        <p:strVal val="(#ppt_y+0.4)"/>
                                      </p:to>
                                    </p:set>
                                    <p:anim from="(#ppt_y+0.4)" to="(#ppt_y)" calcmode="lin" valueType="num">
                                      <p:cBhvr>
                                        <p:cTn id="24" dur="1230" accel="100000" fill="hold">
                                          <p:stCondLst>
                                            <p:cond delay="770"/>
                                          </p:stCondLst>
                                        </p:cTn>
                                        <p:tgtEl>
                                          <p:spTgt spid="8195">
                                            <p:txEl>
                                              <p:pRg st="1" end="1"/>
                                            </p:txEl>
                                          </p:spTgt>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7"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3338"/>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0578" name="Rectangle 3"/>
          <p:cNvSpPr>
            <a:spLocks noGrp="1" noChangeArrowheads="1"/>
          </p:cNvSpPr>
          <p:nvPr>
            <p:ph type="ctrTitle"/>
          </p:nvPr>
        </p:nvSpPr>
        <p:spPr>
          <a:xfrm>
            <a:off x="0" y="0"/>
            <a:ext cx="7772400" cy="762000"/>
          </a:xfrm>
        </p:spPr>
        <p:txBody>
          <a:bodyPr/>
          <a:lstStyle/>
          <a:p>
            <a:pPr eaLnBrk="1" hangingPunct="1"/>
            <a:r>
              <a:rPr lang="en-US">
                <a:solidFill>
                  <a:srgbClr val="FFFF00"/>
                </a:solidFill>
                <a:latin typeface="Arial" charset="0"/>
                <a:ea typeface="ＭＳ Ｐゴシック" charset="0"/>
                <a:cs typeface="ＭＳ Ｐゴシック" charset="0"/>
              </a:rPr>
              <a:t>Japanese</a:t>
            </a:r>
            <a:endParaRPr lang="en-US">
              <a:latin typeface="Arial" charset="0"/>
              <a:ea typeface="ＭＳ Ｐゴシック" charset="0"/>
              <a:cs typeface="ＭＳ Ｐゴシック" charset="0"/>
            </a:endParaRPr>
          </a:p>
        </p:txBody>
      </p:sp>
      <p:grpSp>
        <p:nvGrpSpPr>
          <p:cNvPr id="280579" name="Group 4"/>
          <p:cNvGrpSpPr>
            <a:grpSpLocks/>
          </p:cNvGrpSpPr>
          <p:nvPr/>
        </p:nvGrpSpPr>
        <p:grpSpPr bwMode="auto">
          <a:xfrm>
            <a:off x="76200" y="5435600"/>
            <a:ext cx="8596313" cy="1346200"/>
            <a:chOff x="48" y="3424"/>
            <a:chExt cx="5415" cy="848"/>
          </a:xfrm>
        </p:grpSpPr>
        <p:sp>
          <p:nvSpPr>
            <p:cNvPr id="122885"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22886"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122887"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280580"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ea typeface="굴림" charset="0"/>
                <a:cs typeface="굴림" charset="0"/>
              </a:rPr>
              <a:t>©2004 TBBMI</a:t>
            </a:r>
          </a:p>
        </p:txBody>
      </p:sp>
      <p:sp>
        <p:nvSpPr>
          <p:cNvPr id="280581"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ea typeface="굴림" charset="0"/>
                <a:cs typeface="굴림" charset="0"/>
              </a:rPr>
              <a:t>8.0.01.</a:t>
            </a:r>
          </a:p>
        </p:txBody>
      </p:sp>
      <p:sp>
        <p:nvSpPr>
          <p:cNvPr id="280582"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a:solidFill>
                  <a:srgbClr val="FFFFFF"/>
                </a:solidFill>
                <a:ea typeface="굴림" charset="0"/>
                <a:cs typeface="굴림" charset="0"/>
              </a:rPr>
              <a:t>04</a:t>
            </a:r>
          </a:p>
        </p:txBody>
      </p:sp>
      <p:sp>
        <p:nvSpPr>
          <p:cNvPr id="280583" name="WordArt 11"/>
          <p:cNvSpPr>
            <a:spLocks noChangeArrowheads="1" noChangeShapeType="1" noTextEdit="1"/>
          </p:cNvSpPr>
          <p:nvPr/>
        </p:nvSpPr>
        <p:spPr bwMode="auto">
          <a:xfrm>
            <a:off x="762000" y="762000"/>
            <a:ext cx="8077200" cy="31496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SlantDown">
              <a:avLst>
                <a:gd name="adj" fmla="val 44444"/>
              </a:avLst>
            </a:prstTxWarp>
          </a:bodyPr>
          <a:lstStyle/>
          <a:p>
            <a:pPr algn="ctr"/>
            <a:r>
              <a:rPr lang="ja-JP" altLang="en-US" sz="3600" kern="10">
                <a:solidFill>
                  <a:srgbClr val="FFFF00"/>
                </a:solidFill>
                <a:effectLst>
                  <a:outerShdw blurRad="63500" dist="35921" dir="2700000" algn="ctr" rotWithShape="0">
                    <a:srgbClr val="000000"/>
                  </a:outerShdw>
                </a:effectLst>
                <a:latin typeface="Impact"/>
                <a:ea typeface="Impact"/>
                <a:cs typeface="Impact"/>
              </a:rPr>
              <a:t>バイブル　ベイシックミニストリーズ　</a:t>
            </a:r>
            <a:endParaRPr lang="en-US" sz="3600" kern="10">
              <a:solidFill>
                <a:srgbClr val="FFFF00"/>
              </a:solidFill>
              <a:effectLst>
                <a:outerShdw blurRad="63500" dist="35921" dir="2700000" algn="ctr" rotWithShape="0">
                  <a:srgbClr val="000000"/>
                </a:outerShdw>
              </a:effectLst>
              <a:latin typeface="Impact"/>
              <a:ea typeface="Impact"/>
              <a:cs typeface="Impact"/>
            </a:endParaRPr>
          </a:p>
        </p:txBody>
      </p:sp>
      <p:sp>
        <p:nvSpPr>
          <p:cNvPr id="280584" name="WordArt 12"/>
          <p:cNvSpPr>
            <a:spLocks noChangeArrowheads="1" noChangeShapeType="1" noTextEdit="1"/>
          </p:cNvSpPr>
          <p:nvPr/>
        </p:nvSpPr>
        <p:spPr bwMode="auto">
          <a:xfrm>
            <a:off x="1371600" y="2743200"/>
            <a:ext cx="7239000" cy="25400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SlantDown">
              <a:avLst>
                <a:gd name="adj" fmla="val 44444"/>
              </a:avLst>
            </a:prstTxWarp>
          </a:bodyPr>
          <a:lstStyle/>
          <a:p>
            <a:pPr algn="ctr"/>
            <a:r>
              <a:rPr lang="ja-JP" altLang="en-US" sz="3600" kern="10">
                <a:solidFill>
                  <a:srgbClr val="FFFF00"/>
                </a:solidFill>
                <a:effectLst>
                  <a:outerShdw blurRad="63500" dist="35921" dir="2700000" algn="ctr" rotWithShape="0">
                    <a:srgbClr val="000000"/>
                  </a:outerShdw>
                </a:effectLst>
                <a:latin typeface="Impact"/>
                <a:ea typeface="Impact"/>
                <a:cs typeface="Impact"/>
              </a:rPr>
              <a:t>インスティチュート</a:t>
            </a:r>
            <a:endParaRPr lang="en-US" sz="3600" kern="10">
              <a:solidFill>
                <a:srgbClr val="FFFF00"/>
              </a:solidFill>
              <a:effectLst>
                <a:outerShdw blurRad="63500" dist="35921" dir="2700000" algn="ctr" rotWithShape="0">
                  <a:srgbClr val="000000"/>
                </a:outerShdw>
              </a:effectLst>
              <a:latin typeface="Impact"/>
              <a:ea typeface="Impact"/>
              <a:cs typeface="Impact"/>
            </a:endParaRPr>
          </a:p>
        </p:txBody>
      </p:sp>
      <p:pic>
        <p:nvPicPr>
          <p:cNvPr id="280585" name="Picture 13" descr="Japanese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6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Tm="1000"/>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5"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2626" name="Rectangle 3"/>
          <p:cNvSpPr>
            <a:spLocks noGrp="1" noChangeArrowheads="1"/>
          </p:cNvSpPr>
          <p:nvPr>
            <p:ph type="ctrTitle"/>
          </p:nvPr>
        </p:nvSpPr>
        <p:spPr>
          <a:xfrm>
            <a:off x="0" y="0"/>
            <a:ext cx="6705600" cy="914400"/>
          </a:xfrm>
          <a:noFill/>
        </p:spPr>
        <p:txBody>
          <a:bodyPr anchor="t"/>
          <a:lstStyle/>
          <a:p>
            <a:pPr eaLnBrk="1" hangingPunct="1"/>
            <a:r>
              <a:rPr lang="en-US">
                <a:solidFill>
                  <a:srgbClr val="FFFF00"/>
                </a:solidFill>
                <a:latin typeface="Arial" charset="0"/>
                <a:ea typeface="ＭＳ Ｐゴシック" charset="0"/>
                <a:cs typeface="ＭＳ Ｐゴシック" charset="0"/>
              </a:rPr>
              <a:t>Khmer (Cambodian)</a:t>
            </a:r>
          </a:p>
        </p:txBody>
      </p:sp>
      <p:sp>
        <p:nvSpPr>
          <p:cNvPr id="282627" name="Text Box 4"/>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rPr>
              <a:t>©2004 TBBMI</a:t>
            </a:r>
          </a:p>
        </p:txBody>
      </p:sp>
      <p:sp>
        <p:nvSpPr>
          <p:cNvPr id="282628" name="Rectangle 5"/>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rPr>
              <a:t>8.0.01.</a:t>
            </a:r>
          </a:p>
        </p:txBody>
      </p:sp>
      <p:sp>
        <p:nvSpPr>
          <p:cNvPr id="282629" name="Text Box 6"/>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a:solidFill>
                  <a:srgbClr val="FFFFFF"/>
                </a:solidFill>
              </a:rPr>
              <a:t>04</a:t>
            </a:r>
          </a:p>
        </p:txBody>
      </p:sp>
      <p:sp>
        <p:nvSpPr>
          <p:cNvPr id="124935" name="Text Box 7"/>
          <p:cNvSpPr txBox="1">
            <a:spLocks noChangeArrowheads="1"/>
          </p:cNvSpPr>
          <p:nvPr/>
        </p:nvSpPr>
        <p:spPr bwMode="auto">
          <a:xfrm>
            <a:off x="0" y="6575425"/>
            <a:ext cx="1614488" cy="274638"/>
          </a:xfrm>
          <a:prstGeom prst="rect">
            <a:avLst/>
          </a:prstGeom>
          <a:noFill/>
          <a:ln w="12700">
            <a:noFill/>
            <a:miter lim="800000"/>
            <a:headEnd/>
            <a:tailEnd/>
          </a:ln>
          <a:effectLst>
            <a:outerShdw blurRad="63500" dist="35921" dir="2700000" algn="ctr" rotWithShape="0">
              <a:schemeClr val="tx1">
                <a:alpha val="74998"/>
              </a:schemeClr>
            </a:outerShdw>
          </a:effectLst>
        </p:spPr>
        <p:txBody>
          <a:bodyPr anchor="ctr">
            <a:spAutoFit/>
          </a:bodyPr>
          <a:lstStyle/>
          <a:p>
            <a:pPr algn="ctr">
              <a:spcBef>
                <a:spcPct val="50000"/>
              </a:spcBef>
              <a:defRPr/>
            </a:pPr>
            <a:endParaRPr lang="en-US" sz="1200" b="1">
              <a:effectLst>
                <a:outerShdw blurRad="38100" dist="38100" dir="2700000" algn="tl">
                  <a:srgbClr val="DDDDDD"/>
                </a:outerShdw>
              </a:effectLst>
              <a:latin typeface="Times New Roman" pitchFamily="-112" charset="0"/>
              <a:ea typeface="+mn-ea"/>
              <a:cs typeface="+mn-cs"/>
            </a:endParaRPr>
          </a:p>
        </p:txBody>
      </p:sp>
      <p:sp>
        <p:nvSpPr>
          <p:cNvPr id="124936" name="Text Box 8"/>
          <p:cNvSpPr txBox="1">
            <a:spLocks noChangeArrowheads="1"/>
          </p:cNvSpPr>
          <p:nvPr/>
        </p:nvSpPr>
        <p:spPr bwMode="auto">
          <a:xfrm>
            <a:off x="0" y="5257800"/>
            <a:ext cx="9144000" cy="798513"/>
          </a:xfrm>
          <a:prstGeom prst="rect">
            <a:avLst/>
          </a:prstGeom>
          <a:noFill/>
          <a:ln w="12700">
            <a:noFill/>
            <a:miter lim="800000"/>
            <a:headEnd/>
            <a:tailEnd/>
          </a:ln>
          <a:effectLst>
            <a:outerShdw blurRad="63500" dist="35921" dir="2700000" algn="ctr" rotWithShape="0">
              <a:srgbClr val="000000">
                <a:alpha val="74998"/>
              </a:srgbClr>
            </a:outerShdw>
          </a:effectLst>
        </p:spPr>
        <p:txBody>
          <a:bodyPr>
            <a:spAutoFit/>
          </a:bodyPr>
          <a:lstStyle/>
          <a:p>
            <a:pPr algn="ctr">
              <a:lnSpc>
                <a:spcPct val="70000"/>
              </a:lnSpc>
              <a:spcBef>
                <a:spcPct val="50000"/>
              </a:spcBef>
              <a:defRPr/>
            </a:pPr>
            <a:r>
              <a:rPr lang="en-US" sz="3200">
                <a:solidFill>
                  <a:srgbClr val="FFFF00"/>
                </a:solidFill>
                <a:latin typeface="Limon F1" pitchFamily="-112" charset="0"/>
                <a:ea typeface="+mn-ea"/>
                <a:cs typeface="+mn-cs"/>
              </a:rPr>
              <a:t>karbgðaj[sÁal;nUvRBHKm&lt;Ir&gt;&gt;&gt; EdlCamUldæanRKw³ kñúg B½n§kic©shKmnGnþrCati GayGinsIu</a:t>
            </a:r>
            <a:r>
              <a:rPr lang="en-US" sz="2000" i="1">
                <a:solidFill>
                  <a:srgbClr val="FAFD00"/>
                </a:solidFill>
                <a:latin typeface="Times New Roman" pitchFamily="-112" charset="0"/>
                <a:ea typeface="+mn-ea"/>
                <a:cs typeface="+mn-cs"/>
              </a:rPr>
              <a:t>.</a:t>
            </a:r>
            <a:endParaRPr lang="en-US" sz="4000">
              <a:solidFill>
                <a:srgbClr val="FFFF00"/>
              </a:solidFill>
              <a:latin typeface="Limon S1" pitchFamily="2" charset="0"/>
              <a:ea typeface="+mn-ea"/>
              <a:cs typeface="+mn-cs"/>
            </a:endParaRPr>
          </a:p>
          <a:p>
            <a:pPr algn="ctr">
              <a:lnSpc>
                <a:spcPct val="70000"/>
              </a:lnSpc>
              <a:spcBef>
                <a:spcPct val="50000"/>
              </a:spcBef>
              <a:defRPr/>
            </a:pPr>
            <a:r>
              <a:rPr lang="en-US" sz="2000" i="1">
                <a:solidFill>
                  <a:srgbClr val="FAFD00"/>
                </a:solidFill>
                <a:latin typeface="Times New Roman" pitchFamily="-112" charset="0"/>
                <a:ea typeface="+mn-ea"/>
                <a:cs typeface="+mn-cs"/>
              </a:rPr>
              <a:t>Fort Worth, Texas</a:t>
            </a:r>
          </a:p>
        </p:txBody>
      </p:sp>
      <p:sp>
        <p:nvSpPr>
          <p:cNvPr id="124937" name="Text Box 9"/>
          <p:cNvSpPr txBox="1">
            <a:spLocks noChangeArrowheads="1"/>
          </p:cNvSpPr>
          <p:nvPr/>
        </p:nvSpPr>
        <p:spPr bwMode="auto">
          <a:xfrm>
            <a:off x="3030538" y="6205538"/>
            <a:ext cx="2970212" cy="396875"/>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a:spcBef>
                <a:spcPct val="50000"/>
              </a:spcBef>
              <a:defRPr/>
            </a:pPr>
            <a:r>
              <a:rPr lang="en-US" sz="2000">
                <a:solidFill>
                  <a:srgbClr val="FFFB0C"/>
                </a:solidFill>
                <a:latin typeface="Helvetica" pitchFamily="-112" charset="0"/>
                <a:ea typeface="+mn-ea"/>
                <a:cs typeface="+mn-cs"/>
              </a:rPr>
              <a:t>www.biblebasically.com</a:t>
            </a:r>
          </a:p>
        </p:txBody>
      </p:sp>
      <p:sp>
        <p:nvSpPr>
          <p:cNvPr id="124938" name="Rectangle 10"/>
          <p:cNvSpPr>
            <a:spLocks noChangeArrowheads="1"/>
          </p:cNvSpPr>
          <p:nvPr/>
        </p:nvSpPr>
        <p:spPr bwMode="auto">
          <a:xfrm>
            <a:off x="1760538" y="3157538"/>
            <a:ext cx="6411912" cy="203835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nchor="ctr"/>
          <a:lstStyle/>
          <a:p>
            <a:pPr algn="ctr">
              <a:defRPr/>
            </a:pPr>
            <a:r>
              <a:rPr lang="en-US" sz="20200" i="1">
                <a:solidFill>
                  <a:srgbClr val="FFEA18"/>
                </a:solidFill>
                <a:latin typeface="Limon F1" pitchFamily="-112" charset="0"/>
                <a:ea typeface="+mn-ea"/>
                <a:cs typeface="+mn-cs"/>
              </a:rPr>
              <a:t>énRBHKm&lt;IIr </a:t>
            </a:r>
          </a:p>
        </p:txBody>
      </p:sp>
      <p:sp>
        <p:nvSpPr>
          <p:cNvPr id="124939" name="Rectangle 11"/>
          <p:cNvSpPr>
            <a:spLocks noChangeArrowheads="1"/>
          </p:cNvSpPr>
          <p:nvPr/>
        </p:nvSpPr>
        <p:spPr bwMode="auto">
          <a:xfrm>
            <a:off x="915988" y="1385888"/>
            <a:ext cx="7383462" cy="17526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nchor="ctr"/>
          <a:lstStyle/>
          <a:p>
            <a:pPr algn="ctr">
              <a:defRPr/>
            </a:pPr>
            <a:r>
              <a:rPr lang="en-US" sz="20200" i="1">
                <a:solidFill>
                  <a:srgbClr val="FFEA18"/>
                </a:solidFill>
                <a:latin typeface="Limon F1" pitchFamily="-112" charset="0"/>
                <a:ea typeface="+mn-ea"/>
                <a:cs typeface="+mn-cs"/>
              </a:rPr>
              <a:t>mUldæanRKwH&gt;&gt;&gt;</a:t>
            </a:r>
          </a:p>
        </p:txBody>
      </p:sp>
      <p:pic>
        <p:nvPicPr>
          <p:cNvPr id="282635" name="Picture 12" descr="Khmer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93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Tm="1000"/>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3"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84674" name="Group 3"/>
          <p:cNvGrpSpPr>
            <a:grpSpLocks/>
          </p:cNvGrpSpPr>
          <p:nvPr/>
        </p:nvGrpSpPr>
        <p:grpSpPr bwMode="auto">
          <a:xfrm>
            <a:off x="76200" y="5435600"/>
            <a:ext cx="8596313" cy="1346200"/>
            <a:chOff x="48" y="3424"/>
            <a:chExt cx="5415" cy="848"/>
          </a:xfrm>
        </p:grpSpPr>
        <p:sp>
          <p:nvSpPr>
            <p:cNvPr id="126980" name="Text Box 4"/>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effectLst>
                  <a:outerShdw blurRad="38100" dist="38100" dir="2700000" algn="tl">
                    <a:srgbClr val="000000"/>
                  </a:outerShdw>
                </a:effectLst>
                <a:latin typeface="Times New Roman" pitchFamily="-112" charset="0"/>
                <a:ea typeface="굴림" pitchFamily="-112" charset="-127"/>
                <a:cs typeface="굴림" pitchFamily="-112" charset="-127"/>
              </a:endParaRPr>
            </a:p>
          </p:txBody>
        </p:sp>
        <p:sp>
          <p:nvSpPr>
            <p:cNvPr id="126981" name="Text Box 5"/>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126982" name="Text Box 6"/>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284675" name="Text Box 7"/>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ko-KR" altLang="en-US" sz="2000">
              <a:solidFill>
                <a:srgbClr val="FFFFFF"/>
              </a:solidFill>
              <a:ea typeface="굴림" charset="0"/>
              <a:cs typeface="굴림" charset="0"/>
            </a:endParaRPr>
          </a:p>
        </p:txBody>
      </p:sp>
      <p:sp>
        <p:nvSpPr>
          <p:cNvPr id="284676"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ko-KR" altLang="en-US" sz="900" b="1">
                <a:solidFill>
                  <a:srgbClr val="FFFFFF"/>
                </a:solidFill>
                <a:ea typeface="굴림" charset="0"/>
                <a:cs typeface="굴림" charset="0"/>
              </a:rPr>
              <a:t>©2003 </a:t>
            </a:r>
            <a:r>
              <a:rPr lang="en-US" altLang="ko-KR" sz="900" b="1">
                <a:solidFill>
                  <a:srgbClr val="FFFFFF"/>
                </a:solidFill>
                <a:ea typeface="굴림" charset="0"/>
                <a:cs typeface="굴림" charset="0"/>
              </a:rPr>
              <a:t>TBBMI</a:t>
            </a:r>
          </a:p>
        </p:txBody>
      </p:sp>
      <p:sp>
        <p:nvSpPr>
          <p:cNvPr id="126985" name="Rectangle 9"/>
          <p:cNvSpPr>
            <a:spLocks noChangeArrowheads="1"/>
          </p:cNvSpPr>
          <p:nvPr/>
        </p:nvSpPr>
        <p:spPr bwMode="auto">
          <a:xfrm>
            <a:off x="7621588" y="6527800"/>
            <a:ext cx="658812" cy="244475"/>
          </a:xfrm>
          <a:prstGeom prst="rect">
            <a:avLst/>
          </a:prstGeom>
          <a:noFill/>
          <a:ln w="12700">
            <a:noFill/>
            <a:miter lim="800000"/>
            <a:headEnd/>
            <a:tailEnd/>
          </a:ln>
          <a:effectLst/>
        </p:spPr>
        <p:txBody>
          <a:bodyPr wrap="none" anchor="ctr">
            <a:spAutoFit/>
          </a:bodyPr>
          <a:lstStyle/>
          <a:p>
            <a:pPr algn="ctr">
              <a:defRPr/>
            </a:pPr>
            <a:r>
              <a:rPr lang="ko-KR" altLang="en-US" sz="1000" b="1">
                <a:effectLst>
                  <a:outerShdw blurRad="38100" dist="38100" dir="2700000" algn="tl">
                    <a:srgbClr val="000000"/>
                  </a:outerShdw>
                </a:effectLst>
                <a:latin typeface="Comic Sans MS" charset="0"/>
                <a:ea typeface="굴림" charset="0"/>
                <a:cs typeface="굴림" charset="0"/>
              </a:rPr>
              <a:t>7.5.01.</a:t>
            </a:r>
          </a:p>
        </p:txBody>
      </p:sp>
      <p:sp>
        <p:nvSpPr>
          <p:cNvPr id="284678" name="Text Box 10"/>
          <p:cNvSpPr txBox="1">
            <a:spLocks noChangeArrowheads="1"/>
          </p:cNvSpPr>
          <p:nvPr/>
        </p:nvSpPr>
        <p:spPr bwMode="auto">
          <a:xfrm>
            <a:off x="8086725" y="653415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ko-KR" altLang="en-US" sz="1000" b="1">
                <a:solidFill>
                  <a:srgbClr val="FFFFFF"/>
                </a:solidFill>
                <a:ea typeface="굴림" charset="0"/>
                <a:cs typeface="굴림" charset="0"/>
              </a:rPr>
              <a:t>04</a:t>
            </a:r>
          </a:p>
        </p:txBody>
      </p:sp>
      <p:sp>
        <p:nvSpPr>
          <p:cNvPr id="126987" name="Rectangle 11"/>
          <p:cNvSpPr>
            <a:spLocks noChangeArrowheads="1"/>
          </p:cNvSpPr>
          <p:nvPr/>
        </p:nvSpPr>
        <p:spPr bwMode="auto">
          <a:xfrm>
            <a:off x="990600" y="914400"/>
            <a:ext cx="7391400" cy="3324225"/>
          </a:xfrm>
          <a:prstGeom prst="rect">
            <a:avLst/>
          </a:prstGeom>
          <a:noFill/>
          <a:ln w="9525">
            <a:noFill/>
            <a:miter lim="800000"/>
            <a:headEnd/>
            <a:tailEnd/>
          </a:ln>
          <a:effectLst>
            <a:outerShdw blurRad="63500" dist="127000" dir="2212194" algn="ctr" rotWithShape="0">
              <a:srgbClr val="000000">
                <a:alpha val="74998"/>
              </a:srgbClr>
            </a:outerShdw>
          </a:effectLst>
        </p:spPr>
        <p:txBody>
          <a:bodyPr>
            <a:spAutoFit/>
          </a:bodyPr>
          <a:lstStyle/>
          <a:p>
            <a:pPr>
              <a:spcBef>
                <a:spcPct val="50000"/>
              </a:spcBef>
              <a:defRPr/>
            </a:pPr>
            <a:r>
              <a:rPr lang="ko-KR" altLang="en-US" sz="10600" b="1" i="1">
                <a:solidFill>
                  <a:srgbClr val="FFFC1E"/>
                </a:solidFill>
                <a:latin typeface="Kosher-Normal" charset="0"/>
                <a:ea typeface="굴림" charset="0"/>
                <a:cs typeface="굴림" charset="0"/>
              </a:rPr>
              <a:t>성경은 </a:t>
            </a:r>
            <a:r>
              <a:rPr lang="en-US" altLang="ko-KR" sz="10600" b="1" i="1">
                <a:solidFill>
                  <a:srgbClr val="FFFC1E"/>
                </a:solidFill>
                <a:latin typeface="Kosher-Normal" charset="0"/>
                <a:ea typeface="굴림" charset="0"/>
                <a:cs typeface="굴림" charset="0"/>
              </a:rPr>
              <a:t>…</a:t>
            </a:r>
            <a:br>
              <a:rPr lang="en-US" altLang="ko-KR" sz="10600" b="1" i="1">
                <a:solidFill>
                  <a:srgbClr val="FFFC1E"/>
                </a:solidFill>
                <a:latin typeface="Kosher-Normal" charset="0"/>
                <a:ea typeface="굴림" charset="0"/>
                <a:cs typeface="굴림" charset="0"/>
              </a:rPr>
            </a:br>
            <a:r>
              <a:rPr lang="ko-KR" altLang="en-US" sz="10600" b="1" i="1">
                <a:solidFill>
                  <a:srgbClr val="FFFC1E"/>
                </a:solidFill>
                <a:latin typeface="Kosher-Normal" charset="0"/>
                <a:ea typeface="굴림" charset="0"/>
                <a:cs typeface="굴림" charset="0"/>
              </a:rPr>
              <a:t>기본적으로</a:t>
            </a:r>
          </a:p>
        </p:txBody>
      </p:sp>
      <p:sp>
        <p:nvSpPr>
          <p:cNvPr id="126988" name="Rectangle 12"/>
          <p:cNvSpPr>
            <a:spLocks noGrp="1" noChangeArrowheads="1"/>
          </p:cNvSpPr>
          <p:nvPr>
            <p:ph type="title" idx="4294967295"/>
          </p:nvPr>
        </p:nvSpPr>
        <p:spPr bwMode="auto">
          <a:xfrm>
            <a:off x="0" y="0"/>
            <a:ext cx="7772400" cy="1143000"/>
          </a:xfrm>
          <a:prstGeom prst="rect">
            <a:avLst/>
          </a:prstGeom>
          <a:ln>
            <a:miter lim="800000"/>
            <a:headEnd/>
            <a:tailEnd/>
          </a:ln>
        </p:spPr>
        <p:txBody>
          <a:bodyPr/>
          <a:lstStyle/>
          <a:p>
            <a:pPr>
              <a:defRPr/>
            </a:pPr>
            <a:r>
              <a:rPr lang="en-US">
                <a:solidFill>
                  <a:srgbClr val="FFFF00"/>
                </a:solidFill>
                <a:latin typeface="Arial" charset="0"/>
                <a:ea typeface="ＭＳ Ｐゴシック" charset="0"/>
                <a:cs typeface="ＭＳ Ｐゴシック" charset="0"/>
              </a:rPr>
              <a:t>Korean</a:t>
            </a:r>
          </a:p>
        </p:txBody>
      </p:sp>
      <p:pic>
        <p:nvPicPr>
          <p:cNvPr id="284681" name="Picture 13" descr="Korean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6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Click="0" advTm="1000">
    <p:wheel spokes="0"/>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1"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6722"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latin typeface="Arial" charset="0"/>
                <a:ea typeface="ＭＳ Ｐゴシック" charset="0"/>
                <a:cs typeface="ＭＳ Ｐゴシック" charset="0"/>
              </a:rPr>
              <a:t>Malay</a:t>
            </a:r>
            <a:endParaRPr lang="en-US">
              <a:latin typeface="Arial" charset="0"/>
              <a:ea typeface="ＭＳ Ｐゴシック" charset="0"/>
              <a:cs typeface="ＭＳ Ｐゴシック" charset="0"/>
            </a:endParaRPr>
          </a:p>
        </p:txBody>
      </p:sp>
      <p:grpSp>
        <p:nvGrpSpPr>
          <p:cNvPr id="286723" name="Group 4"/>
          <p:cNvGrpSpPr>
            <a:grpSpLocks/>
          </p:cNvGrpSpPr>
          <p:nvPr/>
        </p:nvGrpSpPr>
        <p:grpSpPr bwMode="auto">
          <a:xfrm>
            <a:off x="76200" y="5435600"/>
            <a:ext cx="8596313" cy="1346200"/>
            <a:chOff x="48" y="3424"/>
            <a:chExt cx="5415" cy="848"/>
          </a:xfrm>
        </p:grpSpPr>
        <p:sp>
          <p:nvSpPr>
            <p:cNvPr id="129029"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29030"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2000" b="1" i="1">
                  <a:solidFill>
                    <a:srgbClr val="FAFD00"/>
                  </a:solidFill>
                  <a:latin typeface="Times New Roman" pitchFamily="-112" charset="0"/>
                  <a:ea typeface="+mn-ea"/>
                  <a:cs typeface="+mn-cs"/>
                </a:rPr>
                <a:t>Presentasi dari </a:t>
              </a:r>
              <a:r>
                <a:rPr lang="en-US" altLang="ko-KR" sz="2000" b="1" i="1">
                  <a:solidFill>
                    <a:srgbClr val="FAFD00"/>
                  </a:solidFill>
                  <a:latin typeface="Times New Roman" pitchFamily="-112" charset="0"/>
                  <a:ea typeface="굴림" pitchFamily="-112" charset="-127"/>
                  <a:cs typeface="굴림" pitchFamily="-112" charset="-127"/>
                </a:rPr>
                <a:t>The Bible…Basically Ministries International Inc.                Fort Worth, Texas</a:t>
              </a:r>
            </a:p>
          </p:txBody>
        </p:sp>
        <p:sp>
          <p:nvSpPr>
            <p:cNvPr id="129031"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286724"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ea typeface="굴림" charset="0"/>
                <a:cs typeface="굴림" charset="0"/>
              </a:rPr>
              <a:t>©2004 TBBMI</a:t>
            </a:r>
          </a:p>
        </p:txBody>
      </p:sp>
      <p:sp>
        <p:nvSpPr>
          <p:cNvPr id="286725"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ea typeface="굴림" charset="0"/>
                <a:cs typeface="굴림" charset="0"/>
              </a:rPr>
              <a:t>8.0.01.</a:t>
            </a:r>
          </a:p>
        </p:txBody>
      </p:sp>
      <p:sp>
        <p:nvSpPr>
          <p:cNvPr id="286726"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a:solidFill>
                  <a:srgbClr val="FFFFFF"/>
                </a:solidFill>
                <a:ea typeface="굴림" charset="0"/>
                <a:cs typeface="굴림" charset="0"/>
              </a:rPr>
              <a:t>04</a:t>
            </a:r>
          </a:p>
        </p:txBody>
      </p:sp>
      <p:sp>
        <p:nvSpPr>
          <p:cNvPr id="129035" name="Text Box 11"/>
          <p:cNvSpPr txBox="1">
            <a:spLocks noChangeArrowheads="1"/>
          </p:cNvSpPr>
          <p:nvPr/>
        </p:nvSpPr>
        <p:spPr bwMode="auto">
          <a:xfrm>
            <a:off x="-76200" y="457200"/>
            <a:ext cx="9144000" cy="53340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17200" i="1">
                <a:solidFill>
                  <a:srgbClr val="FFFC1E"/>
                </a:solidFill>
                <a:latin typeface="Kosher-Normal" pitchFamily="-112" charset="0"/>
                <a:ea typeface="+mn-ea"/>
                <a:cs typeface="+mn-cs"/>
              </a:rPr>
              <a:t>Alkitab…</a:t>
            </a:r>
            <a:br>
              <a:rPr lang="en-US" sz="17200" i="1">
                <a:solidFill>
                  <a:srgbClr val="FFFC1E"/>
                </a:solidFill>
                <a:latin typeface="Kosher-Normal" pitchFamily="-112" charset="0"/>
                <a:ea typeface="+mn-ea"/>
                <a:cs typeface="+mn-cs"/>
              </a:rPr>
            </a:br>
            <a:r>
              <a:rPr lang="en-US" sz="17200" i="1">
                <a:solidFill>
                  <a:srgbClr val="FFFC1E"/>
                </a:solidFill>
                <a:latin typeface="Kosher-Normal" pitchFamily="-112" charset="0"/>
                <a:ea typeface="+mn-ea"/>
                <a:cs typeface="+mn-cs"/>
              </a:rPr>
              <a:t>Dasar</a:t>
            </a:r>
          </a:p>
        </p:txBody>
      </p:sp>
      <p:pic>
        <p:nvPicPr>
          <p:cNvPr id="286728" name="Picture 12" descr="Malay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97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Tm="1000"/>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69"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0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88770" name="Group 3"/>
          <p:cNvGrpSpPr>
            <a:grpSpLocks/>
          </p:cNvGrpSpPr>
          <p:nvPr/>
        </p:nvGrpSpPr>
        <p:grpSpPr bwMode="auto">
          <a:xfrm>
            <a:off x="76200" y="5435600"/>
            <a:ext cx="8831263" cy="1346200"/>
            <a:chOff x="48" y="3424"/>
            <a:chExt cx="5415" cy="848"/>
          </a:xfrm>
        </p:grpSpPr>
        <p:sp>
          <p:nvSpPr>
            <p:cNvPr id="131076" name="Text Box 4"/>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effectLst>
                  <a:outerShdw blurRad="38100" dist="38100" dir="2700000" algn="tl">
                    <a:srgbClr val="000000"/>
                  </a:outerShdw>
                </a:effectLst>
                <a:latin typeface="Times New Roman" pitchFamily="-112" charset="0"/>
                <a:ea typeface="굴림" pitchFamily="-112" charset="-127"/>
                <a:cs typeface="굴림" pitchFamily="-112" charset="-127"/>
              </a:endParaRPr>
            </a:p>
          </p:txBody>
        </p:sp>
        <p:sp>
          <p:nvSpPr>
            <p:cNvPr id="131077" name="Text Box 5"/>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tLang="ko-KR" sz="2000" b="1" i="1">
                  <a:solidFill>
                    <a:srgbClr val="FAFD00"/>
                  </a:solidFill>
                  <a:latin typeface="Times New Roman" charset="0"/>
                  <a:ea typeface="굴림" charset="0"/>
                  <a:cs typeface="굴림" charset="0"/>
                </a:rPr>
                <a:t>Bible…Ngashankakhuina Ministries International Inc. pashina semkashok                Fort Worth, Texas</a:t>
              </a:r>
              <a:endParaRPr lang="en-US" altLang="ko-KR" sz="1800" b="1">
                <a:solidFill>
                  <a:srgbClr val="FAFD00"/>
                </a:solidFill>
                <a:latin typeface="Times New Roman" charset="0"/>
                <a:ea typeface="굴림" charset="0"/>
                <a:cs typeface="굴림" charset="0"/>
              </a:endParaRPr>
            </a:p>
          </p:txBody>
        </p:sp>
        <p:sp>
          <p:nvSpPr>
            <p:cNvPr id="131078" name="Text Box 6"/>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288771" name="Text Box 7"/>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ea typeface="굴림" charset="0"/>
                <a:cs typeface="굴림" charset="0"/>
              </a:rPr>
              <a:t>©2004 TBBMI</a:t>
            </a:r>
          </a:p>
        </p:txBody>
      </p:sp>
      <p:sp>
        <p:nvSpPr>
          <p:cNvPr id="288772" name="Rectangle 8"/>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ea typeface="굴림" charset="0"/>
                <a:cs typeface="굴림" charset="0"/>
              </a:rPr>
              <a:t>8.0.01.</a:t>
            </a:r>
          </a:p>
        </p:txBody>
      </p:sp>
      <p:sp>
        <p:nvSpPr>
          <p:cNvPr id="288773" name="Text Box 9"/>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a:solidFill>
                  <a:srgbClr val="FFFFFF"/>
                </a:solidFill>
                <a:ea typeface="굴림" charset="0"/>
                <a:cs typeface="굴림" charset="0"/>
              </a:rPr>
              <a:t>04</a:t>
            </a:r>
          </a:p>
        </p:txBody>
      </p:sp>
      <p:sp>
        <p:nvSpPr>
          <p:cNvPr id="131082" name="Rectangle 10"/>
          <p:cNvSpPr>
            <a:spLocks noGrp="1" noChangeArrowheads="1"/>
          </p:cNvSpPr>
          <p:nvPr>
            <p:ph type="ctrTitle"/>
          </p:nvPr>
        </p:nvSpPr>
        <p:spPr bwMode="auto">
          <a:xfrm>
            <a:off x="0" y="0"/>
            <a:ext cx="3810000" cy="914400"/>
          </a:xfrm>
          <a:ln>
            <a:miter lim="800000"/>
            <a:headEnd/>
            <a:tailEnd/>
          </a:ln>
        </p:spPr>
        <p:txBody>
          <a:bodyPr wrap="square" lIns="91440" tIns="45720" rIns="91440" bIns="45720" numCol="1" anchor="t" anchorCtr="0" compatLnSpc="1">
            <a:prstTxWarp prst="textNoShape">
              <a:avLst/>
            </a:prstTxWarp>
          </a:bodyPr>
          <a:lstStyle/>
          <a:p>
            <a:pPr>
              <a:defRPr/>
            </a:pPr>
            <a:r>
              <a:rPr lang="en-US">
                <a:solidFill>
                  <a:srgbClr val="FFFF00"/>
                </a:solidFill>
                <a:latin typeface="Times" charset="0"/>
                <a:ea typeface="ＭＳ Ｐゴシック" charset="0"/>
                <a:cs typeface="ＭＳ Ｐゴシック" charset="0"/>
              </a:rPr>
              <a:t>Mao (India)</a:t>
            </a:r>
            <a:endParaRPr lang="en-US">
              <a:latin typeface="Times" charset="0"/>
              <a:ea typeface="ＭＳ Ｐゴシック" charset="0"/>
              <a:cs typeface="ＭＳ Ｐゴシック" charset="0"/>
            </a:endParaRPr>
          </a:p>
        </p:txBody>
      </p:sp>
      <p:sp>
        <p:nvSpPr>
          <p:cNvPr id="288775" name="WordArt 11"/>
          <p:cNvSpPr>
            <a:spLocks noChangeArrowheads="1" noChangeShapeType="1" noTextEdit="1"/>
          </p:cNvSpPr>
          <p:nvPr/>
        </p:nvSpPr>
        <p:spPr bwMode="auto">
          <a:xfrm>
            <a:off x="1447800" y="304800"/>
            <a:ext cx="8702675" cy="4665663"/>
          </a:xfrm>
          <a:prstGeom prst="rect">
            <a:avLst/>
          </a:prstGeom>
        </p:spPr>
        <p:txBody>
          <a:bodyPr wrap="none" fromWordArt="1">
            <a:prstTxWarp prst="textDeflateBottom">
              <a:avLst>
                <a:gd name="adj" fmla="val 80532"/>
              </a:avLst>
            </a:prstTxWarp>
            <a:scene3d>
              <a:camera prst="legacyPerspectiveFront">
                <a:rot lat="19799980" lon="19439992" rev="0"/>
              </a:camera>
              <a:lightRig rig="legacyNormal2" dir="t"/>
            </a:scene3d>
            <a:sp3d extrusionH="354000" prstMaterial="legacyMatte">
              <a:extrusionClr>
                <a:srgbClr val="939676"/>
              </a:extrusionClr>
            </a:sp3d>
          </a:bodyPr>
          <a:lstStyle/>
          <a:p>
            <a:pPr algn="ctr"/>
            <a:r>
              <a:rPr lang="en-US" sz="3600" kern="10">
                <a:ln w="9525">
                  <a:round/>
                  <a:headEnd/>
                  <a:tailEnd/>
                </a:ln>
                <a:gradFill rotWithShape="1">
                  <a:gsLst>
                    <a:gs pos="0">
                      <a:srgbClr val="FFFF00"/>
                    </a:gs>
                    <a:gs pos="100000">
                      <a:srgbClr val="FFFF43"/>
                    </a:gs>
                  </a:gsLst>
                  <a:lin ang="5400000" scaled="1"/>
                </a:gradFill>
                <a:latin typeface="Impact"/>
                <a:ea typeface="Impact"/>
                <a:cs typeface="Impact"/>
              </a:rPr>
              <a:t>Bible…</a:t>
            </a:r>
          </a:p>
          <a:p>
            <a:pPr algn="ctr"/>
            <a:r>
              <a:rPr lang="en-US" sz="3600" kern="10">
                <a:ln w="9525">
                  <a:round/>
                  <a:headEnd/>
                  <a:tailEnd/>
                </a:ln>
                <a:gradFill rotWithShape="1">
                  <a:gsLst>
                    <a:gs pos="0">
                      <a:srgbClr val="FFFF00"/>
                    </a:gs>
                    <a:gs pos="100000">
                      <a:srgbClr val="FFFF43"/>
                    </a:gs>
                  </a:gsLst>
                  <a:lin ang="5400000" scaled="1"/>
                </a:gradFill>
                <a:latin typeface="Impact"/>
                <a:ea typeface="Impact"/>
                <a:cs typeface="Impact"/>
              </a:rPr>
              <a:t>Amolo Leino</a:t>
            </a:r>
          </a:p>
        </p:txBody>
      </p:sp>
      <p:pic>
        <p:nvPicPr>
          <p:cNvPr id="288776" name="Picture 12" descr="Mao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0"/>
            <a:ext cx="9220200" cy="694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Tm="1000"/>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7"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0818"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latin typeface="Arial" charset="0"/>
                <a:ea typeface="ＭＳ Ｐゴシック" charset="0"/>
                <a:cs typeface="ＭＳ Ｐゴシック" charset="0"/>
              </a:rPr>
              <a:t>Malayalam (India)</a:t>
            </a:r>
            <a:endParaRPr lang="en-US">
              <a:latin typeface="Arial" charset="0"/>
              <a:ea typeface="ＭＳ Ｐゴシック" charset="0"/>
              <a:cs typeface="ＭＳ Ｐゴシック" charset="0"/>
            </a:endParaRPr>
          </a:p>
        </p:txBody>
      </p:sp>
      <p:sp>
        <p:nvSpPr>
          <p:cNvPr id="290819" name="Text Box 4"/>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ea typeface="굴림" charset="0"/>
                <a:cs typeface="굴림" charset="0"/>
              </a:rPr>
              <a:t>©2004 TBBMI</a:t>
            </a:r>
          </a:p>
        </p:txBody>
      </p:sp>
      <p:sp>
        <p:nvSpPr>
          <p:cNvPr id="290820" name="Rectangle 5"/>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ea typeface="굴림" charset="0"/>
                <a:cs typeface="굴림" charset="0"/>
              </a:rPr>
              <a:t>8.0.01.</a:t>
            </a:r>
          </a:p>
        </p:txBody>
      </p:sp>
      <p:sp>
        <p:nvSpPr>
          <p:cNvPr id="290821" name="Text Box 6"/>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a:solidFill>
                  <a:srgbClr val="FFFFFF"/>
                </a:solidFill>
                <a:ea typeface="굴림" charset="0"/>
                <a:cs typeface="굴림" charset="0"/>
              </a:rPr>
              <a:t>04</a:t>
            </a:r>
          </a:p>
        </p:txBody>
      </p:sp>
      <p:sp>
        <p:nvSpPr>
          <p:cNvPr id="133127" name="Text Box 7"/>
          <p:cNvSpPr txBox="1">
            <a:spLocks noChangeArrowheads="1"/>
          </p:cNvSpPr>
          <p:nvPr/>
        </p:nvSpPr>
        <p:spPr bwMode="auto">
          <a:xfrm>
            <a:off x="319088" y="4946650"/>
            <a:ext cx="8548687" cy="124936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2400">
                <a:solidFill>
                  <a:srgbClr val="FFFF07"/>
                </a:solidFill>
                <a:latin typeface="KeralaLite" pitchFamily="-112" charset="0"/>
                <a:ea typeface="+mn-ea"/>
                <a:cs typeface="+mn-cs"/>
              </a:rPr>
              <a:t>¥ÕÄøßMßAáKÄí                                            </a:t>
            </a:r>
            <a:r>
              <a:rPr lang="en-US" sz="2800" b="1">
                <a:solidFill>
                  <a:srgbClr val="FFFF07"/>
                </a:solidFill>
                <a:latin typeface="KeralaLite" pitchFamily="-112" charset="0"/>
                <a:ea typeface="+mn-ea"/>
                <a:cs typeface="+mn-cs"/>
              </a:rPr>
              <a:t>Æß èÌÌßZ çÌØßAÜß</a:t>
            </a:r>
            <a:r>
              <a:rPr lang="en-US" sz="2800" b="1">
                <a:solidFill>
                  <a:srgbClr val="FFFF07"/>
                </a:solidFill>
                <a:latin typeface="Lucida Grande" pitchFamily="-112" charset="0"/>
                <a:ea typeface="+mn-ea"/>
                <a:cs typeface="+mn-cs"/>
              </a:rPr>
              <a:t>…</a:t>
            </a:r>
            <a:r>
              <a:rPr lang="en-US" sz="2800" b="1">
                <a:solidFill>
                  <a:srgbClr val="FFFF07"/>
                </a:solidFill>
                <a:latin typeface="KeralaLite" pitchFamily="-112" charset="0"/>
                <a:ea typeface="+mn-ea"/>
                <a:cs typeface="+mn-cs"/>
              </a:rPr>
              <a:t> ÎßÈßØíd¿àØí §aVÈÞ×ÃW</a:t>
            </a:r>
            <a:r>
              <a:rPr lang="en-US" sz="2400">
                <a:solidFill>
                  <a:srgbClr val="FFFF07"/>
                </a:solidFill>
                <a:latin typeface="KeralaLite" pitchFamily="-112" charset="0"/>
                <a:ea typeface="+mn-ea"/>
                <a:cs typeface="+mn-cs"/>
              </a:rPr>
              <a:t> çËÞVGíÕVJí, æ¿µíØÞØí</a:t>
            </a:r>
          </a:p>
        </p:txBody>
      </p:sp>
      <p:sp>
        <p:nvSpPr>
          <p:cNvPr id="133128" name="Text Box 8"/>
          <p:cNvSpPr txBox="1">
            <a:spLocks noChangeArrowheads="1"/>
          </p:cNvSpPr>
          <p:nvPr/>
        </p:nvSpPr>
        <p:spPr bwMode="auto">
          <a:xfrm>
            <a:off x="0" y="457200"/>
            <a:ext cx="9144000" cy="4829175"/>
          </a:xfrm>
          <a:prstGeom prst="rect">
            <a:avLst/>
          </a:prstGeom>
          <a:noFill/>
          <a:ln w="9525">
            <a:noFill/>
            <a:miter lim="800000"/>
            <a:headEnd/>
            <a:tailEnd/>
          </a:ln>
          <a:effectLst>
            <a:outerShdw blurRad="63500" dist="35921" dir="2700000" algn="ctr" rotWithShape="0">
              <a:schemeClr val="tx2">
                <a:alpha val="74998"/>
              </a:schemeClr>
            </a:outerShdw>
          </a:effectLst>
        </p:spPr>
        <p:txBody>
          <a:bodyPr>
            <a:spAutoFit/>
          </a:bodyPr>
          <a:lstStyle/>
          <a:p>
            <a:pPr algn="ctr">
              <a:lnSpc>
                <a:spcPct val="140000"/>
              </a:lnSpc>
              <a:defRPr/>
            </a:pPr>
            <a:r>
              <a:rPr lang="en-US" sz="11100" b="1">
                <a:solidFill>
                  <a:srgbClr val="FFFF07"/>
                </a:solidFill>
                <a:latin typeface="KeralaLite" pitchFamily="-112" charset="0"/>
                <a:ea typeface="+mn-ea"/>
                <a:cs typeface="+mn-cs"/>
              </a:rPr>
              <a:t>Æß èÌÌßZ</a:t>
            </a:r>
            <a:br>
              <a:rPr lang="en-US" sz="11100" b="1">
                <a:solidFill>
                  <a:srgbClr val="FFFF07"/>
                </a:solidFill>
                <a:latin typeface="KeralaLite" pitchFamily="-112" charset="0"/>
                <a:ea typeface="+mn-ea"/>
                <a:cs typeface="+mn-cs"/>
              </a:rPr>
            </a:br>
            <a:r>
              <a:rPr lang="en-US" sz="11100" b="1">
                <a:solidFill>
                  <a:srgbClr val="FFFF07"/>
                </a:solidFill>
                <a:latin typeface="KeralaLite" pitchFamily="-112" charset="0"/>
                <a:ea typeface="+mn-ea"/>
                <a:cs typeface="+mn-cs"/>
              </a:rPr>
              <a:t>çÌØßAÜß</a:t>
            </a:r>
          </a:p>
        </p:txBody>
      </p:sp>
      <p:pic>
        <p:nvPicPr>
          <p:cNvPr id="290824" name="Picture 9" descr="Malayalam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0"/>
            <a:ext cx="9220200" cy="693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Tm="1000"/>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5"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2866"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latin typeface="Arial" charset="0"/>
                <a:ea typeface="ＭＳ Ｐゴシック" charset="0"/>
                <a:cs typeface="ＭＳ Ｐゴシック" charset="0"/>
              </a:rPr>
              <a:t>Mongolian</a:t>
            </a:r>
            <a:endParaRPr lang="en-US">
              <a:latin typeface="Arial" charset="0"/>
              <a:ea typeface="ＭＳ Ｐゴシック" charset="0"/>
              <a:cs typeface="ＭＳ Ｐゴシック" charset="0"/>
            </a:endParaRPr>
          </a:p>
        </p:txBody>
      </p:sp>
      <p:grpSp>
        <p:nvGrpSpPr>
          <p:cNvPr id="292867" name="Group 4"/>
          <p:cNvGrpSpPr>
            <a:grpSpLocks/>
          </p:cNvGrpSpPr>
          <p:nvPr/>
        </p:nvGrpSpPr>
        <p:grpSpPr bwMode="auto">
          <a:xfrm>
            <a:off x="76200" y="5435600"/>
            <a:ext cx="8596313" cy="1346200"/>
            <a:chOff x="48" y="3424"/>
            <a:chExt cx="5415" cy="848"/>
          </a:xfrm>
        </p:grpSpPr>
        <p:sp>
          <p:nvSpPr>
            <p:cNvPr id="135173"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35174"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135175"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292868"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ea typeface="굴림" charset="0"/>
                <a:cs typeface="굴림" charset="0"/>
              </a:rPr>
              <a:t>©2004 TBBMI</a:t>
            </a:r>
          </a:p>
        </p:txBody>
      </p:sp>
      <p:sp>
        <p:nvSpPr>
          <p:cNvPr id="292869"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ea typeface="굴림" charset="0"/>
                <a:cs typeface="굴림" charset="0"/>
              </a:rPr>
              <a:t>8.0.01.</a:t>
            </a:r>
          </a:p>
        </p:txBody>
      </p:sp>
      <p:sp>
        <p:nvSpPr>
          <p:cNvPr id="292870"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a:solidFill>
                  <a:srgbClr val="FFFFFF"/>
                </a:solidFill>
                <a:ea typeface="굴림" charset="0"/>
                <a:cs typeface="굴림" charset="0"/>
              </a:rPr>
              <a:t>04</a:t>
            </a:r>
          </a:p>
        </p:txBody>
      </p:sp>
      <p:sp>
        <p:nvSpPr>
          <p:cNvPr id="135179" name="Text Box 11"/>
          <p:cNvSpPr txBox="1">
            <a:spLocks noChangeArrowheads="1"/>
          </p:cNvSpPr>
          <p:nvPr/>
        </p:nvSpPr>
        <p:spPr bwMode="auto">
          <a:xfrm>
            <a:off x="-76200" y="1295400"/>
            <a:ext cx="9144000" cy="402272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mn-MN" sz="12900" b="1" i="1">
                <a:solidFill>
                  <a:srgbClr val="F6FE0A"/>
                </a:solidFill>
                <a:latin typeface="Times New Roman" charset="0"/>
              </a:rPr>
              <a:t>Библи</a:t>
            </a:r>
            <a:r>
              <a:rPr lang="en-US" sz="12900" b="1" i="1">
                <a:solidFill>
                  <a:srgbClr val="F6FE0A"/>
                </a:solidFill>
                <a:latin typeface="Times New Roman" charset="0"/>
              </a:rPr>
              <a:t>…</a:t>
            </a:r>
            <a:br>
              <a:rPr lang="en-US" sz="12900" b="1" i="1">
                <a:solidFill>
                  <a:srgbClr val="F6FE0A"/>
                </a:solidFill>
                <a:latin typeface="Times New Roman" charset="0"/>
              </a:rPr>
            </a:br>
            <a:r>
              <a:rPr lang="mn-MN" sz="12900" b="1" i="1">
                <a:solidFill>
                  <a:srgbClr val="F6FE0A"/>
                </a:solidFill>
                <a:latin typeface="Times New Roman" charset="0"/>
              </a:rPr>
              <a:t>Үндсэндээ</a:t>
            </a:r>
            <a:endParaRPr lang="en-US" sz="12900" b="1" i="1">
              <a:solidFill>
                <a:srgbClr val="F6FE0A"/>
              </a:solidFill>
              <a:latin typeface="Times New Roman" charset="0"/>
            </a:endParaRPr>
          </a:p>
        </p:txBody>
      </p:sp>
      <p:pic>
        <p:nvPicPr>
          <p:cNvPr id="292872" name="Picture 12" descr="Mongolian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90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Tm="1000"/>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4913" name="Group 2"/>
          <p:cNvGrpSpPr>
            <a:grpSpLocks/>
          </p:cNvGrpSpPr>
          <p:nvPr/>
        </p:nvGrpSpPr>
        <p:grpSpPr bwMode="auto">
          <a:xfrm>
            <a:off x="76200" y="5435600"/>
            <a:ext cx="8596313" cy="1346200"/>
            <a:chOff x="48" y="3424"/>
            <a:chExt cx="5415" cy="848"/>
          </a:xfrm>
        </p:grpSpPr>
        <p:sp>
          <p:nvSpPr>
            <p:cNvPr id="137219" name="Text Box 3"/>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en-US" sz="1200" b="1">
                <a:effectLst>
                  <a:outerShdw blurRad="38100" dist="38100" dir="2700000" algn="tl">
                    <a:srgbClr val="000000"/>
                  </a:outerShdw>
                </a:effectLst>
                <a:latin typeface="Times New Roman" pitchFamily="-112" charset="0"/>
                <a:ea typeface="MS PGothic" pitchFamily="34" charset="-128"/>
                <a:cs typeface="MS PGothic" pitchFamily="34" charset="-128"/>
              </a:endParaRPr>
            </a:p>
          </p:txBody>
        </p:sp>
        <p:sp>
          <p:nvSpPr>
            <p:cNvPr id="137220" name="Text Box 4"/>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2000" b="1" i="1">
                  <a:solidFill>
                    <a:srgbClr val="FAFD00"/>
                  </a:solidFill>
                  <a:latin typeface="Times New Roman" charset="0"/>
                  <a:ea typeface="MS PGothic" charset="0"/>
                  <a:cs typeface="MS PGothic" charset="0"/>
                </a:rPr>
                <a:t>A Presentation of The Bible…Basically Ministries International Inc.                Fort Worth, Texas</a:t>
              </a:r>
              <a:endParaRPr lang="en-US" sz="1800" b="1">
                <a:solidFill>
                  <a:srgbClr val="FAFD00"/>
                </a:solidFill>
                <a:latin typeface="Times New Roman" charset="0"/>
                <a:ea typeface="MS PGothic" charset="0"/>
                <a:cs typeface="MS PGothic" charset="0"/>
              </a:endParaRPr>
            </a:p>
          </p:txBody>
        </p:sp>
        <p:sp>
          <p:nvSpPr>
            <p:cNvPr id="137221" name="Text Box 5"/>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sz="2000">
                  <a:solidFill>
                    <a:srgbClr val="FFFB0C"/>
                  </a:solidFill>
                  <a:latin typeface="Helvetica" pitchFamily="-112" charset="0"/>
                  <a:ea typeface="MS PGothic" pitchFamily="34" charset="-128"/>
                  <a:cs typeface="MS PGothic" pitchFamily="34" charset="-128"/>
                </a:rPr>
                <a:t>www.biblebasically.com</a:t>
              </a:r>
            </a:p>
          </p:txBody>
        </p:sp>
      </p:grpSp>
      <p:sp>
        <p:nvSpPr>
          <p:cNvPr id="294914" name="Text Box 6"/>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FFFF"/>
              </a:solidFill>
              <a:ea typeface="MS PGothic" charset="0"/>
              <a:cs typeface="MS PGothic" charset="0"/>
            </a:endParaRPr>
          </a:p>
        </p:txBody>
      </p:sp>
      <p:sp>
        <p:nvSpPr>
          <p:cNvPr id="294915" name="Text Box 7"/>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900" b="1">
                <a:solidFill>
                  <a:srgbClr val="FFFFFF"/>
                </a:solidFill>
                <a:ea typeface="MS PGothic" charset="0"/>
                <a:cs typeface="MS PGothic" charset="0"/>
              </a:rPr>
              <a:t>©2004 TBBMI</a:t>
            </a:r>
          </a:p>
        </p:txBody>
      </p:sp>
      <p:sp>
        <p:nvSpPr>
          <p:cNvPr id="137224" name="Rectangle 8"/>
          <p:cNvSpPr>
            <a:spLocks noChangeArrowheads="1"/>
          </p:cNvSpPr>
          <p:nvPr/>
        </p:nvSpPr>
        <p:spPr bwMode="auto">
          <a:xfrm>
            <a:off x="7621588" y="6527800"/>
            <a:ext cx="658812" cy="244475"/>
          </a:xfrm>
          <a:prstGeom prst="rect">
            <a:avLst/>
          </a:prstGeom>
          <a:noFill/>
          <a:ln w="12700">
            <a:noFill/>
            <a:miter lim="800000"/>
            <a:headEnd/>
            <a:tailEnd/>
          </a:ln>
          <a:effectLst/>
        </p:spPr>
        <p:txBody>
          <a:bodyPr wrap="none" anchor="ctr">
            <a:spAutoFit/>
          </a:bodyPr>
          <a:lstStyle/>
          <a:p>
            <a:pPr algn="ctr">
              <a:defRPr/>
            </a:pPr>
            <a:r>
              <a:rPr lang="en-US" sz="1000" b="1">
                <a:effectLst>
                  <a:outerShdw blurRad="38100" dist="38100" dir="2700000" algn="tl">
                    <a:srgbClr val="000000"/>
                  </a:outerShdw>
                </a:effectLst>
                <a:latin typeface="Comic Sans MS" charset="0"/>
                <a:ea typeface="MS PGothic" charset="0"/>
                <a:cs typeface="MS PGothic" charset="0"/>
              </a:rPr>
              <a:t>8.0.01.</a:t>
            </a:r>
          </a:p>
        </p:txBody>
      </p:sp>
      <p:sp>
        <p:nvSpPr>
          <p:cNvPr id="294917" name="Text Box 9"/>
          <p:cNvSpPr txBox="1">
            <a:spLocks noChangeArrowheads="1"/>
          </p:cNvSpPr>
          <p:nvPr/>
        </p:nvSpPr>
        <p:spPr bwMode="auto">
          <a:xfrm>
            <a:off x="8086725" y="653415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ea typeface="MS PGothic" charset="0"/>
                <a:cs typeface="MS PGothic" charset="0"/>
              </a:rPr>
              <a:t>04</a:t>
            </a:r>
          </a:p>
        </p:txBody>
      </p:sp>
      <p:pic>
        <p:nvPicPr>
          <p:cNvPr id="294918" name="Picture 10"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4919" name="Picture 11"/>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048000"/>
            <a:ext cx="236220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294920" name="WordArt 12"/>
          <p:cNvSpPr>
            <a:spLocks noChangeArrowheads="1" noChangeShapeType="1" noTextEdit="1"/>
          </p:cNvSpPr>
          <p:nvPr/>
        </p:nvSpPr>
        <p:spPr bwMode="auto">
          <a:xfrm>
            <a:off x="533400" y="1676400"/>
            <a:ext cx="6705600" cy="38100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mr-IN" sz="54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latin typeface="Kantipur Regular"/>
                <a:ea typeface="Kantipur Regular"/>
                <a:cs typeface="Kantipur Regular"/>
              </a:rPr>
              <a:t>afOan======</a:t>
            </a:r>
          </a:p>
          <a:p>
            <a:pPr algn="ctr"/>
            <a:r>
              <a:rPr lang="mr-IN" sz="54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latin typeface="Kantipur Regular"/>
                <a:ea typeface="Kantipur Regular"/>
                <a:cs typeface="Kantipur Regular"/>
              </a:rPr>
              <a:t>     cfwf/e[\t</a:t>
            </a:r>
            <a:endParaRPr lang="en-US" sz="54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latin typeface="Kantipur Regular"/>
              <a:ea typeface="Kantipur Regular"/>
              <a:cs typeface="Kantipur Regular"/>
            </a:endParaRPr>
          </a:p>
        </p:txBody>
      </p:sp>
      <p:sp>
        <p:nvSpPr>
          <p:cNvPr id="137229" name="Rectangle 13"/>
          <p:cNvSpPr>
            <a:spLocks noGrp="1" noChangeArrowheads="1"/>
          </p:cNvSpPr>
          <p:nvPr>
            <p:ph type="title" idx="4294967295"/>
          </p:nvPr>
        </p:nvSpPr>
        <p:spPr bwMode="auto">
          <a:xfrm>
            <a:off x="0" y="0"/>
            <a:ext cx="7772400" cy="990600"/>
          </a:xfrm>
          <a:prstGeom prst="rect">
            <a:avLst/>
          </a:prstGeom>
          <a:ln>
            <a:miter lim="800000"/>
            <a:headEnd/>
            <a:tailEnd/>
          </a:ln>
        </p:spPr>
        <p:txBody>
          <a:bodyPr anchor="ctr"/>
          <a:lstStyle/>
          <a:p>
            <a:pPr>
              <a:defRPr/>
            </a:pPr>
            <a:r>
              <a:rPr lang="en-US">
                <a:solidFill>
                  <a:srgbClr val="FFFF00"/>
                </a:solidFill>
                <a:latin typeface="Times" charset="0"/>
                <a:ea typeface="ＭＳ Ｐゴシック" charset="0"/>
                <a:cs typeface="ＭＳ Ｐゴシック" charset="0"/>
              </a:rPr>
              <a:t>Nepali</a:t>
            </a:r>
          </a:p>
        </p:txBody>
      </p:sp>
      <p:pic>
        <p:nvPicPr>
          <p:cNvPr id="294922" name="Picture 14" descr="Nepali TBB"/>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9144000" cy="6940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Tm="1000">
    <p:cu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1"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6962" name="Text Box 3"/>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FFFF"/>
              </a:solidFill>
            </a:endParaRPr>
          </a:p>
        </p:txBody>
      </p:sp>
      <p:sp>
        <p:nvSpPr>
          <p:cNvPr id="296963" name="Text Box 4"/>
          <p:cNvSpPr txBox="1">
            <a:spLocks noChangeArrowheads="1"/>
          </p:cNvSpPr>
          <p:nvPr/>
        </p:nvSpPr>
        <p:spPr bwMode="auto">
          <a:xfrm>
            <a:off x="439738" y="6537325"/>
            <a:ext cx="9969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©2003 TBBMI</a:t>
            </a:r>
          </a:p>
        </p:txBody>
      </p:sp>
      <p:sp>
        <p:nvSpPr>
          <p:cNvPr id="139269" name="Rectangle 5"/>
          <p:cNvSpPr>
            <a:spLocks noChangeArrowheads="1"/>
          </p:cNvSpPr>
          <p:nvPr/>
        </p:nvSpPr>
        <p:spPr bwMode="auto">
          <a:xfrm>
            <a:off x="7621588" y="6526213"/>
            <a:ext cx="658812" cy="244475"/>
          </a:xfrm>
          <a:prstGeom prst="rect">
            <a:avLst/>
          </a:prstGeom>
          <a:noFill/>
          <a:ln w="12700">
            <a:noFill/>
            <a:miter lim="800000"/>
            <a:headEnd/>
            <a:tailEnd/>
          </a:ln>
          <a:effectLst/>
        </p:spPr>
        <p:txBody>
          <a:bodyPr wrap="none" anchor="ctr">
            <a:spAutoFit/>
          </a:bodyPr>
          <a:lstStyle/>
          <a:p>
            <a:pPr algn="ctr">
              <a:defRPr/>
            </a:pPr>
            <a:r>
              <a:rPr lang="en-US" sz="1000" b="1">
                <a:effectLst>
                  <a:outerShdw blurRad="38100" dist="38100" dir="2700000" algn="tl">
                    <a:srgbClr val="000000"/>
                  </a:outerShdw>
                </a:effectLst>
                <a:latin typeface="Comic Sans MS" charset="0"/>
              </a:rPr>
              <a:t>8.0.01.</a:t>
            </a:r>
          </a:p>
        </p:txBody>
      </p:sp>
      <p:sp>
        <p:nvSpPr>
          <p:cNvPr id="296965" name="Text Box 6"/>
          <p:cNvSpPr txBox="1">
            <a:spLocks noChangeArrowheads="1"/>
          </p:cNvSpPr>
          <p:nvPr/>
        </p:nvSpPr>
        <p:spPr bwMode="auto">
          <a:xfrm>
            <a:off x="8086725" y="653415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04</a:t>
            </a:r>
          </a:p>
        </p:txBody>
      </p:sp>
      <p:sp>
        <p:nvSpPr>
          <p:cNvPr id="139271" name="Text Box 7" descr="Brown marble"/>
          <p:cNvSpPr txBox="1">
            <a:spLocks noChangeArrowheads="1"/>
          </p:cNvSpPr>
          <p:nvPr/>
        </p:nvSpPr>
        <p:spPr bwMode="auto">
          <a:xfrm rot="118953">
            <a:off x="303213" y="981075"/>
            <a:ext cx="8439150" cy="365760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11700" i="1">
                <a:solidFill>
                  <a:srgbClr val="FFFC1E"/>
                </a:solidFill>
                <a:latin typeface="Kosher-Normal" charset="0"/>
              </a:rPr>
              <a:t>biblia kwa ujumla</a:t>
            </a:r>
            <a:endParaRPr lang="zh-CN" altLang="en-US" sz="11700" i="1">
              <a:solidFill>
                <a:srgbClr val="FFFC1E"/>
              </a:solidFill>
              <a:latin typeface="Kosher-Normal" charset="0"/>
              <a:ea typeface="宋体" charset="0"/>
              <a:cs typeface="宋体" charset="0"/>
            </a:endParaRPr>
          </a:p>
        </p:txBody>
      </p:sp>
      <p:sp>
        <p:nvSpPr>
          <p:cNvPr id="139272" name="Text Box 8"/>
          <p:cNvSpPr txBox="1">
            <a:spLocks noChangeArrowheads="1"/>
          </p:cNvSpPr>
          <p:nvPr/>
        </p:nvSpPr>
        <p:spPr bwMode="auto">
          <a:xfrm>
            <a:off x="228600" y="6591300"/>
            <a:ext cx="1614488" cy="274638"/>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en-US" sz="1200" b="1">
              <a:effectLst>
                <a:outerShdw blurRad="38100" dist="38100" dir="2700000" algn="tl">
                  <a:srgbClr val="000000"/>
                </a:outerShdw>
              </a:effectLst>
              <a:latin typeface="Times New Roman" pitchFamily="-112" charset="0"/>
              <a:ea typeface="+mn-ea"/>
              <a:cs typeface="+mn-cs"/>
            </a:endParaRPr>
          </a:p>
        </p:txBody>
      </p:sp>
      <p:sp>
        <p:nvSpPr>
          <p:cNvPr id="139273" name="Text Box 9"/>
          <p:cNvSpPr txBox="1">
            <a:spLocks noChangeArrowheads="1"/>
          </p:cNvSpPr>
          <p:nvPr/>
        </p:nvSpPr>
        <p:spPr bwMode="auto">
          <a:xfrm>
            <a:off x="304800" y="5546725"/>
            <a:ext cx="8520113" cy="7016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2000" b="1" i="1">
                <a:solidFill>
                  <a:srgbClr val="FAFD00"/>
                </a:solidFill>
                <a:latin typeface="Times New Roman" pitchFamily="-112" charset="0"/>
                <a:ea typeface="+mn-ea"/>
                <a:cs typeface="+mn-cs"/>
              </a:rPr>
              <a:t>A Presentation of The Bible…Basically Ministries International Inc.                Fort Worth, Texas</a:t>
            </a:r>
          </a:p>
        </p:txBody>
      </p:sp>
      <p:sp>
        <p:nvSpPr>
          <p:cNvPr id="139274" name="Text Box 10"/>
          <p:cNvSpPr txBox="1">
            <a:spLocks noChangeArrowheads="1"/>
          </p:cNvSpPr>
          <p:nvPr/>
        </p:nvSpPr>
        <p:spPr bwMode="auto">
          <a:xfrm>
            <a:off x="3259138" y="6221413"/>
            <a:ext cx="2970212" cy="396875"/>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sz="2000">
                <a:solidFill>
                  <a:srgbClr val="FFFB0C"/>
                </a:solidFill>
                <a:latin typeface="Helvetica" pitchFamily="-112" charset="0"/>
                <a:ea typeface="+mn-ea"/>
                <a:cs typeface="+mn-cs"/>
              </a:rPr>
              <a:t>www.biblebasically.com</a:t>
            </a:r>
          </a:p>
        </p:txBody>
      </p:sp>
      <p:sp>
        <p:nvSpPr>
          <p:cNvPr id="139275" name="Rectangle 11"/>
          <p:cNvSpPr>
            <a:spLocks noGrp="1" noChangeArrowheads="1"/>
          </p:cNvSpPr>
          <p:nvPr>
            <p:ph type="title" idx="4294967295"/>
          </p:nvPr>
        </p:nvSpPr>
        <p:spPr bwMode="auto">
          <a:xfrm>
            <a:off x="0" y="76200"/>
            <a:ext cx="7772400" cy="838200"/>
          </a:xfrm>
          <a:prstGeom prst="rect">
            <a:avLst/>
          </a:prstGeom>
          <a:ln>
            <a:miter lim="800000"/>
            <a:headEnd/>
            <a:tailEnd/>
          </a:ln>
        </p:spPr>
        <p:txBody>
          <a:bodyPr/>
          <a:lstStyle/>
          <a:p>
            <a:pPr>
              <a:defRPr/>
            </a:pPr>
            <a:r>
              <a:rPr lang="en-US">
                <a:solidFill>
                  <a:srgbClr val="FFFF00"/>
                </a:solidFill>
                <a:latin typeface="Arial" charset="0"/>
                <a:ea typeface="ＭＳ Ｐゴシック" charset="0"/>
                <a:cs typeface="ＭＳ Ｐゴシック" charset="0"/>
              </a:rPr>
              <a:t>Swahili (Kenya)</a:t>
            </a:r>
            <a:endParaRPr lang="en-US">
              <a:latin typeface="Times" charset="0"/>
              <a:ea typeface="ＭＳ Ｐゴシック" charset="0"/>
              <a:cs typeface="ＭＳ Ｐゴシック" charset="0"/>
            </a:endParaRPr>
          </a:p>
        </p:txBody>
      </p:sp>
      <p:pic>
        <p:nvPicPr>
          <p:cNvPr id="296971" name="Picture 12" descr="Swahili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0"/>
            <a:ext cx="9220200" cy="6911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Tm="1000">
    <p:wheel spokes="0"/>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09"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9010"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latin typeface="Arial" charset="0"/>
                <a:ea typeface="ＭＳ Ｐゴシック" charset="0"/>
                <a:cs typeface="ＭＳ Ｐゴシック" charset="0"/>
              </a:rPr>
              <a:t>Tagalog (Philippines)</a:t>
            </a:r>
            <a:endParaRPr lang="en-US">
              <a:latin typeface="Arial" charset="0"/>
              <a:ea typeface="ＭＳ Ｐゴシック" charset="0"/>
              <a:cs typeface="ＭＳ Ｐゴシック" charset="0"/>
            </a:endParaRPr>
          </a:p>
        </p:txBody>
      </p:sp>
      <p:grpSp>
        <p:nvGrpSpPr>
          <p:cNvPr id="299011" name="Group 4"/>
          <p:cNvGrpSpPr>
            <a:grpSpLocks/>
          </p:cNvGrpSpPr>
          <p:nvPr/>
        </p:nvGrpSpPr>
        <p:grpSpPr bwMode="auto">
          <a:xfrm>
            <a:off x="76200" y="5435600"/>
            <a:ext cx="8596313" cy="1346200"/>
            <a:chOff x="48" y="3424"/>
            <a:chExt cx="5415" cy="848"/>
          </a:xfrm>
        </p:grpSpPr>
        <p:sp>
          <p:nvSpPr>
            <p:cNvPr id="141317"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41318"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141319"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299012"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ea typeface="굴림" charset="0"/>
                <a:cs typeface="굴림" charset="0"/>
              </a:rPr>
              <a:t>©2004 TBBMI</a:t>
            </a:r>
          </a:p>
        </p:txBody>
      </p:sp>
      <p:sp>
        <p:nvSpPr>
          <p:cNvPr id="299013"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ea typeface="굴림" charset="0"/>
                <a:cs typeface="굴림" charset="0"/>
              </a:rPr>
              <a:t>8.0.01.</a:t>
            </a:r>
          </a:p>
        </p:txBody>
      </p:sp>
      <p:sp>
        <p:nvSpPr>
          <p:cNvPr id="299014"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a:solidFill>
                  <a:srgbClr val="FFFFFF"/>
                </a:solidFill>
                <a:ea typeface="굴림" charset="0"/>
                <a:cs typeface="굴림" charset="0"/>
              </a:rPr>
              <a:t>04</a:t>
            </a:r>
          </a:p>
        </p:txBody>
      </p:sp>
      <p:sp>
        <p:nvSpPr>
          <p:cNvPr id="299015" name="WordArt 11"/>
          <p:cNvSpPr>
            <a:spLocks noChangeArrowheads="1" noChangeShapeType="1" noTextEdit="1"/>
          </p:cNvSpPr>
          <p:nvPr/>
        </p:nvSpPr>
        <p:spPr bwMode="auto">
          <a:xfrm>
            <a:off x="762000" y="1143000"/>
            <a:ext cx="7772400" cy="44450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SlantDown">
              <a:avLst>
                <a:gd name="adj" fmla="val 44444"/>
              </a:avLst>
            </a:prstTxWarp>
          </a:bodyPr>
          <a:lstStyle/>
          <a:p>
            <a:pPr algn="ctr"/>
            <a:r>
              <a:rPr lang="en-US" sz="3600" kern="10">
                <a:solidFill>
                  <a:srgbClr val="FFFF00"/>
                </a:solidFill>
                <a:effectLst>
                  <a:outerShdw blurRad="63500" dist="35921" dir="2700000" algn="ctr" rotWithShape="0">
                    <a:srgbClr val="000000"/>
                  </a:outerShdw>
                </a:effectLst>
                <a:latin typeface="Impact"/>
                <a:ea typeface="Impact"/>
                <a:cs typeface="Impact"/>
              </a:rPr>
              <a:t>Ang Biblia . . . Pinasimple</a:t>
            </a:r>
          </a:p>
        </p:txBody>
      </p:sp>
      <p:pic>
        <p:nvPicPr>
          <p:cNvPr id="299016" name="Picture 12" descr="Tagalog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94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Tm="1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4800" dirty="0">
                <a:solidFill>
                  <a:schemeClr val="bg1"/>
                </a:solidFill>
                <a:latin typeface="Arial" charset="0"/>
                <a:ea typeface="ＭＳ Ｐゴシック" charset="0"/>
                <a:cs typeface="ＭＳ Ｐゴシック" charset="0"/>
              </a:rPr>
              <a:t>Our People</a:t>
            </a:r>
            <a:endParaRPr lang="en-US" sz="4800" dirty="0">
              <a:latin typeface="Arial" charset="0"/>
              <a:ea typeface="ＭＳ Ｐゴシック" charset="0"/>
              <a:cs typeface="ＭＳ Ｐゴシック" charset="0"/>
            </a:endParaRPr>
          </a:p>
        </p:txBody>
      </p:sp>
      <p:pic>
        <p:nvPicPr>
          <p:cNvPr id="367618" name="Picture 1" descr="CIC Ladies 2014.jpe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821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0" y="5376271"/>
            <a:ext cx="9144000" cy="930406"/>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algn="ctr" eaLnBrk="1" hangingPunct="1">
              <a:defRPr/>
            </a:pPr>
            <a:r>
              <a:rPr lang="en-US" sz="4400" b="1" dirty="0">
                <a:solidFill>
                  <a:srgbClr val="FFFFFF"/>
                </a:solidFill>
                <a:effectLst>
                  <a:glow rad="190500">
                    <a:srgbClr val="000000"/>
                  </a:glow>
                </a:effectLst>
                <a:latin typeface="Arial" charset="0"/>
              </a:rPr>
              <a:t>Susan teaches church women</a:t>
            </a:r>
            <a:endParaRPr lang="en-US" sz="4400" b="1" dirty="0">
              <a:solidFill>
                <a:srgbClr val="000000"/>
              </a:solidFill>
              <a:effectLst>
                <a:glow rad="190500">
                  <a:srgbClr val="000000"/>
                </a:glow>
              </a:effectLst>
              <a:latin typeface="Arial" charset="0"/>
            </a:endParaRPr>
          </a:p>
        </p:txBody>
      </p:sp>
      <p:pic>
        <p:nvPicPr>
          <p:cNvPr id="367620"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17750" y="0"/>
            <a:ext cx="3846513" cy="852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4100251"/>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7"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0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01058" name="Group 3"/>
          <p:cNvGrpSpPr>
            <a:grpSpLocks/>
          </p:cNvGrpSpPr>
          <p:nvPr/>
        </p:nvGrpSpPr>
        <p:grpSpPr bwMode="auto">
          <a:xfrm>
            <a:off x="76200" y="5435600"/>
            <a:ext cx="8831263" cy="1346200"/>
            <a:chOff x="48" y="3424"/>
            <a:chExt cx="5415" cy="848"/>
          </a:xfrm>
        </p:grpSpPr>
        <p:sp>
          <p:nvSpPr>
            <p:cNvPr id="143364" name="Text Box 4"/>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effectLst>
                  <a:outerShdw blurRad="38100" dist="38100" dir="2700000" algn="tl">
                    <a:srgbClr val="000000"/>
                  </a:outerShdw>
                </a:effectLst>
                <a:latin typeface="Times New Roman" pitchFamily="-112" charset="0"/>
                <a:ea typeface="굴림" pitchFamily="-112" charset="-127"/>
                <a:cs typeface="굴림" pitchFamily="-112" charset="-127"/>
              </a:endParaRPr>
            </a:p>
          </p:txBody>
        </p:sp>
        <p:sp>
          <p:nvSpPr>
            <p:cNvPr id="143365" name="Text Box 5"/>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tLang="ko-KR" sz="2000" b="1" i="1">
                  <a:solidFill>
                    <a:srgbClr val="FAFD00"/>
                  </a:solidFill>
                  <a:latin typeface="Times New Roman" charset="0"/>
                  <a:ea typeface="굴림" charset="0"/>
                  <a:cs typeface="굴림" charset="0"/>
                </a:rPr>
                <a:t>Bible…Ngashankakhuina Ministries International Inc. pashina semkashok                Fort Worth, Texas</a:t>
              </a:r>
              <a:endParaRPr lang="en-US" altLang="ko-KR" sz="1800" b="1">
                <a:solidFill>
                  <a:srgbClr val="FAFD00"/>
                </a:solidFill>
                <a:latin typeface="Times New Roman" charset="0"/>
                <a:ea typeface="굴림" charset="0"/>
                <a:cs typeface="굴림" charset="0"/>
              </a:endParaRPr>
            </a:p>
          </p:txBody>
        </p:sp>
        <p:sp>
          <p:nvSpPr>
            <p:cNvPr id="143366" name="Text Box 6"/>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301059" name="Text Box 7"/>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ea typeface="굴림" charset="0"/>
                <a:cs typeface="굴림" charset="0"/>
              </a:rPr>
              <a:t>©2004 TBBMI</a:t>
            </a:r>
          </a:p>
        </p:txBody>
      </p:sp>
      <p:sp>
        <p:nvSpPr>
          <p:cNvPr id="301060" name="Rectangle 8"/>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ea typeface="굴림" charset="0"/>
                <a:cs typeface="굴림" charset="0"/>
              </a:rPr>
              <a:t>8.0.01.</a:t>
            </a:r>
          </a:p>
        </p:txBody>
      </p:sp>
      <p:sp>
        <p:nvSpPr>
          <p:cNvPr id="301061" name="Text Box 9"/>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a:solidFill>
                  <a:srgbClr val="FFFFFF"/>
                </a:solidFill>
                <a:ea typeface="굴림" charset="0"/>
                <a:cs typeface="굴림" charset="0"/>
              </a:rPr>
              <a:t>04</a:t>
            </a:r>
          </a:p>
        </p:txBody>
      </p:sp>
      <p:sp>
        <p:nvSpPr>
          <p:cNvPr id="301062" name="WordArt 10"/>
          <p:cNvSpPr>
            <a:spLocks noChangeArrowheads="1" noChangeShapeType="1" noTextEdit="1"/>
          </p:cNvSpPr>
          <p:nvPr/>
        </p:nvSpPr>
        <p:spPr bwMode="auto">
          <a:xfrm>
            <a:off x="1301750" y="249238"/>
            <a:ext cx="8702675" cy="4665662"/>
          </a:xfrm>
          <a:prstGeom prst="rect">
            <a:avLst/>
          </a:prstGeom>
        </p:spPr>
        <p:txBody>
          <a:bodyPr wrap="none" fromWordArt="1">
            <a:prstTxWarp prst="textDeflateBottom">
              <a:avLst>
                <a:gd name="adj" fmla="val 80532"/>
              </a:avLst>
            </a:prstTxWarp>
            <a:scene3d>
              <a:camera prst="legacyPerspectiveFront">
                <a:rot lat="19799980" lon="19439992" rev="0"/>
              </a:camera>
              <a:lightRig rig="legacyNormal2" dir="t"/>
            </a:scene3d>
            <a:sp3d extrusionH="354000" prstMaterial="legacyMatte">
              <a:extrusionClr>
                <a:srgbClr val="939676"/>
              </a:extrusionClr>
            </a:sp3d>
          </a:bodyPr>
          <a:lstStyle/>
          <a:p>
            <a:pPr algn="ctr"/>
            <a:r>
              <a:rPr lang="en-US" sz="3600" kern="10">
                <a:ln w="9525">
                  <a:round/>
                  <a:headEnd/>
                  <a:tailEnd/>
                </a:ln>
                <a:gradFill rotWithShape="1">
                  <a:gsLst>
                    <a:gs pos="0">
                      <a:srgbClr val="FFFF00"/>
                    </a:gs>
                    <a:gs pos="100000">
                      <a:srgbClr val="FFFF43"/>
                    </a:gs>
                  </a:gsLst>
                  <a:lin ang="5400000" scaled="1"/>
                </a:gradFill>
                <a:latin typeface="Impact"/>
                <a:ea typeface="Impact"/>
                <a:cs typeface="Impact"/>
              </a:rPr>
              <a:t>Bible…</a:t>
            </a:r>
          </a:p>
          <a:p>
            <a:pPr algn="ctr"/>
            <a:r>
              <a:rPr lang="en-US" sz="3600" kern="10">
                <a:ln w="9525">
                  <a:round/>
                  <a:headEnd/>
                  <a:tailEnd/>
                </a:ln>
                <a:gradFill rotWithShape="1">
                  <a:gsLst>
                    <a:gs pos="0">
                      <a:srgbClr val="FFFF00"/>
                    </a:gs>
                    <a:gs pos="100000">
                      <a:srgbClr val="FFFF43"/>
                    </a:gs>
                  </a:gsLst>
                  <a:lin ang="5400000" scaled="1"/>
                </a:gradFill>
                <a:latin typeface="Impact"/>
                <a:ea typeface="Impact"/>
                <a:cs typeface="Impact"/>
              </a:rPr>
              <a:t>Ngashankakhui</a:t>
            </a:r>
          </a:p>
        </p:txBody>
      </p:sp>
      <p:sp>
        <p:nvSpPr>
          <p:cNvPr id="143371" name="Rectangle 11"/>
          <p:cNvSpPr>
            <a:spLocks noGrp="1" noChangeArrowheads="1"/>
          </p:cNvSpPr>
          <p:nvPr>
            <p:ph type="ctrTitle"/>
          </p:nvPr>
        </p:nvSpPr>
        <p:spPr bwMode="auto">
          <a:xfrm>
            <a:off x="0" y="0"/>
            <a:ext cx="4495800" cy="914400"/>
          </a:xfrm>
          <a:ln>
            <a:miter lim="800000"/>
            <a:headEnd/>
            <a:tailEnd/>
          </a:ln>
        </p:spPr>
        <p:txBody>
          <a:bodyPr wrap="square" lIns="91440" tIns="45720" rIns="91440" bIns="45720" numCol="1" anchor="t" anchorCtr="0" compatLnSpc="1">
            <a:prstTxWarp prst="textNoShape">
              <a:avLst/>
            </a:prstTxWarp>
          </a:bodyPr>
          <a:lstStyle/>
          <a:p>
            <a:pPr>
              <a:defRPr/>
            </a:pPr>
            <a:r>
              <a:rPr lang="en-US">
                <a:solidFill>
                  <a:srgbClr val="FFFF00"/>
                </a:solidFill>
                <a:latin typeface="Times" charset="0"/>
                <a:ea typeface="ＭＳ Ｐゴシック" charset="0"/>
                <a:cs typeface="ＭＳ Ｐゴシック" charset="0"/>
              </a:rPr>
              <a:t>Tangkhul (India)</a:t>
            </a:r>
            <a:endParaRPr lang="en-US">
              <a:latin typeface="Times" charset="0"/>
              <a:ea typeface="ＭＳ Ｐゴシック" charset="0"/>
              <a:cs typeface="ＭＳ Ｐゴシック" charset="0"/>
            </a:endParaRPr>
          </a:p>
        </p:txBody>
      </p:sp>
      <p:pic>
        <p:nvPicPr>
          <p:cNvPr id="301064" name="Picture 12" descr="Tangkhu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800" y="0"/>
            <a:ext cx="9194800" cy="6875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Tm="1000"/>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105"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3106"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latin typeface="Arial" charset="0"/>
                <a:ea typeface="ＭＳ Ｐゴシック" charset="0"/>
                <a:cs typeface="ＭＳ Ｐゴシック" charset="0"/>
              </a:rPr>
              <a:t>Tamil (Sri Lanka/India)</a:t>
            </a:r>
            <a:endParaRPr lang="en-US">
              <a:latin typeface="Arial" charset="0"/>
              <a:ea typeface="ＭＳ Ｐゴシック" charset="0"/>
              <a:cs typeface="ＭＳ Ｐゴシック" charset="0"/>
            </a:endParaRPr>
          </a:p>
        </p:txBody>
      </p:sp>
      <p:grpSp>
        <p:nvGrpSpPr>
          <p:cNvPr id="303107" name="Group 4"/>
          <p:cNvGrpSpPr>
            <a:grpSpLocks/>
          </p:cNvGrpSpPr>
          <p:nvPr/>
        </p:nvGrpSpPr>
        <p:grpSpPr bwMode="auto">
          <a:xfrm>
            <a:off x="76200" y="5435600"/>
            <a:ext cx="8596313" cy="1346200"/>
            <a:chOff x="48" y="3424"/>
            <a:chExt cx="5415" cy="848"/>
          </a:xfrm>
        </p:grpSpPr>
        <p:sp>
          <p:nvSpPr>
            <p:cNvPr id="145413"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45414"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145415"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303108"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ea typeface="굴림" charset="0"/>
                <a:cs typeface="굴림" charset="0"/>
              </a:rPr>
              <a:t>©2004 TBBMI</a:t>
            </a:r>
          </a:p>
        </p:txBody>
      </p:sp>
      <p:sp>
        <p:nvSpPr>
          <p:cNvPr id="303109"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ea typeface="굴림" charset="0"/>
                <a:cs typeface="굴림" charset="0"/>
              </a:rPr>
              <a:t>8.0.01.</a:t>
            </a:r>
          </a:p>
        </p:txBody>
      </p:sp>
      <p:sp>
        <p:nvSpPr>
          <p:cNvPr id="303110"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a:solidFill>
                  <a:srgbClr val="FFFFFF"/>
                </a:solidFill>
                <a:ea typeface="굴림" charset="0"/>
                <a:cs typeface="굴림" charset="0"/>
              </a:rPr>
              <a:t>04</a:t>
            </a:r>
          </a:p>
        </p:txBody>
      </p:sp>
      <p:sp>
        <p:nvSpPr>
          <p:cNvPr id="145419" name="Text Box 11"/>
          <p:cNvSpPr txBox="1">
            <a:spLocks noChangeArrowheads="1"/>
          </p:cNvSpPr>
          <p:nvPr/>
        </p:nvSpPr>
        <p:spPr bwMode="auto">
          <a:xfrm>
            <a:off x="-76200" y="1676400"/>
            <a:ext cx="9144000" cy="332422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spcBef>
                <a:spcPct val="50000"/>
              </a:spcBef>
              <a:defRPr/>
            </a:pPr>
            <a:r>
              <a:rPr lang="en-US" altLang="ko-KR" sz="10600" b="1">
                <a:solidFill>
                  <a:srgbClr val="FFFC1E"/>
                </a:solidFill>
                <a:latin typeface="Tharmini Plain" pitchFamily="-112" charset="0"/>
                <a:ea typeface="굴림" pitchFamily="-112" charset="-127"/>
                <a:cs typeface="굴림" pitchFamily="-112" charset="-127"/>
              </a:rPr>
              <a:t>jpUkiwapd;</a:t>
            </a:r>
            <a:r>
              <a:rPr lang="en-US" altLang="ko-KR" sz="10600" b="1">
                <a:solidFill>
                  <a:srgbClr val="FFFC1E"/>
                </a:solidFill>
                <a:latin typeface="Lucida Grande" pitchFamily="-112" charset="0"/>
                <a:ea typeface="굴림" pitchFamily="-112" charset="-127"/>
                <a:cs typeface="굴림" pitchFamily="-112" charset="-127"/>
              </a:rPr>
              <a:t>…</a:t>
            </a:r>
            <a:br>
              <a:rPr lang="en-US" altLang="ko-KR" sz="10600" b="1">
                <a:solidFill>
                  <a:srgbClr val="FFFC1E"/>
                </a:solidFill>
                <a:latin typeface="Tharmini Plain" pitchFamily="-112" charset="0"/>
                <a:ea typeface="굴림" pitchFamily="-112" charset="-127"/>
                <a:cs typeface="굴림" pitchFamily="-112" charset="-127"/>
              </a:rPr>
            </a:br>
            <a:r>
              <a:rPr lang="en-US" altLang="ko-KR" sz="10600" b="1">
                <a:solidFill>
                  <a:srgbClr val="FFFC1E"/>
                </a:solidFill>
                <a:latin typeface="Tharmini Plain" pitchFamily="-112" charset="0"/>
                <a:ea typeface="굴림" pitchFamily="-112" charset="-127"/>
                <a:cs typeface="굴림" pitchFamily="-112" charset="-127"/>
              </a:rPr>
              <a:t>mbg;gil</a:t>
            </a:r>
          </a:p>
        </p:txBody>
      </p:sp>
      <p:pic>
        <p:nvPicPr>
          <p:cNvPr id="303112" name="Picture 12" descr="Tamil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6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Tm="1000"/>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3"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5154"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latin typeface="Arial" charset="0"/>
                <a:ea typeface="ＭＳ Ｐゴシック" charset="0"/>
                <a:cs typeface="ＭＳ Ｐゴシック" charset="0"/>
              </a:rPr>
              <a:t>Vietnamese</a:t>
            </a:r>
            <a:endParaRPr lang="en-US">
              <a:latin typeface="Arial" charset="0"/>
              <a:ea typeface="ＭＳ Ｐゴシック" charset="0"/>
              <a:cs typeface="ＭＳ Ｐゴシック" charset="0"/>
            </a:endParaRPr>
          </a:p>
        </p:txBody>
      </p:sp>
      <p:grpSp>
        <p:nvGrpSpPr>
          <p:cNvPr id="305155" name="Group 4"/>
          <p:cNvGrpSpPr>
            <a:grpSpLocks/>
          </p:cNvGrpSpPr>
          <p:nvPr/>
        </p:nvGrpSpPr>
        <p:grpSpPr bwMode="auto">
          <a:xfrm>
            <a:off x="76200" y="5435600"/>
            <a:ext cx="8596313" cy="1346200"/>
            <a:chOff x="48" y="3424"/>
            <a:chExt cx="5415" cy="848"/>
          </a:xfrm>
        </p:grpSpPr>
        <p:sp>
          <p:nvSpPr>
            <p:cNvPr id="147461"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47462"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147463"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305156"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ea typeface="굴림" charset="0"/>
                <a:cs typeface="굴림" charset="0"/>
              </a:rPr>
              <a:t>©2004 TBBMI</a:t>
            </a:r>
          </a:p>
        </p:txBody>
      </p:sp>
      <p:sp>
        <p:nvSpPr>
          <p:cNvPr id="305157"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ea typeface="굴림" charset="0"/>
                <a:cs typeface="굴림" charset="0"/>
              </a:rPr>
              <a:t>8.0.01.</a:t>
            </a:r>
          </a:p>
        </p:txBody>
      </p:sp>
      <p:sp>
        <p:nvSpPr>
          <p:cNvPr id="305158"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a:solidFill>
                  <a:srgbClr val="FFFFFF"/>
                </a:solidFill>
                <a:ea typeface="굴림" charset="0"/>
                <a:cs typeface="굴림" charset="0"/>
              </a:rPr>
              <a:t>04</a:t>
            </a:r>
          </a:p>
        </p:txBody>
      </p:sp>
      <p:sp>
        <p:nvSpPr>
          <p:cNvPr id="147467" name="Text Box 11"/>
          <p:cNvSpPr txBox="1">
            <a:spLocks noChangeArrowheads="1"/>
          </p:cNvSpPr>
          <p:nvPr/>
        </p:nvSpPr>
        <p:spPr bwMode="auto">
          <a:xfrm>
            <a:off x="-76200" y="1676400"/>
            <a:ext cx="9144000" cy="332422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10600" b="1" i="1">
                <a:solidFill>
                  <a:srgbClr val="FFFC1E"/>
                </a:solidFill>
                <a:latin typeface="Times New Roman" charset="0"/>
              </a:rPr>
              <a:t>Kinh thánh…</a:t>
            </a:r>
            <a:br>
              <a:rPr lang="en-US" sz="10600" b="1" i="1">
                <a:solidFill>
                  <a:srgbClr val="FFFC1E"/>
                </a:solidFill>
                <a:latin typeface="Times New Roman" charset="0"/>
              </a:rPr>
            </a:br>
            <a:r>
              <a:rPr lang="en-US" sz="10600" b="1" i="1">
                <a:solidFill>
                  <a:srgbClr val="FFFC1E"/>
                </a:solidFill>
                <a:latin typeface="Times New Roman" charset="0"/>
              </a:rPr>
              <a:t>Cơ b</a:t>
            </a:r>
            <a:r>
              <a:rPr lang="en-US" sz="10600" b="1" i="1">
                <a:solidFill>
                  <a:srgbClr val="FFFC1E"/>
                </a:solidFill>
                <a:latin typeface="Times New Roman" charset="0"/>
                <a:cs typeface="Lucida Grande" charset="0"/>
              </a:rPr>
              <a:t>ả</a:t>
            </a:r>
            <a:r>
              <a:rPr lang="en-US" sz="10600" b="1" i="1">
                <a:solidFill>
                  <a:srgbClr val="FFFC1E"/>
                </a:solidFill>
                <a:latin typeface="Times New Roman" charset="0"/>
              </a:rPr>
              <a:t>n là</a:t>
            </a:r>
          </a:p>
        </p:txBody>
      </p:sp>
      <p:pic>
        <p:nvPicPr>
          <p:cNvPr id="305160" name="Picture 12" descr="Vietnamese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904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Tm="1000"/>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1"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4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307202" name="Picture 3" descr="BACKGR Indonesia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07203" name="Group 4"/>
          <p:cNvGrpSpPr>
            <a:grpSpLocks/>
          </p:cNvGrpSpPr>
          <p:nvPr/>
        </p:nvGrpSpPr>
        <p:grpSpPr bwMode="auto">
          <a:xfrm>
            <a:off x="76200" y="5435600"/>
            <a:ext cx="8596313" cy="1346200"/>
            <a:chOff x="48" y="3424"/>
            <a:chExt cx="5415" cy="848"/>
          </a:xfrm>
        </p:grpSpPr>
        <p:sp>
          <p:nvSpPr>
            <p:cNvPr id="149509"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en-US" sz="1200" b="1">
                <a:effectLst>
                  <a:outerShdw blurRad="38100" dist="38100" dir="2700000" algn="tl">
                    <a:srgbClr val="000000"/>
                  </a:outerShdw>
                </a:effectLst>
                <a:latin typeface="Times New Roman" pitchFamily="-112" charset="0"/>
                <a:ea typeface="+mn-ea"/>
                <a:cs typeface="+mn-cs"/>
              </a:endParaRPr>
            </a:p>
          </p:txBody>
        </p:sp>
        <p:sp>
          <p:nvSpPr>
            <p:cNvPr id="149510"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2000" b="1" i="1">
                  <a:solidFill>
                    <a:srgbClr val="FAFD00"/>
                  </a:solidFill>
                  <a:latin typeface="Times New Roman" charset="0"/>
                </a:rPr>
                <a:t>Presentasi dari The Bible…Basically Ministries International Inc.                Fort Worth, Texas</a:t>
              </a:r>
              <a:endParaRPr lang="en-US" sz="1800" b="1">
                <a:solidFill>
                  <a:srgbClr val="FAFD00"/>
                </a:solidFill>
                <a:latin typeface="Times New Roman" charset="0"/>
              </a:endParaRPr>
            </a:p>
          </p:txBody>
        </p:sp>
        <p:sp>
          <p:nvSpPr>
            <p:cNvPr id="149511"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sz="2000">
                  <a:solidFill>
                    <a:srgbClr val="FFFB0C"/>
                  </a:solidFill>
                  <a:latin typeface="Helvetica" pitchFamily="-112" charset="0"/>
                  <a:ea typeface="+mn-ea"/>
                  <a:cs typeface="+mn-cs"/>
                </a:rPr>
                <a:t>www.biblebasically.com</a:t>
              </a:r>
            </a:p>
          </p:txBody>
        </p:sp>
      </p:grpSp>
      <p:sp>
        <p:nvSpPr>
          <p:cNvPr id="307204" name="Text Box 8"/>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FFFF"/>
              </a:solidFill>
            </a:endParaRPr>
          </a:p>
        </p:txBody>
      </p:sp>
      <p:sp>
        <p:nvSpPr>
          <p:cNvPr id="307205" name="Text Box 9"/>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900" b="1">
                <a:solidFill>
                  <a:srgbClr val="FFFFFF"/>
                </a:solidFill>
              </a:rPr>
              <a:t>©2003 TBBMI</a:t>
            </a:r>
          </a:p>
        </p:txBody>
      </p:sp>
      <p:sp>
        <p:nvSpPr>
          <p:cNvPr id="149514" name="Rectangle 10"/>
          <p:cNvSpPr>
            <a:spLocks noChangeArrowheads="1"/>
          </p:cNvSpPr>
          <p:nvPr/>
        </p:nvSpPr>
        <p:spPr bwMode="auto">
          <a:xfrm>
            <a:off x="7621588" y="6527800"/>
            <a:ext cx="658812" cy="244475"/>
          </a:xfrm>
          <a:prstGeom prst="rect">
            <a:avLst/>
          </a:prstGeom>
          <a:noFill/>
          <a:ln w="12700">
            <a:noFill/>
            <a:miter lim="800000"/>
            <a:headEnd/>
            <a:tailEnd/>
          </a:ln>
          <a:effectLst/>
        </p:spPr>
        <p:txBody>
          <a:bodyPr wrap="none" anchor="ctr">
            <a:spAutoFit/>
          </a:bodyPr>
          <a:lstStyle/>
          <a:p>
            <a:pPr algn="ctr">
              <a:defRPr/>
            </a:pPr>
            <a:r>
              <a:rPr lang="en-US" sz="1000" b="1">
                <a:effectLst>
                  <a:outerShdw blurRad="38100" dist="38100" dir="2700000" algn="tl">
                    <a:srgbClr val="000000"/>
                  </a:outerShdw>
                </a:effectLst>
                <a:latin typeface="Comic Sans MS" charset="0"/>
              </a:rPr>
              <a:t>7.5.01.</a:t>
            </a:r>
          </a:p>
        </p:txBody>
      </p:sp>
      <p:sp>
        <p:nvSpPr>
          <p:cNvPr id="307207" name="Text Box 11"/>
          <p:cNvSpPr txBox="1">
            <a:spLocks noChangeArrowheads="1"/>
          </p:cNvSpPr>
          <p:nvPr/>
        </p:nvSpPr>
        <p:spPr bwMode="auto">
          <a:xfrm>
            <a:off x="8088313" y="6534150"/>
            <a:ext cx="325437"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04</a:t>
            </a:r>
          </a:p>
        </p:txBody>
      </p:sp>
      <p:sp>
        <p:nvSpPr>
          <p:cNvPr id="149516" name="Rectangle 12"/>
          <p:cNvSpPr>
            <a:spLocks noGrp="1" noChangeArrowheads="1"/>
          </p:cNvSpPr>
          <p:nvPr>
            <p:ph type="title" idx="4294967295"/>
          </p:nvPr>
        </p:nvSpPr>
        <p:spPr bwMode="auto">
          <a:xfrm>
            <a:off x="0" y="0"/>
            <a:ext cx="4800600" cy="838200"/>
          </a:xfrm>
          <a:prstGeom prst="rect">
            <a:avLst/>
          </a:prstGeom>
          <a:ln>
            <a:miter lim="800000"/>
            <a:headEnd/>
            <a:tailEnd/>
          </a:ln>
        </p:spPr>
        <p:txBody>
          <a:bodyPr/>
          <a:lstStyle/>
          <a:p>
            <a:pPr>
              <a:defRPr/>
            </a:pPr>
            <a:r>
              <a:rPr lang="en-US">
                <a:solidFill>
                  <a:srgbClr val="FFFF00"/>
                </a:solidFill>
                <a:latin typeface="Arial" charset="0"/>
                <a:ea typeface="ＭＳ Ｐゴシック" charset="0"/>
                <a:cs typeface="ＭＳ Ｐゴシック" charset="0"/>
              </a:rPr>
              <a:t>Bahasa Indonesia</a:t>
            </a:r>
            <a:endParaRPr lang="en-US">
              <a:latin typeface="Times" charset="0"/>
              <a:ea typeface="ＭＳ Ｐゴシック" charset="0"/>
              <a:cs typeface="ＭＳ Ｐゴシック" charset="0"/>
            </a:endParaRPr>
          </a:p>
        </p:txBody>
      </p:sp>
      <p:pic>
        <p:nvPicPr>
          <p:cNvPr id="307209" name="Picture 13" descr="Bahasa TBB"/>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9144000" cy="6907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slow">
    <p:wheel spokes="0"/>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249"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9250" name="Text Box 3"/>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FFFF"/>
              </a:solidFill>
            </a:endParaRPr>
          </a:p>
        </p:txBody>
      </p:sp>
      <p:sp>
        <p:nvSpPr>
          <p:cNvPr id="309251" name="Text Box 4"/>
          <p:cNvSpPr txBox="1">
            <a:spLocks noChangeArrowheads="1"/>
          </p:cNvSpPr>
          <p:nvPr/>
        </p:nvSpPr>
        <p:spPr bwMode="auto">
          <a:xfrm>
            <a:off x="439738" y="6537325"/>
            <a:ext cx="9969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©2003 TBBMI</a:t>
            </a:r>
          </a:p>
        </p:txBody>
      </p:sp>
      <p:sp>
        <p:nvSpPr>
          <p:cNvPr id="151557" name="Rectangle 5"/>
          <p:cNvSpPr>
            <a:spLocks noChangeArrowheads="1"/>
          </p:cNvSpPr>
          <p:nvPr/>
        </p:nvSpPr>
        <p:spPr bwMode="auto">
          <a:xfrm>
            <a:off x="7621588" y="6526213"/>
            <a:ext cx="658812" cy="244475"/>
          </a:xfrm>
          <a:prstGeom prst="rect">
            <a:avLst/>
          </a:prstGeom>
          <a:noFill/>
          <a:ln w="12700">
            <a:noFill/>
            <a:miter lim="800000"/>
            <a:headEnd/>
            <a:tailEnd/>
          </a:ln>
          <a:effectLst/>
        </p:spPr>
        <p:txBody>
          <a:bodyPr wrap="none" anchor="ctr">
            <a:spAutoFit/>
          </a:bodyPr>
          <a:lstStyle/>
          <a:p>
            <a:pPr algn="ctr">
              <a:defRPr/>
            </a:pPr>
            <a:r>
              <a:rPr lang="en-US" sz="1000" b="1">
                <a:effectLst>
                  <a:outerShdw blurRad="38100" dist="38100" dir="2700000" algn="tl">
                    <a:srgbClr val="000000"/>
                  </a:outerShdw>
                </a:effectLst>
                <a:latin typeface="Comic Sans MS" charset="0"/>
              </a:rPr>
              <a:t>8.0.01.</a:t>
            </a:r>
          </a:p>
        </p:txBody>
      </p:sp>
      <p:sp>
        <p:nvSpPr>
          <p:cNvPr id="309253" name="Text Box 6"/>
          <p:cNvSpPr txBox="1">
            <a:spLocks noChangeArrowheads="1"/>
          </p:cNvSpPr>
          <p:nvPr/>
        </p:nvSpPr>
        <p:spPr bwMode="auto">
          <a:xfrm>
            <a:off x="8086725" y="653415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04</a:t>
            </a:r>
          </a:p>
        </p:txBody>
      </p:sp>
      <p:sp>
        <p:nvSpPr>
          <p:cNvPr id="151559" name="Text Box 7" descr="Brown marble"/>
          <p:cNvSpPr txBox="1">
            <a:spLocks noChangeArrowheads="1"/>
          </p:cNvSpPr>
          <p:nvPr/>
        </p:nvSpPr>
        <p:spPr bwMode="auto">
          <a:xfrm rot="118953">
            <a:off x="865188" y="979488"/>
            <a:ext cx="7170737" cy="2544762"/>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zh-CN" altLang="en-US" sz="12900" b="1">
                <a:solidFill>
                  <a:srgbClr val="FFFF00"/>
                </a:solidFill>
                <a:effectLst>
                  <a:outerShdw blurRad="38100" dist="38100" dir="2700000" algn="tl">
                    <a:srgbClr val="000000"/>
                  </a:outerShdw>
                </a:effectLst>
                <a:latin typeface="楷体" charset="0"/>
                <a:ea typeface="楷体" charset="0"/>
                <a:cs typeface="楷体" charset="0"/>
              </a:rPr>
              <a:t>圣经...</a:t>
            </a:r>
          </a:p>
          <a:p>
            <a:pPr algn="ctr">
              <a:defRPr/>
            </a:pPr>
            <a:endParaRPr lang="zh-CN" altLang="en-US" sz="3200" b="1">
              <a:solidFill>
                <a:srgbClr val="FFFF00"/>
              </a:solidFill>
              <a:effectLst>
                <a:outerShdw blurRad="38100" dist="38100" dir="2700000" algn="tl">
                  <a:srgbClr val="000000"/>
                </a:outerShdw>
              </a:effectLst>
              <a:latin typeface="楷体" charset="0"/>
              <a:ea typeface="楷体" charset="0"/>
              <a:cs typeface="楷体" charset="0"/>
            </a:endParaRPr>
          </a:p>
        </p:txBody>
      </p:sp>
      <p:sp>
        <p:nvSpPr>
          <p:cNvPr id="151560" name="Text Box 8" descr="Brown marble"/>
          <p:cNvSpPr txBox="1">
            <a:spLocks noChangeArrowheads="1"/>
          </p:cNvSpPr>
          <p:nvPr/>
        </p:nvSpPr>
        <p:spPr bwMode="auto">
          <a:xfrm rot="141662">
            <a:off x="1695450" y="2833688"/>
            <a:ext cx="7480300" cy="205740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zh-CN" altLang="en-US" sz="12900" b="1">
                <a:solidFill>
                  <a:srgbClr val="FFFF00"/>
                </a:solidFill>
                <a:effectLst>
                  <a:outerShdw blurRad="38100" dist="38100" dir="2700000" algn="tl">
                    <a:srgbClr val="000000"/>
                  </a:outerShdw>
                </a:effectLst>
                <a:latin typeface="楷体" charset="0"/>
                <a:ea typeface="楷体" charset="0"/>
                <a:cs typeface="楷体" charset="0"/>
              </a:rPr>
              <a:t>基要</a:t>
            </a:r>
            <a:endParaRPr lang="zh-CN" altLang="en-US" sz="6600" b="1">
              <a:solidFill>
                <a:srgbClr val="FFFF00"/>
              </a:solidFill>
              <a:effectLst>
                <a:outerShdw blurRad="38100" dist="38100" dir="2700000" algn="tl">
                  <a:srgbClr val="000000"/>
                </a:outerShdw>
              </a:effectLst>
              <a:latin typeface="楷体" charset="0"/>
              <a:ea typeface="楷体" charset="0"/>
              <a:cs typeface="楷体" charset="0"/>
            </a:endParaRPr>
          </a:p>
        </p:txBody>
      </p:sp>
      <p:sp>
        <p:nvSpPr>
          <p:cNvPr id="151561" name="Text Box 9"/>
          <p:cNvSpPr txBox="1">
            <a:spLocks noChangeArrowheads="1"/>
          </p:cNvSpPr>
          <p:nvPr/>
        </p:nvSpPr>
        <p:spPr bwMode="auto">
          <a:xfrm>
            <a:off x="228600" y="6591300"/>
            <a:ext cx="1614488" cy="274638"/>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en-US" sz="1200" b="1">
              <a:effectLst>
                <a:outerShdw blurRad="38100" dist="38100" dir="2700000" algn="tl">
                  <a:srgbClr val="000000"/>
                </a:outerShdw>
              </a:effectLst>
              <a:latin typeface="Times New Roman" pitchFamily="-112" charset="0"/>
              <a:ea typeface="+mn-ea"/>
              <a:cs typeface="+mn-cs"/>
            </a:endParaRPr>
          </a:p>
        </p:txBody>
      </p:sp>
      <p:sp>
        <p:nvSpPr>
          <p:cNvPr id="151562" name="Text Box 10"/>
          <p:cNvSpPr txBox="1">
            <a:spLocks noChangeArrowheads="1"/>
          </p:cNvSpPr>
          <p:nvPr/>
        </p:nvSpPr>
        <p:spPr bwMode="auto">
          <a:xfrm>
            <a:off x="304800" y="5546725"/>
            <a:ext cx="8520113"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zh-CN" altLang="en-US" b="1" i="1">
                <a:solidFill>
                  <a:srgbClr val="FAFD00"/>
                </a:solidFill>
                <a:latin typeface="Times New Roman" charset="0"/>
                <a:ea typeface="宋体" charset="0"/>
                <a:cs typeface="宋体" charset="0"/>
              </a:rPr>
              <a:t>国际基本事工呈献…圣经纵览系列</a:t>
            </a:r>
            <a:r>
              <a:rPr lang="en-US" altLang="ja-JP" b="1" i="1">
                <a:solidFill>
                  <a:srgbClr val="FAFD00"/>
                </a:solidFill>
                <a:latin typeface="Times New Roman" charset="0"/>
                <a:ea typeface="宋体" charset="0"/>
                <a:cs typeface="宋体" charset="0"/>
              </a:rPr>
              <a:t>.                </a:t>
            </a:r>
            <a:r>
              <a:rPr lang="zh-CN" altLang="en-US" b="1" i="1">
                <a:solidFill>
                  <a:srgbClr val="FAFD00"/>
                </a:solidFill>
                <a:latin typeface="Times New Roman" charset="0"/>
                <a:ea typeface="宋体" charset="0"/>
                <a:cs typeface="宋体" charset="0"/>
              </a:rPr>
              <a:t>福特沃得</a:t>
            </a:r>
            <a:r>
              <a:rPr lang="en-US" altLang="ja-JP" b="1" i="1">
                <a:solidFill>
                  <a:srgbClr val="FAFD00"/>
                </a:solidFill>
                <a:latin typeface="Times New Roman" charset="0"/>
                <a:ea typeface="宋体" charset="0"/>
                <a:cs typeface="宋体" charset="0"/>
              </a:rPr>
              <a:t>, </a:t>
            </a:r>
            <a:r>
              <a:rPr lang="zh-CN" altLang="en-US" b="1" i="1">
                <a:solidFill>
                  <a:srgbClr val="FAFD00"/>
                </a:solidFill>
                <a:latin typeface="Times New Roman" charset="0"/>
                <a:ea typeface="宋体" charset="0"/>
                <a:cs typeface="宋体" charset="0"/>
              </a:rPr>
              <a:t>德州</a:t>
            </a:r>
            <a:endParaRPr lang="zh-CN" altLang="en-US" sz="2000" b="1">
              <a:solidFill>
                <a:srgbClr val="FAFD00"/>
              </a:solidFill>
              <a:latin typeface="Times New Roman" charset="0"/>
              <a:ea typeface="宋体" charset="0"/>
              <a:cs typeface="宋体" charset="0"/>
            </a:endParaRPr>
          </a:p>
        </p:txBody>
      </p:sp>
      <p:sp>
        <p:nvSpPr>
          <p:cNvPr id="151563" name="Text Box 11"/>
          <p:cNvSpPr txBox="1">
            <a:spLocks noChangeArrowheads="1"/>
          </p:cNvSpPr>
          <p:nvPr/>
        </p:nvSpPr>
        <p:spPr bwMode="auto">
          <a:xfrm>
            <a:off x="3259138" y="6221413"/>
            <a:ext cx="2970212" cy="396875"/>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sz="2000">
                <a:solidFill>
                  <a:srgbClr val="FFFB0C"/>
                </a:solidFill>
                <a:latin typeface="Helvetica" pitchFamily="-112" charset="0"/>
                <a:ea typeface="+mn-ea"/>
                <a:cs typeface="+mn-cs"/>
              </a:rPr>
              <a:t>www.biblebasically.com</a:t>
            </a:r>
          </a:p>
        </p:txBody>
      </p:sp>
      <p:sp>
        <p:nvSpPr>
          <p:cNvPr id="151564" name="Rectangle 12"/>
          <p:cNvSpPr>
            <a:spLocks noGrp="1" noChangeArrowheads="1"/>
          </p:cNvSpPr>
          <p:nvPr>
            <p:ph type="title" idx="4294967295"/>
          </p:nvPr>
        </p:nvSpPr>
        <p:spPr bwMode="auto">
          <a:xfrm>
            <a:off x="0" y="76200"/>
            <a:ext cx="7772400" cy="838200"/>
          </a:xfrm>
          <a:prstGeom prst="rect">
            <a:avLst/>
          </a:prstGeom>
          <a:ln>
            <a:miter lim="800000"/>
            <a:headEnd/>
            <a:tailEnd/>
          </a:ln>
        </p:spPr>
        <p:txBody>
          <a:bodyPr/>
          <a:lstStyle/>
          <a:p>
            <a:pPr>
              <a:defRPr/>
            </a:pPr>
            <a:r>
              <a:rPr lang="en-US">
                <a:solidFill>
                  <a:srgbClr val="FFFF00"/>
                </a:solidFill>
                <a:latin typeface="Arial" charset="0"/>
                <a:ea typeface="ＭＳ Ｐゴシック" charset="0"/>
                <a:cs typeface="ＭＳ Ｐゴシック" charset="0"/>
              </a:rPr>
              <a:t>Chinese (Mandarin)</a:t>
            </a:r>
            <a:endParaRPr lang="en-US">
              <a:latin typeface="Times" charset="0"/>
              <a:ea typeface="ＭＳ Ｐゴシック" charset="0"/>
              <a:cs typeface="ＭＳ Ｐゴシック" charset="0"/>
            </a:endParaRPr>
          </a:p>
        </p:txBody>
      </p:sp>
      <p:pic>
        <p:nvPicPr>
          <p:cNvPr id="309260" name="Picture 13" descr="Chinese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0"/>
            <a:ext cx="9220200" cy="685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slow">
    <p:wheel spokes="0"/>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2"/>
          <p:cNvSpPr>
            <a:spLocks noGrp="1" noChangeArrowheads="1"/>
          </p:cNvSpPr>
          <p:nvPr>
            <p:ph type="subTitle" idx="1"/>
          </p:nvPr>
        </p:nvSpPr>
        <p:spPr/>
        <p:txBody>
          <a:bodyPr/>
          <a:lstStyle/>
          <a:p>
            <a:pPr eaLnBrk="1" hangingPunct="1"/>
            <a:endParaRPr lang="en-US">
              <a:latin typeface="Arial" charset="0"/>
              <a:ea typeface="ＭＳ Ｐゴシック" charset="0"/>
              <a:cs typeface="ＭＳ Ｐゴシック" charset="0"/>
            </a:endParaRPr>
          </a:p>
        </p:txBody>
      </p:sp>
      <p:pic>
        <p:nvPicPr>
          <p:cNvPr id="311298" name="Picture 3"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3338"/>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11299" name="Group 4"/>
          <p:cNvGrpSpPr>
            <a:grpSpLocks/>
          </p:cNvGrpSpPr>
          <p:nvPr/>
        </p:nvGrpSpPr>
        <p:grpSpPr bwMode="auto">
          <a:xfrm>
            <a:off x="76200" y="5664200"/>
            <a:ext cx="8596313" cy="1346200"/>
            <a:chOff x="48" y="3424"/>
            <a:chExt cx="5415" cy="848"/>
          </a:xfrm>
        </p:grpSpPr>
        <p:sp>
          <p:nvSpPr>
            <p:cNvPr id="153605"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1" hangingPunct="1">
                <a:spcBef>
                  <a:spcPct val="50000"/>
                </a:spcBef>
                <a:defRPr/>
              </a:pPr>
              <a:endParaRPr lang="ko-KR" altLang="en-US" sz="1200" b="1">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53606"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153607"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1" hangingPunct="1">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311300"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altLang="ko-KR" sz="900" b="1">
                <a:solidFill>
                  <a:srgbClr val="FFFFFF"/>
                </a:solidFill>
                <a:ea typeface="굴림" charset="0"/>
                <a:cs typeface="굴림" charset="0"/>
              </a:rPr>
              <a:t>©2004 TBBMI</a:t>
            </a:r>
          </a:p>
        </p:txBody>
      </p:sp>
      <p:sp>
        <p:nvSpPr>
          <p:cNvPr id="311301"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eaLnBrk="1" hangingPunct="1">
              <a:spcBef>
                <a:spcPct val="50000"/>
              </a:spcBef>
            </a:pPr>
            <a:r>
              <a:rPr lang="en-US" altLang="ko-KR" sz="1000" b="1">
                <a:solidFill>
                  <a:srgbClr val="FFFFFF"/>
                </a:solidFill>
                <a:latin typeface="Times New Roman" charset="0"/>
                <a:ea typeface="굴림" charset="0"/>
                <a:cs typeface="굴림" charset="0"/>
              </a:rPr>
              <a:t>8.0.01.</a:t>
            </a:r>
          </a:p>
        </p:txBody>
      </p:sp>
      <p:sp>
        <p:nvSpPr>
          <p:cNvPr id="311302"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altLang="ko-KR" sz="1000" b="1">
                <a:solidFill>
                  <a:srgbClr val="FFFFFF"/>
                </a:solidFill>
                <a:ea typeface="굴림" charset="0"/>
                <a:cs typeface="굴림" charset="0"/>
              </a:rPr>
              <a:t>04</a:t>
            </a:r>
          </a:p>
        </p:txBody>
      </p:sp>
      <p:sp>
        <p:nvSpPr>
          <p:cNvPr id="153611" name="Text Box 11"/>
          <p:cNvSpPr txBox="1">
            <a:spLocks noChangeArrowheads="1"/>
          </p:cNvSpPr>
          <p:nvPr/>
        </p:nvSpPr>
        <p:spPr bwMode="auto">
          <a:xfrm>
            <a:off x="0" y="457200"/>
            <a:ext cx="9144000" cy="1189038"/>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eaLnBrk="1" hangingPunct="1">
              <a:defRPr/>
            </a:pPr>
            <a:r>
              <a:rPr lang="en-US" sz="7200" b="1">
                <a:solidFill>
                  <a:srgbClr val="FFFF00"/>
                </a:solidFill>
                <a:latin typeface="Arial" pitchFamily="-112" charset="0"/>
                <a:ea typeface="ＭＳ Ｐゴシック"/>
                <a:cs typeface="ＭＳ Ｐゴシック"/>
              </a:rPr>
              <a:t>TBB Materials</a:t>
            </a:r>
          </a:p>
        </p:txBody>
      </p:sp>
      <p:sp>
        <p:nvSpPr>
          <p:cNvPr id="153612" name="Text Box 12"/>
          <p:cNvSpPr txBox="1">
            <a:spLocks noGrp="1" noChangeArrowheads="1"/>
          </p:cNvSpPr>
          <p:nvPr>
            <p:ph type="ctrTitle"/>
          </p:nvPr>
        </p:nvSpPr>
        <p:spPr>
          <a:xfrm>
            <a:off x="228600" y="2133600"/>
            <a:ext cx="8686800" cy="1905000"/>
          </a:xfrm>
          <a:effectLst>
            <a:outerShdw blurRad="63500" dist="35921" dir="2700000" algn="ctr" rotWithShape="0">
              <a:srgbClr val="000000">
                <a:alpha val="74998"/>
              </a:srgbClr>
            </a:outerShdw>
          </a:effectLst>
        </p:spPr>
        <p:txBody>
          <a:bodyPr/>
          <a:lstStyle/>
          <a:p>
            <a:pPr>
              <a:defRPr/>
            </a:pPr>
            <a:r>
              <a:rPr lang="en-US" b="1" dirty="0">
                <a:solidFill>
                  <a:srgbClr val="FFFF00"/>
                </a:solidFill>
                <a:latin typeface="Helvetica" pitchFamily="-112" charset="0"/>
              </a:rPr>
              <a:t>PowerPoint (945 slides)</a:t>
            </a:r>
            <a:br>
              <a:rPr lang="en-US" b="1" dirty="0">
                <a:solidFill>
                  <a:srgbClr val="FFFF00"/>
                </a:solidFill>
                <a:latin typeface="Helvetica" pitchFamily="-112" charset="0"/>
              </a:rPr>
            </a:br>
            <a:r>
              <a:rPr lang="en-US" b="1" dirty="0">
                <a:solidFill>
                  <a:srgbClr val="FFFF00"/>
                </a:solidFill>
                <a:latin typeface="Helvetica" pitchFamily="-112" charset="0"/>
              </a:rPr>
              <a:t>Student Workbook (100 pages)</a:t>
            </a:r>
            <a:br>
              <a:rPr lang="en-US" b="1" dirty="0">
                <a:solidFill>
                  <a:srgbClr val="FFFF00"/>
                </a:solidFill>
                <a:latin typeface="Helvetica" pitchFamily="-112" charset="0"/>
              </a:rPr>
            </a:br>
            <a:r>
              <a:rPr lang="en-US" b="1" dirty="0">
                <a:solidFill>
                  <a:srgbClr val="FFFF00"/>
                </a:solidFill>
                <a:latin typeface="Helvetica" pitchFamily="-112" charset="0"/>
              </a:rPr>
              <a:t>Teacher Script (400 pages)</a:t>
            </a:r>
          </a:p>
        </p:txBody>
      </p:sp>
      <p:sp>
        <p:nvSpPr>
          <p:cNvPr id="153613" name="Text Box 13"/>
          <p:cNvSpPr txBox="1">
            <a:spLocks noChangeArrowheads="1"/>
          </p:cNvSpPr>
          <p:nvPr/>
        </p:nvSpPr>
        <p:spPr bwMode="auto">
          <a:xfrm>
            <a:off x="304800" y="4267200"/>
            <a:ext cx="8686800" cy="129540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2800" b="1" dirty="0">
                <a:solidFill>
                  <a:srgbClr val="FFFF00"/>
                </a:solidFill>
                <a:latin typeface="Helvetica" charset="0"/>
              </a:rPr>
              <a:t>Completed in </a:t>
            </a:r>
            <a:br>
              <a:rPr lang="en-US" sz="2800" b="1" dirty="0">
                <a:solidFill>
                  <a:srgbClr val="FFFF00"/>
                </a:solidFill>
                <a:latin typeface="Helvetica" charset="0"/>
              </a:rPr>
            </a:br>
            <a:r>
              <a:rPr lang="en-US" sz="2800" b="1" dirty="0">
                <a:solidFill>
                  <a:srgbClr val="FFFF00"/>
                </a:solidFill>
                <a:latin typeface="Helvetica" charset="0"/>
              </a:rPr>
              <a:t>English • Chinese • Hindi • Indonesian • Korean • Malay • Mongolian • Russian • Spanish</a:t>
            </a:r>
            <a:endParaRPr lang="en-US" sz="4400" b="1" dirty="0">
              <a:solidFill>
                <a:srgbClr val="FFFF00"/>
              </a:solidFill>
              <a:latin typeface="Helvetic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3612"/>
                                        </p:tgtEl>
                                        <p:attrNameLst>
                                          <p:attrName>style.visibility</p:attrName>
                                        </p:attrNameLst>
                                      </p:cBhvr>
                                      <p:to>
                                        <p:strVal val="visible"/>
                                      </p:to>
                                    </p:set>
                                    <p:animEffect transition="in" filter="dissolve">
                                      <p:cBhvr>
                                        <p:cTn id="7" dur="500"/>
                                        <p:tgtEl>
                                          <p:spTgt spid="1536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536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12" grpId="0" autoUpdateAnimBg="0"/>
      <p:bldP spid="153613" grpId="0" build="p"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07" charset="0"/>
              </a:rPr>
              <a:t>7</a:t>
            </a:r>
          </a:p>
        </p:txBody>
      </p:sp>
      <p:sp>
        <p:nvSpPr>
          <p:cNvPr id="25603" name="Line 3"/>
          <p:cNvSpPr>
            <a:spLocks noChangeShapeType="1"/>
          </p:cNvSpPr>
          <p:nvPr/>
        </p:nvSpPr>
        <p:spPr bwMode="auto">
          <a:xfrm>
            <a:off x="898525" y="885825"/>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pic>
        <p:nvPicPr>
          <p:cNvPr id="315395" name="Picture 9"/>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95513" y="642938"/>
            <a:ext cx="5702300" cy="5478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15396" name="Rectangle 10"/>
          <p:cNvSpPr>
            <a:spLocks noChangeArrowheads="1"/>
          </p:cNvSpPr>
          <p:nvPr/>
        </p:nvSpPr>
        <p:spPr bwMode="auto">
          <a:xfrm>
            <a:off x="2205038" y="622300"/>
            <a:ext cx="5715000" cy="5529263"/>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900">
              <a:solidFill>
                <a:srgbClr val="FFA27C"/>
              </a:solidFill>
            </a:endParaRPr>
          </a:p>
        </p:txBody>
      </p:sp>
      <p:sp>
        <p:nvSpPr>
          <p:cNvPr id="315397" name="Text Box 12"/>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315398" name="Text Box 14"/>
          <p:cNvSpPr txBox="1">
            <a:spLocks noChangeArrowheads="1"/>
          </p:cNvSpPr>
          <p:nvPr/>
        </p:nvSpPr>
        <p:spPr bwMode="auto">
          <a:xfrm>
            <a:off x="8797925" y="6184900"/>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 </a:t>
            </a:r>
          </a:p>
        </p:txBody>
      </p:sp>
      <p:sp>
        <p:nvSpPr>
          <p:cNvPr id="315399" name="Text Box 15"/>
          <p:cNvSpPr txBox="1">
            <a:spLocks noChangeArrowheads="1"/>
          </p:cNvSpPr>
          <p:nvPr/>
        </p:nvSpPr>
        <p:spPr bwMode="auto">
          <a:xfrm>
            <a:off x="8339138" y="6486525"/>
            <a:ext cx="2333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b="1">
                <a:solidFill>
                  <a:srgbClr val="FFFFFF"/>
                </a:solidFill>
              </a:rPr>
              <a:t> </a:t>
            </a:r>
          </a:p>
        </p:txBody>
      </p:sp>
      <p:sp>
        <p:nvSpPr>
          <p:cNvPr id="315400" name="Text Box 16"/>
          <p:cNvSpPr txBox="1">
            <a:spLocks noChangeArrowheads="1"/>
          </p:cNvSpPr>
          <p:nvPr/>
        </p:nvSpPr>
        <p:spPr bwMode="auto">
          <a:xfrm>
            <a:off x="8085138" y="6518275"/>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39</a:t>
            </a:r>
          </a:p>
        </p:txBody>
      </p:sp>
      <p:sp>
        <p:nvSpPr>
          <p:cNvPr id="315401" name="Text Box 18"/>
          <p:cNvSpPr txBox="1">
            <a:spLocks noChangeArrowheads="1"/>
          </p:cNvSpPr>
          <p:nvPr/>
        </p:nvSpPr>
        <p:spPr bwMode="auto">
          <a:xfrm>
            <a:off x="7092950" y="6270625"/>
            <a:ext cx="154781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Handbook pg. 8-14</a:t>
            </a:r>
          </a:p>
        </p:txBody>
      </p:sp>
      <p:sp>
        <p:nvSpPr>
          <p:cNvPr id="315402" name="Rectangle 8"/>
          <p:cNvSpPr>
            <a:spLocks noChangeArrowheads="1"/>
          </p:cNvSpPr>
          <p:nvPr/>
        </p:nvSpPr>
        <p:spPr bwMode="auto">
          <a:xfrm rot="835137">
            <a:off x="5241925" y="1536700"/>
            <a:ext cx="442913" cy="338138"/>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algn="ctr"/>
            <a:r>
              <a:rPr lang="en-US" altLang="zh-CN" sz="2000" b="1">
                <a:solidFill>
                  <a:srgbClr val="1A0004"/>
                </a:solidFill>
                <a:ea typeface="宋体" charset="0"/>
                <a:cs typeface="宋体" charset="0"/>
              </a:rPr>
              <a:t>C</a:t>
            </a:r>
            <a:endParaRPr lang="zh-CN" altLang="en-US" sz="2000" b="1">
              <a:solidFill>
                <a:srgbClr val="1A0004"/>
              </a:solidFill>
              <a:ea typeface="宋体" charset="0"/>
              <a:cs typeface="宋体" charset="0"/>
            </a:endParaRPr>
          </a:p>
        </p:txBody>
      </p:sp>
      <p:sp>
        <p:nvSpPr>
          <p:cNvPr id="315403" name="Rectangle 8"/>
          <p:cNvSpPr>
            <a:spLocks noChangeArrowheads="1"/>
          </p:cNvSpPr>
          <p:nvPr/>
        </p:nvSpPr>
        <p:spPr bwMode="auto">
          <a:xfrm rot="835137">
            <a:off x="5111750" y="2628900"/>
            <a:ext cx="442913" cy="338138"/>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algn="ctr"/>
            <a:r>
              <a:rPr lang="en-US" altLang="zh-CN" sz="2000" b="1">
                <a:solidFill>
                  <a:srgbClr val="1A0004"/>
                </a:solidFill>
                <a:ea typeface="宋体" charset="0"/>
                <a:cs typeface="宋体" charset="0"/>
              </a:rPr>
              <a:t>7</a:t>
            </a:r>
            <a:endParaRPr lang="zh-CN" altLang="en-US" sz="2000" b="1">
              <a:solidFill>
                <a:srgbClr val="1A0004"/>
              </a:solidFill>
              <a:ea typeface="宋体" charset="0"/>
              <a:cs typeface="宋体" charset="0"/>
            </a:endParaRPr>
          </a:p>
        </p:txBody>
      </p:sp>
      <p:sp>
        <p:nvSpPr>
          <p:cNvPr id="315404" name="Rectangle 8"/>
          <p:cNvSpPr>
            <a:spLocks noChangeArrowheads="1"/>
          </p:cNvSpPr>
          <p:nvPr/>
        </p:nvSpPr>
        <p:spPr bwMode="auto">
          <a:xfrm rot="835137">
            <a:off x="4967288" y="3611563"/>
            <a:ext cx="442912" cy="339725"/>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algn="ctr"/>
            <a:r>
              <a:rPr lang="en-US" altLang="zh-CN" sz="2000" b="1">
                <a:solidFill>
                  <a:srgbClr val="1A0004"/>
                </a:solidFill>
                <a:ea typeface="宋体" charset="0"/>
                <a:cs typeface="宋体" charset="0"/>
              </a:rPr>
              <a:t>S</a:t>
            </a:r>
            <a:endParaRPr lang="zh-CN" altLang="en-US" sz="2000" b="1">
              <a:solidFill>
                <a:srgbClr val="1A0004"/>
              </a:solidFill>
              <a:ea typeface="宋体" charset="0"/>
              <a:cs typeface="宋体" charset="0"/>
            </a:endParaRPr>
          </a:p>
        </p:txBody>
      </p:sp>
      <p:sp>
        <p:nvSpPr>
          <p:cNvPr id="315405" name="Rectangle 8"/>
          <p:cNvSpPr>
            <a:spLocks noChangeArrowheads="1"/>
          </p:cNvSpPr>
          <p:nvPr/>
        </p:nvSpPr>
        <p:spPr bwMode="auto">
          <a:xfrm rot="835137">
            <a:off x="4800600" y="4538663"/>
            <a:ext cx="444500" cy="338137"/>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algn="ctr"/>
            <a:r>
              <a:rPr lang="en-US" altLang="zh-CN" sz="2000" b="1">
                <a:solidFill>
                  <a:srgbClr val="1A0004"/>
                </a:solidFill>
                <a:ea typeface="宋体" charset="0"/>
                <a:cs typeface="宋体" charset="0"/>
              </a:rPr>
              <a:t>J</a:t>
            </a:r>
            <a:endParaRPr lang="zh-CN" altLang="en-US" sz="2000" b="1">
              <a:solidFill>
                <a:srgbClr val="1A0004"/>
              </a:solidFill>
              <a:ea typeface="宋体" charset="0"/>
              <a:cs typeface="宋体" charset="0"/>
            </a:endParaRPr>
          </a:p>
        </p:txBody>
      </p:sp>
      <p:sp>
        <p:nvSpPr>
          <p:cNvPr id="2" name="Title 1"/>
          <p:cNvSpPr>
            <a:spLocks noGrp="1"/>
          </p:cNvSpPr>
          <p:nvPr>
            <p:ph type="title" idx="4294967295"/>
          </p:nvPr>
        </p:nvSpPr>
        <p:spPr>
          <a:xfrm>
            <a:off x="407988" y="2255838"/>
            <a:ext cx="8361362" cy="1751012"/>
          </a:xfrm>
          <a:prstGeom prst="rect">
            <a:avLst/>
          </a:prstGeom>
          <a:ln w="12700">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5400" i="1" kern="1200" dirty="0">
                <a:solidFill>
                  <a:srgbClr val="E8EC39"/>
                </a:solidFill>
                <a:latin typeface="Comic Sans MS" pitchFamily="-107" charset="0"/>
                <a:ea typeface="+mn-ea"/>
                <a:cs typeface="+mn-cs"/>
              </a:rPr>
              <a:t>YOUR </a:t>
            </a:r>
            <a:br>
              <a:rPr lang="en-US" sz="5400" i="1" kern="1200" dirty="0">
                <a:solidFill>
                  <a:srgbClr val="E8EC39"/>
                </a:solidFill>
                <a:latin typeface="Comic Sans MS" pitchFamily="-107" charset="0"/>
                <a:ea typeface="+mn-ea"/>
                <a:cs typeface="+mn-cs"/>
              </a:rPr>
            </a:br>
            <a:r>
              <a:rPr lang="en-US" sz="5400" i="1" kern="1200" dirty="0">
                <a:solidFill>
                  <a:srgbClr val="E8EC39"/>
                </a:solidFill>
                <a:latin typeface="Comic Sans MS" pitchFamily="-107" charset="0"/>
                <a:ea typeface="+mn-ea"/>
                <a:cs typeface="+mn-cs"/>
              </a:rPr>
              <a:t>BIBLE FILE</a:t>
            </a:r>
          </a:p>
        </p:txBody>
      </p:sp>
    </p:spTree>
  </p:cSld>
  <p:clrMapOvr>
    <a:masterClrMapping/>
  </p:clrMapOvr>
  <p:transition spd="med">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41" name="Picture 493"/>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95513" y="642938"/>
            <a:ext cx="5702300" cy="5478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17442" name="Rectangle 8"/>
          <p:cNvSpPr>
            <a:spLocks noChangeArrowheads="1"/>
          </p:cNvSpPr>
          <p:nvPr/>
        </p:nvSpPr>
        <p:spPr bwMode="auto">
          <a:xfrm rot="835137">
            <a:off x="5241925" y="1536700"/>
            <a:ext cx="442913" cy="338138"/>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algn="ctr"/>
            <a:r>
              <a:rPr lang="en-US" altLang="zh-CN" sz="2000" b="1">
                <a:solidFill>
                  <a:srgbClr val="1A0004"/>
                </a:solidFill>
                <a:ea typeface="宋体" charset="0"/>
                <a:cs typeface="宋体" charset="0"/>
              </a:rPr>
              <a:t>C</a:t>
            </a:r>
            <a:endParaRPr lang="zh-CN" altLang="en-US" sz="2000" b="1">
              <a:solidFill>
                <a:srgbClr val="1A0004"/>
              </a:solidFill>
              <a:ea typeface="宋体" charset="0"/>
              <a:cs typeface="宋体" charset="0"/>
            </a:endParaRPr>
          </a:p>
        </p:txBody>
      </p:sp>
      <p:sp>
        <p:nvSpPr>
          <p:cNvPr id="317443" name="Rectangle 8"/>
          <p:cNvSpPr>
            <a:spLocks noChangeArrowheads="1"/>
          </p:cNvSpPr>
          <p:nvPr/>
        </p:nvSpPr>
        <p:spPr bwMode="auto">
          <a:xfrm rot="835137">
            <a:off x="5111750" y="2628900"/>
            <a:ext cx="442913" cy="338138"/>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algn="ctr"/>
            <a:r>
              <a:rPr lang="en-US" altLang="zh-CN" sz="2000" b="1">
                <a:solidFill>
                  <a:srgbClr val="1A0004"/>
                </a:solidFill>
                <a:ea typeface="宋体" charset="0"/>
                <a:cs typeface="宋体" charset="0"/>
              </a:rPr>
              <a:t>7</a:t>
            </a:r>
            <a:endParaRPr lang="zh-CN" altLang="en-US" sz="2000" b="1">
              <a:solidFill>
                <a:srgbClr val="1A0004"/>
              </a:solidFill>
              <a:ea typeface="宋体" charset="0"/>
              <a:cs typeface="宋体" charset="0"/>
            </a:endParaRPr>
          </a:p>
        </p:txBody>
      </p:sp>
      <p:sp>
        <p:nvSpPr>
          <p:cNvPr id="317444" name="Rectangle 8"/>
          <p:cNvSpPr>
            <a:spLocks noChangeArrowheads="1"/>
          </p:cNvSpPr>
          <p:nvPr/>
        </p:nvSpPr>
        <p:spPr bwMode="auto">
          <a:xfrm rot="835137">
            <a:off x="4967288" y="3611563"/>
            <a:ext cx="442912" cy="339725"/>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algn="ctr"/>
            <a:r>
              <a:rPr lang="en-US" altLang="zh-CN" sz="2000" b="1">
                <a:solidFill>
                  <a:srgbClr val="1A0004"/>
                </a:solidFill>
                <a:ea typeface="宋体" charset="0"/>
                <a:cs typeface="宋体" charset="0"/>
              </a:rPr>
              <a:t>S</a:t>
            </a:r>
            <a:endParaRPr lang="zh-CN" altLang="en-US" sz="2000" b="1">
              <a:solidFill>
                <a:srgbClr val="1A0004"/>
              </a:solidFill>
              <a:ea typeface="宋体" charset="0"/>
              <a:cs typeface="宋体" charset="0"/>
            </a:endParaRPr>
          </a:p>
        </p:txBody>
      </p:sp>
      <p:sp>
        <p:nvSpPr>
          <p:cNvPr id="317445" name="Rectangle 8"/>
          <p:cNvSpPr>
            <a:spLocks noChangeArrowheads="1"/>
          </p:cNvSpPr>
          <p:nvPr/>
        </p:nvSpPr>
        <p:spPr bwMode="auto">
          <a:xfrm rot="835137">
            <a:off x="4800600" y="4538663"/>
            <a:ext cx="444500" cy="338137"/>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algn="ctr"/>
            <a:r>
              <a:rPr lang="en-US" altLang="zh-CN" sz="2000" b="1">
                <a:solidFill>
                  <a:srgbClr val="1A0004"/>
                </a:solidFill>
                <a:ea typeface="宋体" charset="0"/>
                <a:cs typeface="宋体" charset="0"/>
              </a:rPr>
              <a:t>J</a:t>
            </a:r>
            <a:endParaRPr lang="zh-CN" altLang="en-US" sz="2000" b="1">
              <a:solidFill>
                <a:srgbClr val="1A0004"/>
              </a:solidFill>
              <a:ea typeface="宋体" charset="0"/>
              <a:cs typeface="宋体" charset="0"/>
            </a:endParaRPr>
          </a:p>
        </p:txBody>
      </p:sp>
      <p:sp>
        <p:nvSpPr>
          <p:cNvPr id="317446" name="Rectangle 494"/>
          <p:cNvSpPr>
            <a:spLocks noChangeArrowheads="1"/>
          </p:cNvSpPr>
          <p:nvPr/>
        </p:nvSpPr>
        <p:spPr bwMode="auto">
          <a:xfrm>
            <a:off x="2205038" y="622300"/>
            <a:ext cx="5715000" cy="5529263"/>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900">
              <a:solidFill>
                <a:srgbClr val="FFA27C"/>
              </a:solidFill>
            </a:endParaRPr>
          </a:p>
        </p:txBody>
      </p:sp>
      <p:sp>
        <p:nvSpPr>
          <p:cNvPr id="124930" name="Rectangle 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07" charset="0"/>
              </a:rPr>
              <a:t>7</a:t>
            </a:r>
          </a:p>
        </p:txBody>
      </p:sp>
      <p:sp>
        <p:nvSpPr>
          <p:cNvPr id="124931" name="Line 3"/>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nvGrpSpPr>
          <p:cNvPr id="2" name="Group 482"/>
          <p:cNvGrpSpPr>
            <a:grpSpLocks/>
          </p:cNvGrpSpPr>
          <p:nvPr/>
        </p:nvGrpSpPr>
        <p:grpSpPr bwMode="auto">
          <a:xfrm>
            <a:off x="2405063" y="803275"/>
            <a:ext cx="2671762" cy="1565275"/>
            <a:chOff x="1366" y="632"/>
            <a:chExt cx="1683" cy="986"/>
          </a:xfrm>
        </p:grpSpPr>
        <p:grpSp>
          <p:nvGrpSpPr>
            <p:cNvPr id="317519" name="Group 468"/>
            <p:cNvGrpSpPr>
              <a:grpSpLocks/>
            </p:cNvGrpSpPr>
            <p:nvPr/>
          </p:nvGrpSpPr>
          <p:grpSpPr bwMode="auto">
            <a:xfrm>
              <a:off x="1366" y="669"/>
              <a:ext cx="1683" cy="949"/>
              <a:chOff x="1002" y="157"/>
              <a:chExt cx="1683" cy="949"/>
            </a:xfrm>
          </p:grpSpPr>
          <p:sp>
            <p:nvSpPr>
              <p:cNvPr id="317521" name="AutoShape 469"/>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algn="ctr"/>
                <a:endParaRPr lang="en-US" sz="900">
                  <a:solidFill>
                    <a:srgbClr val="FFA27C"/>
                  </a:solidFill>
                </a:endParaRPr>
              </a:p>
            </p:txBody>
          </p:sp>
          <p:sp>
            <p:nvSpPr>
              <p:cNvPr id="317522" name="Rectangle 470"/>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algn="ctr"/>
                <a:endParaRPr lang="en-US" sz="900">
                  <a:solidFill>
                    <a:srgbClr val="FFA27C"/>
                  </a:solidFill>
                </a:endParaRPr>
              </a:p>
            </p:txBody>
          </p:sp>
          <p:sp>
            <p:nvSpPr>
              <p:cNvPr id="317523" name="Rectangle 471"/>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endParaRPr>
              </a:p>
            </p:txBody>
          </p:sp>
          <p:sp>
            <p:nvSpPr>
              <p:cNvPr id="317524" name="Rectangle 472"/>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endParaRPr>
              </a:p>
            </p:txBody>
          </p:sp>
        </p:grpSp>
        <p:sp>
          <p:nvSpPr>
            <p:cNvPr id="317520" name="Text Box 376"/>
            <p:cNvSpPr txBox="1">
              <a:spLocks noChangeArrowheads="1"/>
            </p:cNvSpPr>
            <p:nvPr/>
          </p:nvSpPr>
          <p:spPr bwMode="auto">
            <a:xfrm>
              <a:off x="1830" y="632"/>
              <a:ext cx="196"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000000"/>
                  </a:solidFill>
                  <a:latin typeface="Times New Roman" charset="0"/>
                </a:rPr>
                <a:t>1</a:t>
              </a:r>
            </a:p>
          </p:txBody>
        </p:sp>
      </p:grpSp>
      <p:grpSp>
        <p:nvGrpSpPr>
          <p:cNvPr id="4" name="Group 483"/>
          <p:cNvGrpSpPr>
            <a:grpSpLocks/>
          </p:cNvGrpSpPr>
          <p:nvPr/>
        </p:nvGrpSpPr>
        <p:grpSpPr bwMode="auto">
          <a:xfrm>
            <a:off x="2684463" y="1184275"/>
            <a:ext cx="2671762" cy="1565275"/>
            <a:chOff x="1542" y="872"/>
            <a:chExt cx="1683" cy="986"/>
          </a:xfrm>
        </p:grpSpPr>
        <p:grpSp>
          <p:nvGrpSpPr>
            <p:cNvPr id="317513" name="Group 463"/>
            <p:cNvGrpSpPr>
              <a:grpSpLocks/>
            </p:cNvGrpSpPr>
            <p:nvPr/>
          </p:nvGrpSpPr>
          <p:grpSpPr bwMode="auto">
            <a:xfrm>
              <a:off x="1542" y="909"/>
              <a:ext cx="1683" cy="949"/>
              <a:chOff x="1002" y="157"/>
              <a:chExt cx="1683" cy="949"/>
            </a:xfrm>
          </p:grpSpPr>
          <p:sp>
            <p:nvSpPr>
              <p:cNvPr id="317515" name="AutoShape 464"/>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algn="ctr"/>
                <a:endParaRPr lang="en-US" sz="900">
                  <a:solidFill>
                    <a:srgbClr val="FFA27C"/>
                  </a:solidFill>
                </a:endParaRPr>
              </a:p>
            </p:txBody>
          </p:sp>
          <p:sp>
            <p:nvSpPr>
              <p:cNvPr id="317516" name="Rectangle 465"/>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algn="ctr"/>
                <a:endParaRPr lang="en-US" sz="900">
                  <a:solidFill>
                    <a:srgbClr val="FFA27C"/>
                  </a:solidFill>
                </a:endParaRPr>
              </a:p>
            </p:txBody>
          </p:sp>
          <p:sp>
            <p:nvSpPr>
              <p:cNvPr id="317517" name="Rectangle 466"/>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endParaRPr>
              </a:p>
            </p:txBody>
          </p:sp>
          <p:sp>
            <p:nvSpPr>
              <p:cNvPr id="317518" name="Rectangle 467"/>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endParaRPr>
              </a:p>
            </p:txBody>
          </p:sp>
        </p:grpSp>
        <p:sp>
          <p:nvSpPr>
            <p:cNvPr id="317514" name="Text Box 473"/>
            <p:cNvSpPr txBox="1">
              <a:spLocks noChangeArrowheads="1"/>
            </p:cNvSpPr>
            <p:nvPr/>
          </p:nvSpPr>
          <p:spPr bwMode="auto">
            <a:xfrm>
              <a:off x="2022" y="872"/>
              <a:ext cx="196"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000000"/>
                  </a:solidFill>
                  <a:latin typeface="Times New Roman" charset="0"/>
                </a:rPr>
                <a:t>2</a:t>
              </a:r>
            </a:p>
          </p:txBody>
        </p:sp>
      </p:grpSp>
      <p:grpSp>
        <p:nvGrpSpPr>
          <p:cNvPr id="6" name="Group 484"/>
          <p:cNvGrpSpPr>
            <a:grpSpLocks/>
          </p:cNvGrpSpPr>
          <p:nvPr/>
        </p:nvGrpSpPr>
        <p:grpSpPr bwMode="auto">
          <a:xfrm>
            <a:off x="3021013" y="1590675"/>
            <a:ext cx="2671762" cy="1539875"/>
            <a:chOff x="1754" y="1128"/>
            <a:chExt cx="1683" cy="970"/>
          </a:xfrm>
        </p:grpSpPr>
        <p:grpSp>
          <p:nvGrpSpPr>
            <p:cNvPr id="317507" name="Group 428"/>
            <p:cNvGrpSpPr>
              <a:grpSpLocks/>
            </p:cNvGrpSpPr>
            <p:nvPr/>
          </p:nvGrpSpPr>
          <p:grpSpPr bwMode="auto">
            <a:xfrm>
              <a:off x="1754" y="1149"/>
              <a:ext cx="1683" cy="949"/>
              <a:chOff x="1002" y="157"/>
              <a:chExt cx="1683" cy="949"/>
            </a:xfrm>
          </p:grpSpPr>
          <p:sp>
            <p:nvSpPr>
              <p:cNvPr id="317509" name="AutoShape 429"/>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algn="ctr"/>
                <a:endParaRPr lang="en-US" sz="900">
                  <a:solidFill>
                    <a:srgbClr val="FFA27C"/>
                  </a:solidFill>
                </a:endParaRPr>
              </a:p>
            </p:txBody>
          </p:sp>
          <p:sp>
            <p:nvSpPr>
              <p:cNvPr id="317510" name="Rectangle 430"/>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algn="ctr"/>
                <a:endParaRPr lang="en-US" sz="900">
                  <a:solidFill>
                    <a:srgbClr val="FFA27C"/>
                  </a:solidFill>
                </a:endParaRPr>
              </a:p>
            </p:txBody>
          </p:sp>
          <p:sp>
            <p:nvSpPr>
              <p:cNvPr id="317511" name="Rectangle 431"/>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endParaRPr>
              </a:p>
            </p:txBody>
          </p:sp>
          <p:sp>
            <p:nvSpPr>
              <p:cNvPr id="317512" name="Rectangle 432"/>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endParaRPr>
              </a:p>
            </p:txBody>
          </p:sp>
        </p:grpSp>
        <p:sp>
          <p:nvSpPr>
            <p:cNvPr id="317508" name="Text Box 474"/>
            <p:cNvSpPr txBox="1">
              <a:spLocks noChangeArrowheads="1"/>
            </p:cNvSpPr>
            <p:nvPr/>
          </p:nvSpPr>
          <p:spPr bwMode="auto">
            <a:xfrm>
              <a:off x="2206" y="1128"/>
              <a:ext cx="196"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000000"/>
                  </a:solidFill>
                  <a:latin typeface="Times New Roman" charset="0"/>
                </a:rPr>
                <a:t>3</a:t>
              </a:r>
            </a:p>
          </p:txBody>
        </p:sp>
      </p:grpSp>
      <p:grpSp>
        <p:nvGrpSpPr>
          <p:cNvPr id="8" name="Group 485"/>
          <p:cNvGrpSpPr>
            <a:grpSpLocks/>
          </p:cNvGrpSpPr>
          <p:nvPr/>
        </p:nvGrpSpPr>
        <p:grpSpPr bwMode="auto">
          <a:xfrm>
            <a:off x="3275013" y="1971675"/>
            <a:ext cx="2671762" cy="1552575"/>
            <a:chOff x="1914" y="1368"/>
            <a:chExt cx="1683" cy="978"/>
          </a:xfrm>
        </p:grpSpPr>
        <p:grpSp>
          <p:nvGrpSpPr>
            <p:cNvPr id="317501" name="Group 423"/>
            <p:cNvGrpSpPr>
              <a:grpSpLocks/>
            </p:cNvGrpSpPr>
            <p:nvPr/>
          </p:nvGrpSpPr>
          <p:grpSpPr bwMode="auto">
            <a:xfrm>
              <a:off x="1914" y="1397"/>
              <a:ext cx="1683" cy="949"/>
              <a:chOff x="1002" y="157"/>
              <a:chExt cx="1683" cy="949"/>
            </a:xfrm>
          </p:grpSpPr>
          <p:sp>
            <p:nvSpPr>
              <p:cNvPr id="317503" name="AutoShape 424"/>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algn="ctr"/>
                <a:endParaRPr lang="en-US" sz="900">
                  <a:solidFill>
                    <a:srgbClr val="FFA27C"/>
                  </a:solidFill>
                </a:endParaRPr>
              </a:p>
            </p:txBody>
          </p:sp>
          <p:sp>
            <p:nvSpPr>
              <p:cNvPr id="317504" name="Rectangle 425"/>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algn="ctr"/>
                <a:endParaRPr lang="en-US" sz="900">
                  <a:solidFill>
                    <a:srgbClr val="FFA27C"/>
                  </a:solidFill>
                </a:endParaRPr>
              </a:p>
            </p:txBody>
          </p:sp>
          <p:sp>
            <p:nvSpPr>
              <p:cNvPr id="317505" name="Rectangle 426"/>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endParaRPr>
              </a:p>
            </p:txBody>
          </p:sp>
          <p:sp>
            <p:nvSpPr>
              <p:cNvPr id="317506" name="Rectangle 427"/>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endParaRPr>
              </a:p>
            </p:txBody>
          </p:sp>
        </p:grpSp>
        <p:sp>
          <p:nvSpPr>
            <p:cNvPr id="317502" name="Text Box 475"/>
            <p:cNvSpPr txBox="1">
              <a:spLocks noChangeArrowheads="1"/>
            </p:cNvSpPr>
            <p:nvPr/>
          </p:nvSpPr>
          <p:spPr bwMode="auto">
            <a:xfrm>
              <a:off x="2382" y="1368"/>
              <a:ext cx="196"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000000"/>
                  </a:solidFill>
                  <a:latin typeface="Times New Roman" charset="0"/>
                </a:rPr>
                <a:t>4</a:t>
              </a:r>
            </a:p>
          </p:txBody>
        </p:sp>
      </p:grpSp>
      <p:grpSp>
        <p:nvGrpSpPr>
          <p:cNvPr id="10" name="Group 486"/>
          <p:cNvGrpSpPr>
            <a:grpSpLocks/>
          </p:cNvGrpSpPr>
          <p:nvPr/>
        </p:nvGrpSpPr>
        <p:grpSpPr bwMode="auto">
          <a:xfrm>
            <a:off x="3560763" y="2352675"/>
            <a:ext cx="2671762" cy="1552575"/>
            <a:chOff x="2094" y="1608"/>
            <a:chExt cx="1683" cy="978"/>
          </a:xfrm>
        </p:grpSpPr>
        <p:grpSp>
          <p:nvGrpSpPr>
            <p:cNvPr id="317495" name="Group 433"/>
            <p:cNvGrpSpPr>
              <a:grpSpLocks/>
            </p:cNvGrpSpPr>
            <p:nvPr/>
          </p:nvGrpSpPr>
          <p:grpSpPr bwMode="auto">
            <a:xfrm>
              <a:off x="2094" y="1637"/>
              <a:ext cx="1683" cy="949"/>
              <a:chOff x="1002" y="157"/>
              <a:chExt cx="1683" cy="949"/>
            </a:xfrm>
          </p:grpSpPr>
          <p:sp>
            <p:nvSpPr>
              <p:cNvPr id="317497" name="AutoShape 434"/>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algn="ctr"/>
                <a:endParaRPr lang="en-US" sz="900">
                  <a:solidFill>
                    <a:srgbClr val="FFA27C"/>
                  </a:solidFill>
                </a:endParaRPr>
              </a:p>
            </p:txBody>
          </p:sp>
          <p:sp>
            <p:nvSpPr>
              <p:cNvPr id="317498" name="Rectangle 435"/>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algn="ctr"/>
                <a:endParaRPr lang="en-US" sz="900">
                  <a:solidFill>
                    <a:srgbClr val="FFA27C"/>
                  </a:solidFill>
                </a:endParaRPr>
              </a:p>
            </p:txBody>
          </p:sp>
          <p:sp>
            <p:nvSpPr>
              <p:cNvPr id="317499" name="Rectangle 436"/>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endParaRPr>
              </a:p>
            </p:txBody>
          </p:sp>
          <p:sp>
            <p:nvSpPr>
              <p:cNvPr id="317500" name="Rectangle 437"/>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endParaRPr>
              </a:p>
            </p:txBody>
          </p:sp>
        </p:grpSp>
        <p:sp>
          <p:nvSpPr>
            <p:cNvPr id="317496" name="Text Box 476"/>
            <p:cNvSpPr txBox="1">
              <a:spLocks noChangeArrowheads="1"/>
            </p:cNvSpPr>
            <p:nvPr/>
          </p:nvSpPr>
          <p:spPr bwMode="auto">
            <a:xfrm>
              <a:off x="2566" y="1608"/>
              <a:ext cx="196"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000000"/>
                  </a:solidFill>
                  <a:latin typeface="Times New Roman" charset="0"/>
                </a:rPr>
                <a:t>5</a:t>
              </a:r>
            </a:p>
          </p:txBody>
        </p:sp>
      </p:grpSp>
      <p:grpSp>
        <p:nvGrpSpPr>
          <p:cNvPr id="12" name="Group 487"/>
          <p:cNvGrpSpPr>
            <a:grpSpLocks/>
          </p:cNvGrpSpPr>
          <p:nvPr/>
        </p:nvGrpSpPr>
        <p:grpSpPr bwMode="auto">
          <a:xfrm>
            <a:off x="3865563" y="2720975"/>
            <a:ext cx="2671762" cy="1565275"/>
            <a:chOff x="2286" y="1840"/>
            <a:chExt cx="1683" cy="986"/>
          </a:xfrm>
        </p:grpSpPr>
        <p:grpSp>
          <p:nvGrpSpPr>
            <p:cNvPr id="317489" name="Group 438"/>
            <p:cNvGrpSpPr>
              <a:grpSpLocks/>
            </p:cNvGrpSpPr>
            <p:nvPr/>
          </p:nvGrpSpPr>
          <p:grpSpPr bwMode="auto">
            <a:xfrm>
              <a:off x="2286" y="1877"/>
              <a:ext cx="1683" cy="949"/>
              <a:chOff x="1002" y="157"/>
              <a:chExt cx="1683" cy="949"/>
            </a:xfrm>
          </p:grpSpPr>
          <p:sp>
            <p:nvSpPr>
              <p:cNvPr id="317491" name="AutoShape 439"/>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algn="ctr"/>
                <a:endParaRPr lang="en-US" sz="900">
                  <a:solidFill>
                    <a:srgbClr val="FFA27C"/>
                  </a:solidFill>
                </a:endParaRPr>
              </a:p>
            </p:txBody>
          </p:sp>
          <p:sp>
            <p:nvSpPr>
              <p:cNvPr id="317492" name="Rectangle 440"/>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algn="ctr"/>
                <a:endParaRPr lang="en-US" sz="900">
                  <a:solidFill>
                    <a:srgbClr val="FFA27C"/>
                  </a:solidFill>
                </a:endParaRPr>
              </a:p>
            </p:txBody>
          </p:sp>
          <p:sp>
            <p:nvSpPr>
              <p:cNvPr id="317493" name="Rectangle 441"/>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endParaRPr>
              </a:p>
            </p:txBody>
          </p:sp>
          <p:sp>
            <p:nvSpPr>
              <p:cNvPr id="317494" name="Rectangle 442"/>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endParaRPr>
              </a:p>
            </p:txBody>
          </p:sp>
        </p:grpSp>
        <p:sp>
          <p:nvSpPr>
            <p:cNvPr id="317490" name="Text Box 477"/>
            <p:cNvSpPr txBox="1">
              <a:spLocks noChangeArrowheads="1"/>
            </p:cNvSpPr>
            <p:nvPr/>
          </p:nvSpPr>
          <p:spPr bwMode="auto">
            <a:xfrm>
              <a:off x="2734" y="1840"/>
              <a:ext cx="196"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000000"/>
                  </a:solidFill>
                  <a:latin typeface="Times New Roman" charset="0"/>
                </a:rPr>
                <a:t>6</a:t>
              </a:r>
            </a:p>
          </p:txBody>
        </p:sp>
      </p:grpSp>
      <p:grpSp>
        <p:nvGrpSpPr>
          <p:cNvPr id="14" name="Group 489"/>
          <p:cNvGrpSpPr>
            <a:grpSpLocks/>
          </p:cNvGrpSpPr>
          <p:nvPr/>
        </p:nvGrpSpPr>
        <p:grpSpPr bwMode="auto">
          <a:xfrm>
            <a:off x="4132263" y="3114675"/>
            <a:ext cx="2671762" cy="1552575"/>
            <a:chOff x="2454" y="2088"/>
            <a:chExt cx="1683" cy="978"/>
          </a:xfrm>
        </p:grpSpPr>
        <p:grpSp>
          <p:nvGrpSpPr>
            <p:cNvPr id="317483" name="Group 443"/>
            <p:cNvGrpSpPr>
              <a:grpSpLocks/>
            </p:cNvGrpSpPr>
            <p:nvPr/>
          </p:nvGrpSpPr>
          <p:grpSpPr bwMode="auto">
            <a:xfrm>
              <a:off x="2454" y="2117"/>
              <a:ext cx="1683" cy="949"/>
              <a:chOff x="1002" y="157"/>
              <a:chExt cx="1683" cy="949"/>
            </a:xfrm>
          </p:grpSpPr>
          <p:sp>
            <p:nvSpPr>
              <p:cNvPr id="317485" name="AutoShape 444"/>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algn="ctr"/>
                <a:endParaRPr lang="en-US" sz="900">
                  <a:solidFill>
                    <a:srgbClr val="FFA27C"/>
                  </a:solidFill>
                </a:endParaRPr>
              </a:p>
            </p:txBody>
          </p:sp>
          <p:sp>
            <p:nvSpPr>
              <p:cNvPr id="317486" name="Rectangle 445"/>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algn="ctr"/>
                <a:endParaRPr lang="en-US" sz="900">
                  <a:solidFill>
                    <a:srgbClr val="FFA27C"/>
                  </a:solidFill>
                </a:endParaRPr>
              </a:p>
            </p:txBody>
          </p:sp>
          <p:sp>
            <p:nvSpPr>
              <p:cNvPr id="317487" name="Rectangle 446"/>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endParaRPr>
              </a:p>
            </p:txBody>
          </p:sp>
          <p:sp>
            <p:nvSpPr>
              <p:cNvPr id="317488" name="Rectangle 447"/>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endParaRPr>
              </a:p>
            </p:txBody>
          </p:sp>
        </p:grpSp>
        <p:sp>
          <p:nvSpPr>
            <p:cNvPr id="317484" name="Text Box 478"/>
            <p:cNvSpPr txBox="1">
              <a:spLocks noChangeArrowheads="1"/>
            </p:cNvSpPr>
            <p:nvPr/>
          </p:nvSpPr>
          <p:spPr bwMode="auto">
            <a:xfrm>
              <a:off x="2918" y="2088"/>
              <a:ext cx="196"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000000"/>
                  </a:solidFill>
                  <a:latin typeface="Times New Roman" charset="0"/>
                </a:rPr>
                <a:t>7</a:t>
              </a:r>
            </a:p>
          </p:txBody>
        </p:sp>
      </p:grpSp>
      <p:grpSp>
        <p:nvGrpSpPr>
          <p:cNvPr id="16" name="Group 490"/>
          <p:cNvGrpSpPr>
            <a:grpSpLocks/>
          </p:cNvGrpSpPr>
          <p:nvPr/>
        </p:nvGrpSpPr>
        <p:grpSpPr bwMode="auto">
          <a:xfrm>
            <a:off x="4386263" y="3495675"/>
            <a:ext cx="2671762" cy="1552575"/>
            <a:chOff x="2614" y="2328"/>
            <a:chExt cx="1683" cy="978"/>
          </a:xfrm>
        </p:grpSpPr>
        <p:grpSp>
          <p:nvGrpSpPr>
            <p:cNvPr id="317477" name="Group 448"/>
            <p:cNvGrpSpPr>
              <a:grpSpLocks/>
            </p:cNvGrpSpPr>
            <p:nvPr/>
          </p:nvGrpSpPr>
          <p:grpSpPr bwMode="auto">
            <a:xfrm>
              <a:off x="2614" y="2357"/>
              <a:ext cx="1683" cy="949"/>
              <a:chOff x="1002" y="157"/>
              <a:chExt cx="1683" cy="949"/>
            </a:xfrm>
          </p:grpSpPr>
          <p:sp>
            <p:nvSpPr>
              <p:cNvPr id="317479" name="AutoShape 449"/>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algn="ctr"/>
                <a:endParaRPr lang="en-US" sz="900">
                  <a:solidFill>
                    <a:srgbClr val="FFA27C"/>
                  </a:solidFill>
                </a:endParaRPr>
              </a:p>
            </p:txBody>
          </p:sp>
          <p:sp>
            <p:nvSpPr>
              <p:cNvPr id="317480" name="Rectangle 450"/>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algn="ctr"/>
                <a:endParaRPr lang="en-US" sz="900">
                  <a:solidFill>
                    <a:srgbClr val="FFA27C"/>
                  </a:solidFill>
                </a:endParaRPr>
              </a:p>
            </p:txBody>
          </p:sp>
          <p:sp>
            <p:nvSpPr>
              <p:cNvPr id="317481" name="Rectangle 451"/>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endParaRPr>
              </a:p>
            </p:txBody>
          </p:sp>
          <p:sp>
            <p:nvSpPr>
              <p:cNvPr id="317482" name="Rectangle 452"/>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endParaRPr>
              </a:p>
            </p:txBody>
          </p:sp>
        </p:grpSp>
        <p:sp>
          <p:nvSpPr>
            <p:cNvPr id="317478" name="Text Box 479"/>
            <p:cNvSpPr txBox="1">
              <a:spLocks noChangeArrowheads="1"/>
            </p:cNvSpPr>
            <p:nvPr/>
          </p:nvSpPr>
          <p:spPr bwMode="auto">
            <a:xfrm>
              <a:off x="3094" y="2328"/>
              <a:ext cx="196"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000000"/>
                  </a:solidFill>
                  <a:latin typeface="Times New Roman" charset="0"/>
                </a:rPr>
                <a:t>8</a:t>
              </a:r>
            </a:p>
          </p:txBody>
        </p:sp>
      </p:grpSp>
      <p:grpSp>
        <p:nvGrpSpPr>
          <p:cNvPr id="18" name="Group 491"/>
          <p:cNvGrpSpPr>
            <a:grpSpLocks/>
          </p:cNvGrpSpPr>
          <p:nvPr/>
        </p:nvGrpSpPr>
        <p:grpSpPr bwMode="auto">
          <a:xfrm>
            <a:off x="4703763" y="3863975"/>
            <a:ext cx="2671762" cy="1565275"/>
            <a:chOff x="2814" y="2560"/>
            <a:chExt cx="1683" cy="986"/>
          </a:xfrm>
        </p:grpSpPr>
        <p:grpSp>
          <p:nvGrpSpPr>
            <p:cNvPr id="317471" name="Group 453"/>
            <p:cNvGrpSpPr>
              <a:grpSpLocks/>
            </p:cNvGrpSpPr>
            <p:nvPr/>
          </p:nvGrpSpPr>
          <p:grpSpPr bwMode="auto">
            <a:xfrm>
              <a:off x="2814" y="2597"/>
              <a:ext cx="1683" cy="949"/>
              <a:chOff x="1002" y="157"/>
              <a:chExt cx="1683" cy="949"/>
            </a:xfrm>
          </p:grpSpPr>
          <p:sp>
            <p:nvSpPr>
              <p:cNvPr id="317473" name="AutoShape 454"/>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algn="ctr"/>
                <a:endParaRPr lang="en-US" sz="900">
                  <a:solidFill>
                    <a:srgbClr val="FFA27C"/>
                  </a:solidFill>
                </a:endParaRPr>
              </a:p>
            </p:txBody>
          </p:sp>
          <p:sp>
            <p:nvSpPr>
              <p:cNvPr id="317474" name="Rectangle 455"/>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algn="ctr"/>
                <a:endParaRPr lang="en-US" sz="900">
                  <a:solidFill>
                    <a:srgbClr val="FFA27C"/>
                  </a:solidFill>
                </a:endParaRPr>
              </a:p>
            </p:txBody>
          </p:sp>
          <p:sp>
            <p:nvSpPr>
              <p:cNvPr id="317475" name="Rectangle 456"/>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endParaRPr>
              </a:p>
            </p:txBody>
          </p:sp>
          <p:sp>
            <p:nvSpPr>
              <p:cNvPr id="317476" name="Rectangle 457"/>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endParaRPr>
              </a:p>
            </p:txBody>
          </p:sp>
        </p:grpSp>
        <p:sp>
          <p:nvSpPr>
            <p:cNvPr id="317472" name="Text Box 480"/>
            <p:cNvSpPr txBox="1">
              <a:spLocks noChangeArrowheads="1"/>
            </p:cNvSpPr>
            <p:nvPr/>
          </p:nvSpPr>
          <p:spPr bwMode="auto">
            <a:xfrm>
              <a:off x="3270" y="2560"/>
              <a:ext cx="196"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000000"/>
                  </a:solidFill>
                  <a:latin typeface="Times New Roman" charset="0"/>
                </a:rPr>
                <a:t>9</a:t>
              </a:r>
            </a:p>
          </p:txBody>
        </p:sp>
      </p:grpSp>
      <p:grpSp>
        <p:nvGrpSpPr>
          <p:cNvPr id="20" name="Group 492"/>
          <p:cNvGrpSpPr>
            <a:grpSpLocks/>
          </p:cNvGrpSpPr>
          <p:nvPr/>
        </p:nvGrpSpPr>
        <p:grpSpPr bwMode="auto">
          <a:xfrm>
            <a:off x="4995863" y="4257675"/>
            <a:ext cx="2671762" cy="1552575"/>
            <a:chOff x="2998" y="2808"/>
            <a:chExt cx="1683" cy="978"/>
          </a:xfrm>
        </p:grpSpPr>
        <p:grpSp>
          <p:nvGrpSpPr>
            <p:cNvPr id="317465" name="Group 458"/>
            <p:cNvGrpSpPr>
              <a:grpSpLocks/>
            </p:cNvGrpSpPr>
            <p:nvPr/>
          </p:nvGrpSpPr>
          <p:grpSpPr bwMode="auto">
            <a:xfrm>
              <a:off x="2998" y="2837"/>
              <a:ext cx="1683" cy="949"/>
              <a:chOff x="1002" y="157"/>
              <a:chExt cx="1683" cy="949"/>
            </a:xfrm>
          </p:grpSpPr>
          <p:sp>
            <p:nvSpPr>
              <p:cNvPr id="317467" name="AutoShape 459"/>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algn="ctr"/>
                <a:endParaRPr lang="en-US" sz="900">
                  <a:solidFill>
                    <a:srgbClr val="FFA27C"/>
                  </a:solidFill>
                </a:endParaRPr>
              </a:p>
            </p:txBody>
          </p:sp>
          <p:sp>
            <p:nvSpPr>
              <p:cNvPr id="317468" name="Rectangle 460"/>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algn="ctr"/>
                <a:endParaRPr lang="en-US" sz="900">
                  <a:solidFill>
                    <a:srgbClr val="FFA27C"/>
                  </a:solidFill>
                </a:endParaRPr>
              </a:p>
            </p:txBody>
          </p:sp>
          <p:sp>
            <p:nvSpPr>
              <p:cNvPr id="317469" name="Rectangle 461"/>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endParaRPr>
              </a:p>
            </p:txBody>
          </p:sp>
          <p:sp>
            <p:nvSpPr>
              <p:cNvPr id="317470" name="Rectangle 462"/>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endParaRPr>
              </a:p>
            </p:txBody>
          </p:sp>
        </p:grpSp>
        <p:sp>
          <p:nvSpPr>
            <p:cNvPr id="317466" name="Text Box 481"/>
            <p:cNvSpPr txBox="1">
              <a:spLocks noChangeArrowheads="1"/>
            </p:cNvSpPr>
            <p:nvPr/>
          </p:nvSpPr>
          <p:spPr bwMode="auto">
            <a:xfrm>
              <a:off x="3392" y="2808"/>
              <a:ext cx="276"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000000"/>
                  </a:solidFill>
                  <a:latin typeface="Times New Roman" charset="0"/>
                </a:rPr>
                <a:t>10</a:t>
              </a:r>
            </a:p>
          </p:txBody>
        </p:sp>
      </p:grpSp>
      <p:sp>
        <p:nvSpPr>
          <p:cNvPr id="317459" name="Text Box 495"/>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317460" name="Text Box 497"/>
          <p:cNvSpPr txBox="1">
            <a:spLocks noChangeArrowheads="1"/>
          </p:cNvSpPr>
          <p:nvPr/>
        </p:nvSpPr>
        <p:spPr bwMode="auto">
          <a:xfrm>
            <a:off x="8797925" y="6184900"/>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 </a:t>
            </a:r>
          </a:p>
        </p:txBody>
      </p:sp>
      <p:sp>
        <p:nvSpPr>
          <p:cNvPr id="317461" name="Text Box 498"/>
          <p:cNvSpPr txBox="1">
            <a:spLocks noChangeArrowheads="1"/>
          </p:cNvSpPr>
          <p:nvPr/>
        </p:nvSpPr>
        <p:spPr bwMode="auto">
          <a:xfrm>
            <a:off x="8339138" y="6486525"/>
            <a:ext cx="2333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b="1">
                <a:solidFill>
                  <a:srgbClr val="FFFFFF"/>
                </a:solidFill>
              </a:rPr>
              <a:t> </a:t>
            </a:r>
          </a:p>
        </p:txBody>
      </p:sp>
      <p:sp>
        <p:nvSpPr>
          <p:cNvPr id="317462" name="Text Box 499"/>
          <p:cNvSpPr txBox="1">
            <a:spLocks noChangeArrowheads="1"/>
          </p:cNvSpPr>
          <p:nvPr/>
        </p:nvSpPr>
        <p:spPr bwMode="auto">
          <a:xfrm>
            <a:off x="8085138" y="6518275"/>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41</a:t>
            </a:r>
          </a:p>
        </p:txBody>
      </p:sp>
      <p:sp>
        <p:nvSpPr>
          <p:cNvPr id="317463" name="Text Box 501"/>
          <p:cNvSpPr txBox="1">
            <a:spLocks noChangeArrowheads="1"/>
          </p:cNvSpPr>
          <p:nvPr/>
        </p:nvSpPr>
        <p:spPr bwMode="auto">
          <a:xfrm>
            <a:off x="7092950" y="6270625"/>
            <a:ext cx="154781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Handbook pg. 8-14</a:t>
            </a:r>
          </a:p>
        </p:txBody>
      </p:sp>
      <p:sp>
        <p:nvSpPr>
          <p:cNvPr id="3" name="Title 2"/>
          <p:cNvSpPr>
            <a:spLocks noGrp="1"/>
          </p:cNvSpPr>
          <p:nvPr>
            <p:ph type="title" idx="4294967295"/>
          </p:nvPr>
        </p:nvSpPr>
        <p:spPr>
          <a:xfrm>
            <a:off x="2071688" y="-133350"/>
            <a:ext cx="5343525" cy="949325"/>
          </a:xfrm>
          <a:prstGeom prst="rect">
            <a:avLst/>
          </a:prstGeom>
        </p:spPr>
        <p:txBody>
          <a:bodyPr/>
          <a:lstStyle/>
          <a:p>
            <a:pPr>
              <a:defRPr/>
            </a:pPr>
            <a:r>
              <a:rPr lang="en-US" dirty="0">
                <a:latin typeface="Arial"/>
                <a:cs typeface="Arial"/>
              </a:rPr>
              <a:t>10 File Folders</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10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100"/>
                            </p:stCondLst>
                            <p:childTnLst>
                              <p:par>
                                <p:cTn id="15" presetID="2" presetClass="entr" presetSubtype="8" fill="hold" nodeType="afterEffect">
                                  <p:stCondLst>
                                    <p:cond delay="10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700"/>
                            </p:stCondLst>
                            <p:childTnLst>
                              <p:par>
                                <p:cTn id="20" presetID="2" presetClass="entr" presetSubtype="8" fill="hold" nodeType="afterEffect">
                                  <p:stCondLst>
                                    <p:cond delay="10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0-#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300"/>
                            </p:stCondLst>
                            <p:childTnLst>
                              <p:par>
                                <p:cTn id="25" presetID="2" presetClass="entr" presetSubtype="8" fill="hold" nodeType="afterEffect">
                                  <p:stCondLst>
                                    <p:cond delay="10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0-#ppt_w/2"/>
                                          </p:val>
                                        </p:tav>
                                        <p:tav tm="100000">
                                          <p:val>
                                            <p:strVal val="#ppt_x"/>
                                          </p:val>
                                        </p:tav>
                                      </p:tavLst>
                                    </p:anim>
                                    <p:anim calcmode="lin" valueType="num">
                                      <p:cBhvr additive="base">
                                        <p:cTn id="28" dur="500" fill="hold"/>
                                        <p:tgtEl>
                                          <p:spTgt spid="10"/>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2900"/>
                            </p:stCondLst>
                            <p:childTnLst>
                              <p:par>
                                <p:cTn id="30" presetID="2" presetClass="entr" presetSubtype="8" fill="hold" nodeType="afterEffect">
                                  <p:stCondLst>
                                    <p:cond delay="10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0-#ppt_w/2"/>
                                          </p:val>
                                        </p:tav>
                                        <p:tav tm="100000">
                                          <p:val>
                                            <p:strVal val="#ppt_x"/>
                                          </p:val>
                                        </p:tav>
                                      </p:tavLst>
                                    </p:anim>
                                    <p:anim calcmode="lin" valueType="num">
                                      <p:cBhvr additive="base">
                                        <p:cTn id="33" dur="500" fill="hold"/>
                                        <p:tgtEl>
                                          <p:spTgt spid="12"/>
                                        </p:tgtEl>
                                        <p:attrNameLst>
                                          <p:attrName>ppt_y</p:attrName>
                                        </p:attrNameLst>
                                      </p:cBhvr>
                                      <p:tavLst>
                                        <p:tav tm="0">
                                          <p:val>
                                            <p:strVal val="#ppt_y"/>
                                          </p:val>
                                        </p:tav>
                                        <p:tav tm="100000">
                                          <p:val>
                                            <p:strVal val="#ppt_y"/>
                                          </p:val>
                                        </p:tav>
                                      </p:tavLst>
                                    </p:anim>
                                  </p:childTnLst>
                                </p:cTn>
                              </p:par>
                            </p:childTnLst>
                          </p:cTn>
                        </p:par>
                        <p:par>
                          <p:cTn id="34" fill="hold" nodeType="afterGroup">
                            <p:stCondLst>
                              <p:cond delay="3500"/>
                            </p:stCondLst>
                            <p:childTnLst>
                              <p:par>
                                <p:cTn id="35" presetID="2" presetClass="entr" presetSubtype="8" fill="hold" nodeType="afterEffect">
                                  <p:stCondLst>
                                    <p:cond delay="10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0-#ppt_w/2"/>
                                          </p:val>
                                        </p:tav>
                                        <p:tav tm="100000">
                                          <p:val>
                                            <p:strVal val="#ppt_x"/>
                                          </p:val>
                                        </p:tav>
                                      </p:tavLst>
                                    </p:anim>
                                    <p:anim calcmode="lin" valueType="num">
                                      <p:cBhvr additive="base">
                                        <p:cTn id="38" dur="500" fill="hold"/>
                                        <p:tgtEl>
                                          <p:spTgt spid="14"/>
                                        </p:tgtEl>
                                        <p:attrNameLst>
                                          <p:attrName>ppt_y</p:attrName>
                                        </p:attrNameLst>
                                      </p:cBhvr>
                                      <p:tavLst>
                                        <p:tav tm="0">
                                          <p:val>
                                            <p:strVal val="#ppt_y"/>
                                          </p:val>
                                        </p:tav>
                                        <p:tav tm="100000">
                                          <p:val>
                                            <p:strVal val="#ppt_y"/>
                                          </p:val>
                                        </p:tav>
                                      </p:tavLst>
                                    </p:anim>
                                  </p:childTnLst>
                                </p:cTn>
                              </p:par>
                            </p:childTnLst>
                          </p:cTn>
                        </p:par>
                        <p:par>
                          <p:cTn id="39" fill="hold" nodeType="afterGroup">
                            <p:stCondLst>
                              <p:cond delay="4100"/>
                            </p:stCondLst>
                            <p:childTnLst>
                              <p:par>
                                <p:cTn id="40" presetID="2" presetClass="entr" presetSubtype="8" fill="hold" nodeType="afterEffect">
                                  <p:stCondLst>
                                    <p:cond delay="100"/>
                                  </p:stCondLst>
                                  <p:childTnLst>
                                    <p:set>
                                      <p:cBhvr>
                                        <p:cTn id="41" dur="1" fill="hold">
                                          <p:stCondLst>
                                            <p:cond delay="0"/>
                                          </p:stCondLst>
                                        </p:cTn>
                                        <p:tgtEl>
                                          <p:spTgt spid="16"/>
                                        </p:tgtEl>
                                        <p:attrNameLst>
                                          <p:attrName>style.visibility</p:attrName>
                                        </p:attrNameLst>
                                      </p:cBhvr>
                                      <p:to>
                                        <p:strVal val="visible"/>
                                      </p:to>
                                    </p:set>
                                    <p:anim calcmode="lin" valueType="num">
                                      <p:cBhvr additive="base">
                                        <p:cTn id="42" dur="500" fill="hold"/>
                                        <p:tgtEl>
                                          <p:spTgt spid="16"/>
                                        </p:tgtEl>
                                        <p:attrNameLst>
                                          <p:attrName>ppt_x</p:attrName>
                                        </p:attrNameLst>
                                      </p:cBhvr>
                                      <p:tavLst>
                                        <p:tav tm="0">
                                          <p:val>
                                            <p:strVal val="0-#ppt_w/2"/>
                                          </p:val>
                                        </p:tav>
                                        <p:tav tm="100000">
                                          <p:val>
                                            <p:strVal val="#ppt_x"/>
                                          </p:val>
                                        </p:tav>
                                      </p:tavLst>
                                    </p:anim>
                                    <p:anim calcmode="lin" valueType="num">
                                      <p:cBhvr additive="base">
                                        <p:cTn id="43" dur="500" fill="hold"/>
                                        <p:tgtEl>
                                          <p:spTgt spid="16"/>
                                        </p:tgtEl>
                                        <p:attrNameLst>
                                          <p:attrName>ppt_y</p:attrName>
                                        </p:attrNameLst>
                                      </p:cBhvr>
                                      <p:tavLst>
                                        <p:tav tm="0">
                                          <p:val>
                                            <p:strVal val="#ppt_y"/>
                                          </p:val>
                                        </p:tav>
                                        <p:tav tm="100000">
                                          <p:val>
                                            <p:strVal val="#ppt_y"/>
                                          </p:val>
                                        </p:tav>
                                      </p:tavLst>
                                    </p:anim>
                                  </p:childTnLst>
                                </p:cTn>
                              </p:par>
                            </p:childTnLst>
                          </p:cTn>
                        </p:par>
                        <p:par>
                          <p:cTn id="44" fill="hold" nodeType="afterGroup">
                            <p:stCondLst>
                              <p:cond delay="4700"/>
                            </p:stCondLst>
                            <p:childTnLst>
                              <p:par>
                                <p:cTn id="45" presetID="2" presetClass="entr" presetSubtype="8" fill="hold" nodeType="afterEffect">
                                  <p:stCondLst>
                                    <p:cond delay="10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0-#ppt_w/2"/>
                                          </p:val>
                                        </p:tav>
                                        <p:tav tm="100000">
                                          <p:val>
                                            <p:strVal val="#ppt_x"/>
                                          </p:val>
                                        </p:tav>
                                      </p:tavLst>
                                    </p:anim>
                                    <p:anim calcmode="lin" valueType="num">
                                      <p:cBhvr additive="base">
                                        <p:cTn id="48" dur="500" fill="hold"/>
                                        <p:tgtEl>
                                          <p:spTgt spid="18"/>
                                        </p:tgtEl>
                                        <p:attrNameLst>
                                          <p:attrName>ppt_y</p:attrName>
                                        </p:attrNameLst>
                                      </p:cBhvr>
                                      <p:tavLst>
                                        <p:tav tm="0">
                                          <p:val>
                                            <p:strVal val="#ppt_y"/>
                                          </p:val>
                                        </p:tav>
                                        <p:tav tm="100000">
                                          <p:val>
                                            <p:strVal val="#ppt_y"/>
                                          </p:val>
                                        </p:tav>
                                      </p:tavLst>
                                    </p:anim>
                                  </p:childTnLst>
                                </p:cTn>
                              </p:par>
                            </p:childTnLst>
                          </p:cTn>
                        </p:par>
                        <p:par>
                          <p:cTn id="49" fill="hold" nodeType="afterGroup">
                            <p:stCondLst>
                              <p:cond delay="5300"/>
                            </p:stCondLst>
                            <p:childTnLst>
                              <p:par>
                                <p:cTn id="50" presetID="2" presetClass="entr" presetSubtype="8" fill="hold" nodeType="afterEffect">
                                  <p:stCondLst>
                                    <p:cond delay="100"/>
                                  </p:stCondLst>
                                  <p:childTnLst>
                                    <p:set>
                                      <p:cBhvr>
                                        <p:cTn id="51" dur="1" fill="hold">
                                          <p:stCondLst>
                                            <p:cond delay="0"/>
                                          </p:stCondLst>
                                        </p:cTn>
                                        <p:tgtEl>
                                          <p:spTgt spid="20"/>
                                        </p:tgtEl>
                                        <p:attrNameLst>
                                          <p:attrName>style.visibility</p:attrName>
                                        </p:attrNameLst>
                                      </p:cBhvr>
                                      <p:to>
                                        <p:strVal val="visible"/>
                                      </p:to>
                                    </p:set>
                                    <p:anim calcmode="lin" valueType="num">
                                      <p:cBhvr additive="base">
                                        <p:cTn id="52" dur="500" fill="hold"/>
                                        <p:tgtEl>
                                          <p:spTgt spid="20"/>
                                        </p:tgtEl>
                                        <p:attrNameLst>
                                          <p:attrName>ppt_x</p:attrName>
                                        </p:attrNameLst>
                                      </p:cBhvr>
                                      <p:tavLst>
                                        <p:tav tm="0">
                                          <p:val>
                                            <p:strVal val="0-#ppt_w/2"/>
                                          </p:val>
                                        </p:tav>
                                        <p:tav tm="100000">
                                          <p:val>
                                            <p:strVal val="#ppt_x"/>
                                          </p:val>
                                        </p:tav>
                                      </p:tavLst>
                                    </p:anim>
                                    <p:anim calcmode="lin" valueType="num">
                                      <p:cBhvr additive="base">
                                        <p:cTn id="53"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9050" y="1439863"/>
            <a:ext cx="9163050" cy="1470025"/>
          </a:xfrm>
          <a:ln w="12700">
            <a:miter lim="800000"/>
            <a:headEnd/>
            <a:tailEnd/>
          </a:ln>
          <a:effectLst>
            <a:outerShdw blurRad="63500" dist="107763" dir="2700000" algn="ctr" rotWithShape="0">
              <a:schemeClr val="bg2"/>
            </a:outerShdw>
          </a:effectLst>
        </p:spPr>
        <p:txBody>
          <a:bodyPr lIns="90487" tIns="44450" rIns="90487" bIns="44450" anchor="ctr"/>
          <a:lstStyle/>
          <a:p>
            <a:pPr algn="ctr">
              <a:defRPr/>
            </a:pPr>
            <a:r>
              <a:rPr lang="en-US" sz="5400" kern="1200" dirty="0">
                <a:solidFill>
                  <a:srgbClr val="FAFD00"/>
                </a:solidFill>
                <a:latin typeface="Times" charset="0"/>
                <a:ea typeface="ＭＳ Ｐゴシック" charset="0"/>
                <a:cs typeface="ＭＳ Ｐゴシック" charset="0"/>
              </a:rPr>
              <a:t>Opening Up </a:t>
            </a:r>
            <a:br>
              <a:rPr lang="en-US" sz="5400" kern="1200" dirty="0">
                <a:solidFill>
                  <a:srgbClr val="FAFD00"/>
                </a:solidFill>
                <a:latin typeface="Times" charset="0"/>
                <a:ea typeface="ＭＳ Ｐゴシック" charset="0"/>
                <a:cs typeface="ＭＳ Ｐゴシック" charset="0"/>
              </a:rPr>
            </a:br>
            <a:r>
              <a:rPr lang="en-US" sz="5400" i="1" kern="1200" dirty="0">
                <a:solidFill>
                  <a:srgbClr val="FAFD00"/>
                </a:solidFill>
                <a:latin typeface="Times" charset="0"/>
                <a:ea typeface="ＭＳ Ｐゴシック" charset="0"/>
                <a:cs typeface="ＭＳ Ｐゴシック" charset="0"/>
              </a:rPr>
              <a:t>"Your Bible File"</a:t>
            </a:r>
            <a:r>
              <a:rPr lang="en-US" sz="5400" kern="1200" dirty="0">
                <a:solidFill>
                  <a:srgbClr val="FAFD00"/>
                </a:solidFill>
                <a:latin typeface="Times" charset="0"/>
                <a:ea typeface="ＭＳ Ｐゴシック" charset="0"/>
                <a:cs typeface="ＭＳ Ｐゴシック" charset="0"/>
              </a:rPr>
              <a:t> </a:t>
            </a:r>
          </a:p>
        </p:txBody>
      </p:sp>
      <p:sp>
        <p:nvSpPr>
          <p:cNvPr id="343042" name="Rectangle 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07" charset="0"/>
              </a:rPr>
              <a:t>7</a:t>
            </a:r>
          </a:p>
        </p:txBody>
      </p:sp>
      <p:sp>
        <p:nvSpPr>
          <p:cNvPr id="343043" name="Line 3"/>
          <p:cNvSpPr>
            <a:spLocks noChangeShapeType="1"/>
          </p:cNvSpPr>
          <p:nvPr/>
        </p:nvSpPr>
        <p:spPr bwMode="auto">
          <a:xfrm>
            <a:off x="925513"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343044" name="Text Box 4"/>
          <p:cNvSpPr txBox="1">
            <a:spLocks noChangeArrowheads="1"/>
          </p:cNvSpPr>
          <p:nvPr/>
        </p:nvSpPr>
        <p:spPr bwMode="auto">
          <a:xfrm>
            <a:off x="3003550" y="3094038"/>
            <a:ext cx="1652588" cy="3262312"/>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a:spcBef>
                <a:spcPct val="50000"/>
              </a:spcBef>
              <a:defRPr/>
            </a:pPr>
            <a:r>
              <a:rPr lang="en-US" sz="20800">
                <a:solidFill>
                  <a:srgbClr val="FC0128"/>
                </a:solidFill>
                <a:latin typeface="Arial" pitchFamily="-107" charset="0"/>
              </a:rPr>
              <a:t>7</a:t>
            </a:r>
          </a:p>
        </p:txBody>
      </p:sp>
      <p:sp>
        <p:nvSpPr>
          <p:cNvPr id="343045" name="Line 5"/>
          <p:cNvSpPr>
            <a:spLocks noChangeShapeType="1"/>
          </p:cNvSpPr>
          <p:nvPr/>
        </p:nvSpPr>
        <p:spPr bwMode="auto">
          <a:xfrm>
            <a:off x="3433763" y="4591050"/>
            <a:ext cx="801687" cy="1588"/>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319494" name="Text Box 6"/>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grpSp>
        <p:nvGrpSpPr>
          <p:cNvPr id="2" name="Group 25"/>
          <p:cNvGrpSpPr>
            <a:grpSpLocks/>
          </p:cNvGrpSpPr>
          <p:nvPr/>
        </p:nvGrpSpPr>
        <p:grpSpPr bwMode="auto">
          <a:xfrm>
            <a:off x="566738" y="3090863"/>
            <a:ext cx="8167687" cy="3262312"/>
            <a:chOff x="340" y="380"/>
            <a:chExt cx="5145" cy="2055"/>
          </a:xfrm>
        </p:grpSpPr>
        <p:grpSp>
          <p:nvGrpSpPr>
            <p:cNvPr id="319532" name="Group 15"/>
            <p:cNvGrpSpPr>
              <a:grpSpLocks/>
            </p:cNvGrpSpPr>
            <p:nvPr/>
          </p:nvGrpSpPr>
          <p:grpSpPr bwMode="auto">
            <a:xfrm>
              <a:off x="1870" y="380"/>
              <a:ext cx="1041" cy="2055"/>
              <a:chOff x="1988" y="2045"/>
              <a:chExt cx="1041" cy="2055"/>
            </a:xfrm>
          </p:grpSpPr>
          <p:sp>
            <p:nvSpPr>
              <p:cNvPr id="343056" name="Text Box 16"/>
              <p:cNvSpPr txBox="1">
                <a:spLocks noChangeArrowheads="1"/>
              </p:cNvSpPr>
              <p:nvPr/>
            </p:nvSpPr>
            <p:spPr bwMode="auto">
              <a:xfrm>
                <a:off x="1988" y="2045"/>
                <a:ext cx="104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a:spcBef>
                    <a:spcPct val="50000"/>
                  </a:spcBef>
                  <a:defRPr/>
                </a:pPr>
                <a:r>
                  <a:rPr lang="en-US" sz="20800">
                    <a:solidFill>
                      <a:srgbClr val="FC0128"/>
                    </a:solidFill>
                    <a:latin typeface="Arial" pitchFamily="-107" charset="0"/>
                  </a:rPr>
                  <a:t>7</a:t>
                </a:r>
              </a:p>
            </p:txBody>
          </p:sp>
          <p:sp>
            <p:nvSpPr>
              <p:cNvPr id="343057" name="Line 17"/>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sp>
          <p:nvSpPr>
            <p:cNvPr id="343062" name="Text Box 22"/>
            <p:cNvSpPr txBox="1">
              <a:spLocks noChangeArrowheads="1"/>
            </p:cNvSpPr>
            <p:nvPr/>
          </p:nvSpPr>
          <p:spPr bwMode="auto">
            <a:xfrm>
              <a:off x="4004" y="448"/>
              <a:ext cx="1481" cy="1872"/>
            </a:xfrm>
            <a:prstGeom prst="rect">
              <a:avLst/>
            </a:prstGeom>
            <a:noFill/>
            <a:ln w="12700">
              <a:noFill/>
              <a:miter lim="800000"/>
              <a:headEnd/>
              <a:tailEnd/>
            </a:ln>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18900">
                  <a:solidFill>
                    <a:srgbClr val="FFFFFF"/>
                  </a:solidFill>
                  <a:effectLst>
                    <a:outerShdw blurRad="38100" dist="38100" dir="2700000" algn="tl">
                      <a:srgbClr val="000000"/>
                    </a:outerShdw>
                  </a:effectLst>
                </a:rPr>
                <a:t>J</a:t>
              </a:r>
            </a:p>
          </p:txBody>
        </p:sp>
        <p:sp>
          <p:nvSpPr>
            <p:cNvPr id="343063" name="Text Box 23"/>
            <p:cNvSpPr txBox="1">
              <a:spLocks noChangeArrowheads="1"/>
            </p:cNvSpPr>
            <p:nvPr/>
          </p:nvSpPr>
          <p:spPr bwMode="auto">
            <a:xfrm>
              <a:off x="2844" y="453"/>
              <a:ext cx="1481" cy="1872"/>
            </a:xfrm>
            <a:prstGeom prst="rect">
              <a:avLst/>
            </a:prstGeom>
            <a:noFill/>
            <a:ln w="12700">
              <a:noFill/>
              <a:miter lim="800000"/>
              <a:headEnd/>
              <a:tailEnd/>
            </a:ln>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18900">
                  <a:solidFill>
                    <a:srgbClr val="114FFB"/>
                  </a:solidFill>
                  <a:effectLst>
                    <a:outerShdw blurRad="38100" dist="38100" dir="2700000" algn="tl">
                      <a:srgbClr val="000000"/>
                    </a:outerShdw>
                  </a:effectLst>
                </a:rPr>
                <a:t>S</a:t>
              </a:r>
            </a:p>
          </p:txBody>
        </p:sp>
        <p:sp>
          <p:nvSpPr>
            <p:cNvPr id="343064" name="Text Box 24"/>
            <p:cNvSpPr txBox="1">
              <a:spLocks noChangeArrowheads="1"/>
            </p:cNvSpPr>
            <p:nvPr/>
          </p:nvSpPr>
          <p:spPr bwMode="auto">
            <a:xfrm>
              <a:off x="340" y="448"/>
              <a:ext cx="1481" cy="1872"/>
            </a:xfrm>
            <a:prstGeom prst="rect">
              <a:avLst/>
            </a:prstGeom>
            <a:noFill/>
            <a:ln w="12700">
              <a:noFill/>
              <a:miter lim="800000"/>
              <a:headEnd/>
              <a:tailEnd/>
            </a:ln>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18900">
                  <a:solidFill>
                    <a:srgbClr val="FFFF00"/>
                  </a:solidFill>
                  <a:effectLst>
                    <a:outerShdw blurRad="38100" dist="38100" dir="2700000" algn="tl">
                      <a:srgbClr val="000000"/>
                    </a:outerShdw>
                  </a:effectLst>
                </a:rPr>
                <a:t>C</a:t>
              </a:r>
            </a:p>
          </p:txBody>
        </p:sp>
      </p:grpSp>
      <p:grpSp>
        <p:nvGrpSpPr>
          <p:cNvPr id="4" name="Group 57"/>
          <p:cNvGrpSpPr>
            <a:grpSpLocks/>
          </p:cNvGrpSpPr>
          <p:nvPr/>
        </p:nvGrpSpPr>
        <p:grpSpPr bwMode="auto">
          <a:xfrm>
            <a:off x="547688" y="3070225"/>
            <a:ext cx="8167687" cy="3454400"/>
            <a:chOff x="453" y="2043"/>
            <a:chExt cx="5145" cy="2176"/>
          </a:xfrm>
        </p:grpSpPr>
        <p:sp>
          <p:nvSpPr>
            <p:cNvPr id="343087" name="Text Box 47"/>
            <p:cNvSpPr txBox="1">
              <a:spLocks noChangeArrowheads="1"/>
            </p:cNvSpPr>
            <p:nvPr/>
          </p:nvSpPr>
          <p:spPr bwMode="auto">
            <a:xfrm>
              <a:off x="1988" y="2045"/>
              <a:ext cx="104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a:spcBef>
                  <a:spcPct val="50000"/>
                </a:spcBef>
                <a:defRPr/>
              </a:pPr>
              <a:r>
                <a:rPr lang="en-US" sz="20800">
                  <a:solidFill>
                    <a:srgbClr val="FC0128"/>
                  </a:solidFill>
                  <a:latin typeface="Arial" pitchFamily="-107" charset="0"/>
                </a:rPr>
                <a:t>7</a:t>
              </a:r>
            </a:p>
          </p:txBody>
        </p:sp>
        <p:sp>
          <p:nvSpPr>
            <p:cNvPr id="343088" name="Line 48"/>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343089" name="Text Box 49"/>
            <p:cNvSpPr txBox="1">
              <a:spLocks noChangeArrowheads="1"/>
            </p:cNvSpPr>
            <p:nvPr/>
          </p:nvSpPr>
          <p:spPr bwMode="auto">
            <a:xfrm>
              <a:off x="4993" y="4046"/>
              <a:ext cx="116" cy="173"/>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anchor="ctr">
              <a:spAutoFit/>
            </a:bodyPr>
            <a:lstStyle/>
            <a:p>
              <a:pPr algn="ctr">
                <a:spcBef>
                  <a:spcPct val="50000"/>
                </a:spcBef>
                <a:defRPr/>
              </a:pPr>
              <a:endParaRPr lang="en-US" sz="1200" b="1">
                <a:solidFill>
                  <a:srgbClr val="FFFFFF"/>
                </a:solidFill>
                <a:latin typeface="Arial" pitchFamily="-107" charset="0"/>
              </a:endParaRPr>
            </a:p>
          </p:txBody>
        </p:sp>
        <p:grpSp>
          <p:nvGrpSpPr>
            <p:cNvPr id="319525" name="Group 50"/>
            <p:cNvGrpSpPr>
              <a:grpSpLocks/>
            </p:cNvGrpSpPr>
            <p:nvPr/>
          </p:nvGrpSpPr>
          <p:grpSpPr bwMode="auto">
            <a:xfrm>
              <a:off x="453" y="2043"/>
              <a:ext cx="5145" cy="2055"/>
              <a:chOff x="340" y="380"/>
              <a:chExt cx="5145" cy="2055"/>
            </a:xfrm>
          </p:grpSpPr>
          <p:grpSp>
            <p:nvGrpSpPr>
              <p:cNvPr id="319526" name="Group 51"/>
              <p:cNvGrpSpPr>
                <a:grpSpLocks/>
              </p:cNvGrpSpPr>
              <p:nvPr/>
            </p:nvGrpSpPr>
            <p:grpSpPr bwMode="auto">
              <a:xfrm>
                <a:off x="1870" y="380"/>
                <a:ext cx="1041" cy="2055"/>
                <a:chOff x="1988" y="2045"/>
                <a:chExt cx="1041" cy="2055"/>
              </a:xfrm>
            </p:grpSpPr>
            <p:sp>
              <p:nvSpPr>
                <p:cNvPr id="343092" name="Text Box 52"/>
                <p:cNvSpPr txBox="1">
                  <a:spLocks noChangeArrowheads="1"/>
                </p:cNvSpPr>
                <p:nvPr/>
              </p:nvSpPr>
              <p:spPr bwMode="auto">
                <a:xfrm>
                  <a:off x="1988" y="2045"/>
                  <a:ext cx="104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a:spcBef>
                      <a:spcPct val="50000"/>
                    </a:spcBef>
                    <a:defRPr/>
                  </a:pPr>
                  <a:r>
                    <a:rPr lang="en-US" sz="20800">
                      <a:solidFill>
                        <a:srgbClr val="FC0128"/>
                      </a:solidFill>
                      <a:latin typeface="Arial" pitchFamily="-107" charset="0"/>
                    </a:rPr>
                    <a:t>7</a:t>
                  </a:r>
                </a:p>
              </p:txBody>
            </p:sp>
            <p:sp>
              <p:nvSpPr>
                <p:cNvPr id="343093" name="Line 53"/>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sp>
            <p:nvSpPr>
              <p:cNvPr id="343094" name="Text Box 54"/>
              <p:cNvSpPr txBox="1">
                <a:spLocks noChangeArrowheads="1"/>
              </p:cNvSpPr>
              <p:nvPr/>
            </p:nvSpPr>
            <p:spPr bwMode="auto">
              <a:xfrm>
                <a:off x="4004" y="448"/>
                <a:ext cx="1481" cy="187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18900">
                    <a:solidFill>
                      <a:srgbClr val="FFFFFF"/>
                    </a:solidFill>
                    <a:effectLst>
                      <a:outerShdw blurRad="38100" dist="38100" dir="2700000" algn="tl">
                        <a:srgbClr val="000000"/>
                      </a:outerShdw>
                    </a:effectLst>
                  </a:rPr>
                  <a:t>J</a:t>
                </a:r>
              </a:p>
            </p:txBody>
          </p:sp>
          <p:sp>
            <p:nvSpPr>
              <p:cNvPr id="343095" name="Text Box 55"/>
              <p:cNvSpPr txBox="1">
                <a:spLocks noChangeArrowheads="1"/>
              </p:cNvSpPr>
              <p:nvPr/>
            </p:nvSpPr>
            <p:spPr bwMode="auto">
              <a:xfrm>
                <a:off x="2844" y="453"/>
                <a:ext cx="1481" cy="1872"/>
              </a:xfrm>
              <a:prstGeom prst="rect">
                <a:avLst/>
              </a:prstGeom>
              <a:noFill/>
              <a:ln w="12700">
                <a:noFill/>
                <a:miter lim="800000"/>
                <a:headEnd/>
                <a:tailEnd/>
              </a:ln>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18900">
                    <a:solidFill>
                      <a:srgbClr val="114FFB"/>
                    </a:solidFill>
                    <a:effectLst>
                      <a:outerShdw blurRad="38100" dist="38100" dir="2700000" algn="tl">
                        <a:srgbClr val="000000"/>
                      </a:outerShdw>
                    </a:effectLst>
                  </a:rPr>
                  <a:t>S</a:t>
                </a:r>
              </a:p>
            </p:txBody>
          </p:sp>
          <p:sp>
            <p:nvSpPr>
              <p:cNvPr id="343096" name="Text Box 56"/>
              <p:cNvSpPr txBox="1">
                <a:spLocks noChangeArrowheads="1"/>
              </p:cNvSpPr>
              <p:nvPr/>
            </p:nvSpPr>
            <p:spPr bwMode="auto">
              <a:xfrm>
                <a:off x="340" y="448"/>
                <a:ext cx="1481" cy="187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18900">
                    <a:solidFill>
                      <a:srgbClr val="FFFF00"/>
                    </a:solidFill>
                    <a:effectLst>
                      <a:outerShdw blurRad="38100" dist="38100" dir="2700000" algn="tl">
                        <a:srgbClr val="000000"/>
                      </a:outerShdw>
                    </a:effectLst>
                  </a:rPr>
                  <a:t>C</a:t>
                </a:r>
              </a:p>
            </p:txBody>
          </p:sp>
        </p:grpSp>
      </p:grpSp>
      <p:grpSp>
        <p:nvGrpSpPr>
          <p:cNvPr id="7" name="Group 81"/>
          <p:cNvGrpSpPr>
            <a:grpSpLocks/>
          </p:cNvGrpSpPr>
          <p:nvPr/>
        </p:nvGrpSpPr>
        <p:grpSpPr bwMode="auto">
          <a:xfrm>
            <a:off x="542925" y="3065463"/>
            <a:ext cx="8167688" cy="3454400"/>
            <a:chOff x="453" y="2043"/>
            <a:chExt cx="5145" cy="2176"/>
          </a:xfrm>
        </p:grpSpPr>
        <p:sp>
          <p:nvSpPr>
            <p:cNvPr id="343122" name="Text Box 82"/>
            <p:cNvSpPr txBox="1">
              <a:spLocks noChangeArrowheads="1"/>
            </p:cNvSpPr>
            <p:nvPr/>
          </p:nvSpPr>
          <p:spPr bwMode="auto">
            <a:xfrm>
              <a:off x="1988" y="2045"/>
              <a:ext cx="104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a:spcBef>
                  <a:spcPct val="50000"/>
                </a:spcBef>
                <a:defRPr/>
              </a:pPr>
              <a:r>
                <a:rPr lang="en-US" sz="20800">
                  <a:solidFill>
                    <a:srgbClr val="FC0128"/>
                  </a:solidFill>
                  <a:latin typeface="Arial" pitchFamily="-107" charset="0"/>
                </a:rPr>
                <a:t>7</a:t>
              </a:r>
            </a:p>
          </p:txBody>
        </p:sp>
        <p:sp>
          <p:nvSpPr>
            <p:cNvPr id="343123" name="Line 83"/>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343124" name="Text Box 84"/>
            <p:cNvSpPr txBox="1">
              <a:spLocks noChangeArrowheads="1"/>
            </p:cNvSpPr>
            <p:nvPr/>
          </p:nvSpPr>
          <p:spPr bwMode="auto">
            <a:xfrm>
              <a:off x="4993" y="4046"/>
              <a:ext cx="116" cy="173"/>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anchor="ctr">
              <a:spAutoFit/>
            </a:bodyPr>
            <a:lstStyle/>
            <a:p>
              <a:pPr algn="ctr">
                <a:spcBef>
                  <a:spcPct val="50000"/>
                </a:spcBef>
                <a:defRPr/>
              </a:pPr>
              <a:endParaRPr lang="en-US" sz="1200" b="1">
                <a:solidFill>
                  <a:srgbClr val="FFFFFF"/>
                </a:solidFill>
                <a:latin typeface="Arial" pitchFamily="-107" charset="0"/>
              </a:endParaRPr>
            </a:p>
          </p:txBody>
        </p:sp>
        <p:grpSp>
          <p:nvGrpSpPr>
            <p:cNvPr id="319515" name="Group 85"/>
            <p:cNvGrpSpPr>
              <a:grpSpLocks/>
            </p:cNvGrpSpPr>
            <p:nvPr/>
          </p:nvGrpSpPr>
          <p:grpSpPr bwMode="auto">
            <a:xfrm>
              <a:off x="453" y="2043"/>
              <a:ext cx="5145" cy="2055"/>
              <a:chOff x="340" y="380"/>
              <a:chExt cx="5145" cy="2055"/>
            </a:xfrm>
          </p:grpSpPr>
          <p:grpSp>
            <p:nvGrpSpPr>
              <p:cNvPr id="319516" name="Group 86"/>
              <p:cNvGrpSpPr>
                <a:grpSpLocks/>
              </p:cNvGrpSpPr>
              <p:nvPr/>
            </p:nvGrpSpPr>
            <p:grpSpPr bwMode="auto">
              <a:xfrm>
                <a:off x="1870" y="380"/>
                <a:ext cx="1041" cy="2055"/>
                <a:chOff x="1988" y="2045"/>
                <a:chExt cx="1041" cy="2055"/>
              </a:xfrm>
            </p:grpSpPr>
            <p:sp>
              <p:nvSpPr>
                <p:cNvPr id="343127" name="Text Box 87"/>
                <p:cNvSpPr txBox="1">
                  <a:spLocks noChangeArrowheads="1"/>
                </p:cNvSpPr>
                <p:nvPr/>
              </p:nvSpPr>
              <p:spPr bwMode="auto">
                <a:xfrm>
                  <a:off x="1988" y="2045"/>
                  <a:ext cx="104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a:spcBef>
                      <a:spcPct val="50000"/>
                    </a:spcBef>
                    <a:defRPr/>
                  </a:pPr>
                  <a:r>
                    <a:rPr lang="en-US" sz="20800">
                      <a:solidFill>
                        <a:srgbClr val="FC0128"/>
                      </a:solidFill>
                      <a:latin typeface="Arial" pitchFamily="-107" charset="0"/>
                    </a:rPr>
                    <a:t>7</a:t>
                  </a:r>
                </a:p>
              </p:txBody>
            </p:sp>
            <p:sp>
              <p:nvSpPr>
                <p:cNvPr id="343128" name="Line 88"/>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sp>
            <p:nvSpPr>
              <p:cNvPr id="343129" name="Text Box 89"/>
              <p:cNvSpPr txBox="1">
                <a:spLocks noChangeArrowheads="1"/>
              </p:cNvSpPr>
              <p:nvPr/>
            </p:nvSpPr>
            <p:spPr bwMode="auto">
              <a:xfrm>
                <a:off x="4004" y="448"/>
                <a:ext cx="1481" cy="187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18900">
                    <a:solidFill>
                      <a:srgbClr val="FFFFFF"/>
                    </a:solidFill>
                    <a:effectLst>
                      <a:outerShdw blurRad="38100" dist="38100" dir="2700000" algn="tl">
                        <a:srgbClr val="000000"/>
                      </a:outerShdw>
                    </a:effectLst>
                  </a:rPr>
                  <a:t>J</a:t>
                </a:r>
              </a:p>
            </p:txBody>
          </p:sp>
          <p:sp>
            <p:nvSpPr>
              <p:cNvPr id="343130" name="Text Box 90"/>
              <p:cNvSpPr txBox="1">
                <a:spLocks noChangeArrowheads="1"/>
              </p:cNvSpPr>
              <p:nvPr/>
            </p:nvSpPr>
            <p:spPr bwMode="auto">
              <a:xfrm>
                <a:off x="2844" y="453"/>
                <a:ext cx="1481" cy="1872"/>
              </a:xfrm>
              <a:prstGeom prst="rect">
                <a:avLst/>
              </a:prstGeom>
              <a:noFill/>
              <a:ln w="12700">
                <a:noFill/>
                <a:miter lim="800000"/>
                <a:headEnd/>
                <a:tailEnd/>
              </a:ln>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18900">
                    <a:solidFill>
                      <a:srgbClr val="114FFB"/>
                    </a:solidFill>
                    <a:effectLst>
                      <a:outerShdw blurRad="38100" dist="38100" dir="2700000" algn="tl">
                        <a:srgbClr val="000000"/>
                      </a:outerShdw>
                    </a:effectLst>
                  </a:rPr>
                  <a:t>S</a:t>
                </a:r>
              </a:p>
            </p:txBody>
          </p:sp>
          <p:sp>
            <p:nvSpPr>
              <p:cNvPr id="343131" name="Text Box 91"/>
              <p:cNvSpPr txBox="1">
                <a:spLocks noChangeArrowheads="1"/>
              </p:cNvSpPr>
              <p:nvPr/>
            </p:nvSpPr>
            <p:spPr bwMode="auto">
              <a:xfrm>
                <a:off x="340" y="448"/>
                <a:ext cx="1481" cy="187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18900">
                    <a:solidFill>
                      <a:srgbClr val="FFFF00"/>
                    </a:solidFill>
                    <a:effectLst>
                      <a:outerShdw blurRad="38100" dist="38100" dir="2700000" algn="tl">
                        <a:srgbClr val="000000"/>
                      </a:outerShdw>
                    </a:effectLst>
                  </a:rPr>
                  <a:t>C</a:t>
                </a:r>
              </a:p>
            </p:txBody>
          </p:sp>
        </p:grpSp>
      </p:grpSp>
      <p:grpSp>
        <p:nvGrpSpPr>
          <p:cNvPr id="10" name="Group 92"/>
          <p:cNvGrpSpPr>
            <a:grpSpLocks/>
          </p:cNvGrpSpPr>
          <p:nvPr/>
        </p:nvGrpSpPr>
        <p:grpSpPr bwMode="auto">
          <a:xfrm>
            <a:off x="566738" y="3074988"/>
            <a:ext cx="8167687" cy="3454400"/>
            <a:chOff x="453" y="2043"/>
            <a:chExt cx="5145" cy="2176"/>
          </a:xfrm>
        </p:grpSpPr>
        <p:sp>
          <p:nvSpPr>
            <p:cNvPr id="343133" name="Text Box 93"/>
            <p:cNvSpPr txBox="1">
              <a:spLocks noChangeArrowheads="1"/>
            </p:cNvSpPr>
            <p:nvPr/>
          </p:nvSpPr>
          <p:spPr bwMode="auto">
            <a:xfrm>
              <a:off x="1988" y="2045"/>
              <a:ext cx="104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a:spcBef>
                  <a:spcPct val="50000"/>
                </a:spcBef>
                <a:defRPr/>
              </a:pPr>
              <a:r>
                <a:rPr lang="en-US" sz="20800">
                  <a:solidFill>
                    <a:srgbClr val="FC0128"/>
                  </a:solidFill>
                  <a:latin typeface="Arial" pitchFamily="-107" charset="0"/>
                </a:rPr>
                <a:t>7</a:t>
              </a:r>
            </a:p>
          </p:txBody>
        </p:sp>
        <p:sp>
          <p:nvSpPr>
            <p:cNvPr id="343134" name="Line 94"/>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343135" name="Text Box 95"/>
            <p:cNvSpPr txBox="1">
              <a:spLocks noChangeArrowheads="1"/>
            </p:cNvSpPr>
            <p:nvPr/>
          </p:nvSpPr>
          <p:spPr bwMode="auto">
            <a:xfrm>
              <a:off x="4993" y="4046"/>
              <a:ext cx="116" cy="173"/>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anchor="ctr">
              <a:spAutoFit/>
            </a:bodyPr>
            <a:lstStyle/>
            <a:p>
              <a:pPr algn="ctr">
                <a:spcBef>
                  <a:spcPct val="50000"/>
                </a:spcBef>
                <a:defRPr/>
              </a:pPr>
              <a:endParaRPr lang="en-US" sz="1200" b="1">
                <a:solidFill>
                  <a:srgbClr val="FFFFFF"/>
                </a:solidFill>
                <a:latin typeface="Arial" pitchFamily="-107" charset="0"/>
              </a:endParaRPr>
            </a:p>
          </p:txBody>
        </p:sp>
        <p:grpSp>
          <p:nvGrpSpPr>
            <p:cNvPr id="319505" name="Group 96"/>
            <p:cNvGrpSpPr>
              <a:grpSpLocks/>
            </p:cNvGrpSpPr>
            <p:nvPr/>
          </p:nvGrpSpPr>
          <p:grpSpPr bwMode="auto">
            <a:xfrm>
              <a:off x="453" y="2043"/>
              <a:ext cx="5145" cy="2055"/>
              <a:chOff x="340" y="380"/>
              <a:chExt cx="5145" cy="2055"/>
            </a:xfrm>
          </p:grpSpPr>
          <p:grpSp>
            <p:nvGrpSpPr>
              <p:cNvPr id="319506" name="Group 97"/>
              <p:cNvGrpSpPr>
                <a:grpSpLocks/>
              </p:cNvGrpSpPr>
              <p:nvPr/>
            </p:nvGrpSpPr>
            <p:grpSpPr bwMode="auto">
              <a:xfrm>
                <a:off x="1870" y="380"/>
                <a:ext cx="1041" cy="2055"/>
                <a:chOff x="1988" y="2045"/>
                <a:chExt cx="1041" cy="2055"/>
              </a:xfrm>
            </p:grpSpPr>
            <p:sp>
              <p:nvSpPr>
                <p:cNvPr id="343138" name="Text Box 98"/>
                <p:cNvSpPr txBox="1">
                  <a:spLocks noChangeArrowheads="1"/>
                </p:cNvSpPr>
                <p:nvPr/>
              </p:nvSpPr>
              <p:spPr bwMode="auto">
                <a:xfrm>
                  <a:off x="1988" y="2045"/>
                  <a:ext cx="104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a:spcBef>
                      <a:spcPct val="50000"/>
                    </a:spcBef>
                    <a:defRPr/>
                  </a:pPr>
                  <a:r>
                    <a:rPr lang="en-US" sz="20800">
                      <a:solidFill>
                        <a:srgbClr val="FC0128"/>
                      </a:solidFill>
                      <a:latin typeface="Arial" pitchFamily="-107" charset="0"/>
                    </a:rPr>
                    <a:t>7</a:t>
                  </a:r>
                </a:p>
              </p:txBody>
            </p:sp>
            <p:sp>
              <p:nvSpPr>
                <p:cNvPr id="343139" name="Line 99"/>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sp>
            <p:nvSpPr>
              <p:cNvPr id="343140" name="Text Box 100"/>
              <p:cNvSpPr txBox="1">
                <a:spLocks noChangeArrowheads="1"/>
              </p:cNvSpPr>
              <p:nvPr/>
            </p:nvSpPr>
            <p:spPr bwMode="auto">
              <a:xfrm>
                <a:off x="4004" y="448"/>
                <a:ext cx="1481" cy="187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18900">
                    <a:solidFill>
                      <a:srgbClr val="FFFFFF"/>
                    </a:solidFill>
                    <a:effectLst>
                      <a:outerShdw blurRad="38100" dist="38100" dir="2700000" algn="tl">
                        <a:srgbClr val="000000"/>
                      </a:outerShdw>
                    </a:effectLst>
                  </a:rPr>
                  <a:t>J</a:t>
                </a:r>
              </a:p>
            </p:txBody>
          </p:sp>
          <p:sp>
            <p:nvSpPr>
              <p:cNvPr id="343141" name="Text Box 101"/>
              <p:cNvSpPr txBox="1">
                <a:spLocks noChangeArrowheads="1"/>
              </p:cNvSpPr>
              <p:nvPr/>
            </p:nvSpPr>
            <p:spPr bwMode="auto">
              <a:xfrm>
                <a:off x="2844" y="453"/>
                <a:ext cx="1481" cy="1872"/>
              </a:xfrm>
              <a:prstGeom prst="rect">
                <a:avLst/>
              </a:prstGeom>
              <a:noFill/>
              <a:ln w="12700">
                <a:noFill/>
                <a:miter lim="800000"/>
                <a:headEnd/>
                <a:tailEnd/>
              </a:ln>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18900" dirty="0">
                    <a:solidFill>
                      <a:srgbClr val="114FFB"/>
                    </a:solidFill>
                    <a:effectLst>
                      <a:outerShdw blurRad="38100" dist="38100" dir="2700000" algn="tl">
                        <a:srgbClr val="000000"/>
                      </a:outerShdw>
                    </a:effectLst>
                  </a:rPr>
                  <a:t>S</a:t>
                </a:r>
              </a:p>
            </p:txBody>
          </p:sp>
          <p:sp>
            <p:nvSpPr>
              <p:cNvPr id="343142" name="Text Box 102"/>
              <p:cNvSpPr txBox="1">
                <a:spLocks noChangeArrowheads="1"/>
              </p:cNvSpPr>
              <p:nvPr/>
            </p:nvSpPr>
            <p:spPr bwMode="auto">
              <a:xfrm>
                <a:off x="340" y="448"/>
                <a:ext cx="1481" cy="187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18900" dirty="0">
                    <a:solidFill>
                      <a:srgbClr val="FFFF00"/>
                    </a:solidFill>
                    <a:effectLst>
                      <a:outerShdw blurRad="38100" dist="38100" dir="2700000" algn="tl">
                        <a:srgbClr val="000000"/>
                      </a:outerShdw>
                    </a:effectLst>
                  </a:rPr>
                  <a:t>C</a:t>
                </a:r>
              </a:p>
            </p:txBody>
          </p:sp>
        </p:grpSp>
      </p:grpSp>
      <p:sp>
        <p:nvSpPr>
          <p:cNvPr id="319499" name="Text Box 103"/>
          <p:cNvSpPr txBox="1">
            <a:spLocks noChangeArrowheads="1"/>
          </p:cNvSpPr>
          <p:nvPr/>
        </p:nvSpPr>
        <p:spPr bwMode="auto">
          <a:xfrm>
            <a:off x="8085138" y="6518275"/>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42</a:t>
            </a:r>
          </a:p>
        </p:txBody>
      </p:sp>
      <p:sp>
        <p:nvSpPr>
          <p:cNvPr id="319500" name="Text Box 104"/>
          <p:cNvSpPr txBox="1">
            <a:spLocks noChangeArrowheads="1"/>
          </p:cNvSpPr>
          <p:nvPr/>
        </p:nvSpPr>
        <p:spPr bwMode="auto">
          <a:xfrm>
            <a:off x="8750300" y="64008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4</a:t>
            </a:r>
          </a:p>
        </p:txBody>
      </p:sp>
      <p:sp>
        <p:nvSpPr>
          <p:cNvPr id="319501" name="Text Box 105"/>
          <p:cNvSpPr txBox="1">
            <a:spLocks noChangeArrowheads="1"/>
          </p:cNvSpPr>
          <p:nvPr/>
        </p:nvSpPr>
        <p:spPr bwMode="auto">
          <a:xfrm>
            <a:off x="7092950" y="6270625"/>
            <a:ext cx="154781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Handbook pg. 8-14</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343044"/>
                                        </p:tgtEl>
                                        <p:attrNameLst>
                                          <p:attrName>style.visibility</p:attrName>
                                        </p:attrNameLst>
                                      </p:cBhvr>
                                      <p:to>
                                        <p:strVal val="visible"/>
                                      </p:to>
                                    </p:set>
                                    <p:anim calcmode="lin" valueType="num">
                                      <p:cBhvr>
                                        <p:cTn id="7" dur="500" fill="hold"/>
                                        <p:tgtEl>
                                          <p:spTgt spid="343044"/>
                                        </p:tgtEl>
                                        <p:attrNameLst>
                                          <p:attrName>ppt_w</p:attrName>
                                        </p:attrNameLst>
                                      </p:cBhvr>
                                      <p:tavLst>
                                        <p:tav tm="0">
                                          <p:val>
                                            <p:fltVal val="0"/>
                                          </p:val>
                                        </p:tav>
                                        <p:tav tm="100000">
                                          <p:val>
                                            <p:strVal val="#ppt_w"/>
                                          </p:val>
                                        </p:tav>
                                      </p:tavLst>
                                    </p:anim>
                                    <p:anim calcmode="lin" valueType="num">
                                      <p:cBhvr>
                                        <p:cTn id="8" dur="500" fill="hold"/>
                                        <p:tgtEl>
                                          <p:spTgt spid="343044"/>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
                            </p:stCondLst>
                            <p:childTnLst>
                              <p:par>
                                <p:cTn id="10" presetID="15" presetClass="entr" presetSubtype="0" fill="hold" nodeType="afterEffect">
                                  <p:stCondLst>
                                    <p:cond delay="0"/>
                                  </p:stCondLst>
                                  <p:childTnLst>
                                    <p:set>
                                      <p:cBhvr>
                                        <p:cTn id="11" dur="1" fill="hold">
                                          <p:stCondLst>
                                            <p:cond delay="0"/>
                                          </p:stCondLst>
                                        </p:cTn>
                                        <p:tgtEl>
                                          <p:spTgt spid="343045"/>
                                        </p:tgtEl>
                                        <p:attrNameLst>
                                          <p:attrName>style.visibility</p:attrName>
                                        </p:attrNameLst>
                                      </p:cBhvr>
                                      <p:to>
                                        <p:strVal val="visible"/>
                                      </p:to>
                                    </p:set>
                                    <p:anim calcmode="lin" valueType="num">
                                      <p:cBhvr>
                                        <p:cTn id="12" dur="1000" fill="hold"/>
                                        <p:tgtEl>
                                          <p:spTgt spid="343045"/>
                                        </p:tgtEl>
                                        <p:attrNameLst>
                                          <p:attrName>ppt_w</p:attrName>
                                        </p:attrNameLst>
                                      </p:cBhvr>
                                      <p:tavLst>
                                        <p:tav tm="0">
                                          <p:val>
                                            <p:fltVal val="0"/>
                                          </p:val>
                                        </p:tav>
                                        <p:tav tm="100000">
                                          <p:val>
                                            <p:strVal val="#ppt_w"/>
                                          </p:val>
                                        </p:tav>
                                      </p:tavLst>
                                    </p:anim>
                                    <p:anim calcmode="lin" valueType="num">
                                      <p:cBhvr>
                                        <p:cTn id="13" dur="1000" fill="hold"/>
                                        <p:tgtEl>
                                          <p:spTgt spid="343045"/>
                                        </p:tgtEl>
                                        <p:attrNameLst>
                                          <p:attrName>ppt_h</p:attrName>
                                        </p:attrNameLst>
                                      </p:cBhvr>
                                      <p:tavLst>
                                        <p:tav tm="0">
                                          <p:val>
                                            <p:fltVal val="0"/>
                                          </p:val>
                                        </p:tav>
                                        <p:tav tm="100000">
                                          <p:val>
                                            <p:strVal val="#ppt_h"/>
                                          </p:val>
                                        </p:tav>
                                      </p:tavLst>
                                    </p:anim>
                                    <p:anim calcmode="lin" valueType="num">
                                      <p:cBhvr>
                                        <p:cTn id="14" dur="1000" fill="hold"/>
                                        <p:tgtEl>
                                          <p:spTgt spid="343045"/>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34304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52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 calcmode="lin" valueType="num">
                                      <p:cBhvr>
                                        <p:cTn id="27" dur="500" fill="hold"/>
                                        <p:tgtEl>
                                          <p:spTgt spid="4"/>
                                        </p:tgtEl>
                                        <p:attrNameLst>
                                          <p:attrName>ppt_x</p:attrName>
                                        </p:attrNameLst>
                                      </p:cBhvr>
                                      <p:tavLst>
                                        <p:tav tm="0">
                                          <p:val>
                                            <p:fltVal val="0.5"/>
                                          </p:val>
                                        </p:tav>
                                        <p:tav tm="100000">
                                          <p:val>
                                            <p:strVal val="#ppt_x"/>
                                          </p:val>
                                        </p:tav>
                                      </p:tavLst>
                                    </p:anim>
                                    <p:anim calcmode="lin" valueType="num">
                                      <p:cBhvr>
                                        <p:cTn id="28" dur="500" fill="hold"/>
                                        <p:tgtEl>
                                          <p:spTgt spid="4"/>
                                        </p:tgtEl>
                                        <p:attrNameLst>
                                          <p:attrName>ppt_y</p:attrName>
                                        </p:attrNameLst>
                                      </p:cBhvr>
                                      <p:tavLst>
                                        <p:tav tm="0">
                                          <p:val>
                                            <p:fltVal val="0.5"/>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528"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 calcmode="lin" valueType="num">
                                      <p:cBhvr>
                                        <p:cTn id="35" dur="500" fill="hold"/>
                                        <p:tgtEl>
                                          <p:spTgt spid="7"/>
                                        </p:tgtEl>
                                        <p:attrNameLst>
                                          <p:attrName>ppt_x</p:attrName>
                                        </p:attrNameLst>
                                      </p:cBhvr>
                                      <p:tavLst>
                                        <p:tav tm="0">
                                          <p:val>
                                            <p:fltVal val="0.5"/>
                                          </p:val>
                                        </p:tav>
                                        <p:tav tm="100000">
                                          <p:val>
                                            <p:strVal val="#ppt_x"/>
                                          </p:val>
                                        </p:tav>
                                      </p:tavLst>
                                    </p:anim>
                                    <p:anim calcmode="lin" valueType="num">
                                      <p:cBhvr>
                                        <p:cTn id="36"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3" presetClass="entr" presetSubtype="528"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ppt_w</p:attrName>
                                        </p:attrNameLst>
                                      </p:cBhvr>
                                      <p:tavLst>
                                        <p:tav tm="0">
                                          <p:val>
                                            <p:fltVal val="0"/>
                                          </p:val>
                                        </p:tav>
                                        <p:tav tm="100000">
                                          <p:val>
                                            <p:strVal val="#ppt_w"/>
                                          </p:val>
                                        </p:tav>
                                      </p:tavLst>
                                    </p:anim>
                                    <p:anim calcmode="lin" valueType="num">
                                      <p:cBhvr>
                                        <p:cTn id="42" dur="500" fill="hold"/>
                                        <p:tgtEl>
                                          <p:spTgt spid="10"/>
                                        </p:tgtEl>
                                        <p:attrNameLst>
                                          <p:attrName>ppt_h</p:attrName>
                                        </p:attrNameLst>
                                      </p:cBhvr>
                                      <p:tavLst>
                                        <p:tav tm="0">
                                          <p:val>
                                            <p:fltVal val="0"/>
                                          </p:val>
                                        </p:tav>
                                        <p:tav tm="100000">
                                          <p:val>
                                            <p:strVal val="#ppt_h"/>
                                          </p:val>
                                        </p:tav>
                                      </p:tavLst>
                                    </p:anim>
                                    <p:anim calcmode="lin" valueType="num">
                                      <p:cBhvr>
                                        <p:cTn id="43" dur="500" fill="hold"/>
                                        <p:tgtEl>
                                          <p:spTgt spid="10"/>
                                        </p:tgtEl>
                                        <p:attrNameLst>
                                          <p:attrName>ppt_x</p:attrName>
                                        </p:attrNameLst>
                                      </p:cBhvr>
                                      <p:tavLst>
                                        <p:tav tm="0">
                                          <p:val>
                                            <p:fltVal val="0.5"/>
                                          </p:val>
                                        </p:tav>
                                        <p:tav tm="100000">
                                          <p:val>
                                            <p:strVal val="#ppt_x"/>
                                          </p:val>
                                        </p:tav>
                                      </p:tavLst>
                                    </p:anim>
                                    <p:anim calcmode="lin" valueType="num">
                                      <p:cBhvr>
                                        <p:cTn id="44" dur="500" fill="hold"/>
                                        <p:tgtEl>
                                          <p:spTgt spid="1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04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97" name="Text Box 25"/>
          <p:cNvSpPr txBox="1">
            <a:spLocks noChangeArrowheads="1"/>
          </p:cNvSpPr>
          <p:nvPr/>
        </p:nvSpPr>
        <p:spPr bwMode="auto">
          <a:xfrm>
            <a:off x="873125" y="3081338"/>
            <a:ext cx="1384300" cy="2971800"/>
          </a:xfrm>
          <a:prstGeom prst="rect">
            <a:avLst/>
          </a:prstGeom>
          <a:noFill/>
          <a:ln w="12700">
            <a:noFill/>
            <a:miter lim="800000"/>
            <a:headEnd/>
            <a:tailEnd/>
          </a:ln>
          <a:effectLst>
            <a:outerShdw blurRad="63500" dist="99190" dir="3011666" algn="ctr" rotWithShape="0">
              <a:schemeClr val="bg2">
                <a:alpha val="74998"/>
              </a:schemeClr>
            </a:outerShdw>
          </a:effectLst>
        </p:spPr>
        <p:txBody>
          <a:bodyPr wrap="none" anchor="ctr">
            <a:spAutoFit/>
          </a:bodyPr>
          <a:lstStyle/>
          <a:p>
            <a:pPr algn="ctr">
              <a:spcBef>
                <a:spcPct val="50000"/>
              </a:spcBef>
              <a:defRPr/>
            </a:pPr>
            <a:r>
              <a:rPr lang="en-US" sz="18900">
                <a:solidFill>
                  <a:srgbClr val="FFD34A"/>
                </a:solidFill>
                <a:latin typeface="Times" pitchFamily="-107" charset="0"/>
              </a:rPr>
              <a:t>7</a:t>
            </a:r>
          </a:p>
        </p:txBody>
      </p:sp>
      <p:sp>
        <p:nvSpPr>
          <p:cNvPr id="28674" name="Rectangle 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07" charset="0"/>
              </a:rPr>
              <a:t>7</a:t>
            </a:r>
          </a:p>
        </p:txBody>
      </p:sp>
      <p:sp>
        <p:nvSpPr>
          <p:cNvPr id="28675" name="Line 3"/>
          <p:cNvSpPr>
            <a:spLocks noChangeShapeType="1"/>
          </p:cNvSpPr>
          <p:nvPr/>
        </p:nvSpPr>
        <p:spPr bwMode="auto">
          <a:xfrm>
            <a:off x="901700" y="8763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28676" name="Rectangle 4"/>
          <p:cNvSpPr>
            <a:spLocks noGrp="1" noChangeArrowheads="1"/>
          </p:cNvSpPr>
          <p:nvPr>
            <p:ph type="ctrTitle"/>
          </p:nvPr>
        </p:nvSpPr>
        <p:spPr bwMode="auto">
          <a:xfrm>
            <a:off x="0" y="1581150"/>
            <a:ext cx="9109075"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en-US" sz="5400" dirty="0">
                <a:solidFill>
                  <a:srgbClr val="FAFD00"/>
                </a:solidFill>
                <a:latin typeface="Times" charset="0"/>
                <a:ea typeface="ＭＳ Ｐゴシック" charset="0"/>
                <a:cs typeface="ＭＳ Ｐゴシック" charset="0"/>
              </a:rPr>
              <a:t>Opening Up </a:t>
            </a:r>
            <a:br>
              <a:rPr lang="en-US" sz="5400" dirty="0">
                <a:solidFill>
                  <a:srgbClr val="FAFD00"/>
                </a:solidFill>
                <a:latin typeface="Times" charset="0"/>
                <a:ea typeface="ＭＳ Ｐゴシック" charset="0"/>
                <a:cs typeface="ＭＳ Ｐゴシック" charset="0"/>
              </a:rPr>
            </a:br>
            <a:r>
              <a:rPr lang="en-US" altLang="ja-JP" sz="5400" i="1" dirty="0">
                <a:solidFill>
                  <a:srgbClr val="FAFD00"/>
                </a:solidFill>
                <a:latin typeface="Times" charset="0"/>
                <a:ea typeface="ＭＳ Ｐゴシック" charset="0"/>
                <a:cs typeface="ＭＳ Ｐゴシック" charset="0"/>
              </a:rPr>
              <a:t>"Your Bible File"</a:t>
            </a:r>
            <a:endParaRPr lang="en-US" sz="5400" i="1" dirty="0">
              <a:solidFill>
                <a:srgbClr val="FAFD00"/>
              </a:solidFill>
              <a:latin typeface="Times" charset="0"/>
              <a:ea typeface="ＭＳ Ｐゴシック" charset="0"/>
              <a:cs typeface="ＭＳ Ｐゴシック" charset="0"/>
            </a:endParaRPr>
          </a:p>
        </p:txBody>
      </p:sp>
      <p:sp>
        <p:nvSpPr>
          <p:cNvPr id="28690" name="Rectangle 18"/>
          <p:cNvSpPr>
            <a:spLocks noChangeArrowheads="1"/>
          </p:cNvSpPr>
          <p:nvPr/>
        </p:nvSpPr>
        <p:spPr bwMode="auto">
          <a:xfrm>
            <a:off x="2443163" y="3338513"/>
            <a:ext cx="6173787" cy="17732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lstStyle/>
          <a:p>
            <a:pPr marL="342900" indent="-342900">
              <a:spcBef>
                <a:spcPct val="20000"/>
              </a:spcBef>
              <a:buClr>
                <a:srgbClr val="790015"/>
              </a:buClr>
              <a:buSzPct val="75000"/>
              <a:buFont typeface="Monotype Sorts" charset="0"/>
              <a:buNone/>
              <a:defRPr/>
            </a:pPr>
            <a:r>
              <a:rPr lang="en-US" sz="17200">
                <a:solidFill>
                  <a:srgbClr val="FFFFFF"/>
                </a:solidFill>
                <a:effectLst>
                  <a:outerShdw blurRad="38100" dist="38100" dir="2700000" algn="tl">
                    <a:srgbClr val="000000"/>
                  </a:outerShdw>
                </a:effectLst>
              </a:rPr>
              <a:t>= </a:t>
            </a:r>
            <a:r>
              <a:rPr lang="en-US" sz="17200">
                <a:solidFill>
                  <a:srgbClr val="FF6600"/>
                </a:solidFill>
                <a:effectLst>
                  <a:outerShdw blurRad="38100" dist="38100" dir="2700000" algn="tl">
                    <a:srgbClr val="000000"/>
                  </a:outerShdw>
                </a:effectLst>
              </a:rPr>
              <a:t>4</a:t>
            </a:r>
            <a:r>
              <a:rPr lang="en-US" sz="15600">
                <a:solidFill>
                  <a:srgbClr val="FFFFFF"/>
                </a:solidFill>
                <a:effectLst>
                  <a:outerShdw blurRad="38100" dist="38100" dir="2700000" algn="tl">
                    <a:srgbClr val="000000"/>
                  </a:outerShdw>
                </a:effectLst>
              </a:rPr>
              <a:t>+</a:t>
            </a:r>
            <a:r>
              <a:rPr lang="en-US" sz="17200">
                <a:solidFill>
                  <a:srgbClr val="33CC33"/>
                </a:solidFill>
                <a:effectLst>
                  <a:outerShdw blurRad="38100" dist="38100" dir="2700000" algn="tl">
                    <a:srgbClr val="000000"/>
                  </a:outerShdw>
                </a:effectLst>
              </a:rPr>
              <a:t>3</a:t>
            </a:r>
            <a:endParaRPr lang="en-US" sz="17200">
              <a:solidFill>
                <a:srgbClr val="FFFFFF"/>
              </a:solidFill>
              <a:effectLst>
                <a:outerShdw blurRad="38100" dist="38100" dir="2700000" algn="tl">
                  <a:srgbClr val="000000"/>
                </a:outerShdw>
              </a:effectLst>
            </a:endParaRPr>
          </a:p>
        </p:txBody>
      </p:sp>
      <p:sp>
        <p:nvSpPr>
          <p:cNvPr id="28694" name="Line 22"/>
          <p:cNvSpPr>
            <a:spLocks noChangeShapeType="1"/>
          </p:cNvSpPr>
          <p:nvPr/>
        </p:nvSpPr>
        <p:spPr bwMode="auto">
          <a:xfrm>
            <a:off x="1409700" y="4556125"/>
            <a:ext cx="617538" cy="1588"/>
          </a:xfrm>
          <a:prstGeom prst="line">
            <a:avLst/>
          </a:prstGeom>
          <a:noFill/>
          <a:ln w="76200">
            <a:solidFill>
              <a:srgbClr val="FC0128"/>
            </a:solidFill>
            <a:round/>
            <a:headEnd/>
            <a:tailEnd/>
          </a:ln>
          <a:effectLst>
            <a:outerShdw blurRad="63500" dist="107763"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321543" name="Text Box 26"/>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321544" name="Text Box 28"/>
          <p:cNvSpPr txBox="1">
            <a:spLocks noChangeArrowheads="1"/>
          </p:cNvSpPr>
          <p:nvPr/>
        </p:nvSpPr>
        <p:spPr bwMode="auto">
          <a:xfrm>
            <a:off x="8797925" y="6184900"/>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 </a:t>
            </a:r>
          </a:p>
        </p:txBody>
      </p:sp>
      <p:sp>
        <p:nvSpPr>
          <p:cNvPr id="321545" name="Text Box 29"/>
          <p:cNvSpPr txBox="1">
            <a:spLocks noChangeArrowheads="1"/>
          </p:cNvSpPr>
          <p:nvPr/>
        </p:nvSpPr>
        <p:spPr bwMode="auto">
          <a:xfrm>
            <a:off x="8339138" y="6486525"/>
            <a:ext cx="2333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b="1">
                <a:solidFill>
                  <a:srgbClr val="FFFFFF"/>
                </a:solidFill>
              </a:rPr>
              <a:t> </a:t>
            </a:r>
          </a:p>
        </p:txBody>
      </p:sp>
      <p:sp>
        <p:nvSpPr>
          <p:cNvPr id="321546" name="Text Box 30"/>
          <p:cNvSpPr txBox="1">
            <a:spLocks noChangeArrowheads="1"/>
          </p:cNvSpPr>
          <p:nvPr/>
        </p:nvSpPr>
        <p:spPr bwMode="auto">
          <a:xfrm>
            <a:off x="8085138" y="6518275"/>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43</a:t>
            </a:r>
          </a:p>
        </p:txBody>
      </p:sp>
      <p:sp>
        <p:nvSpPr>
          <p:cNvPr id="321547" name="Text Box 32"/>
          <p:cNvSpPr txBox="1">
            <a:spLocks noChangeArrowheads="1"/>
          </p:cNvSpPr>
          <p:nvPr/>
        </p:nvSpPr>
        <p:spPr bwMode="auto">
          <a:xfrm>
            <a:off x="7092950" y="6270625"/>
            <a:ext cx="154781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Handbook pg. 8-14</a:t>
            </a:r>
          </a:p>
        </p:txBody>
      </p:sp>
      <p:sp>
        <p:nvSpPr>
          <p:cNvPr id="321548" name="Text Box 33"/>
          <p:cNvSpPr txBox="1">
            <a:spLocks noChangeArrowheads="1"/>
          </p:cNvSpPr>
          <p:nvPr/>
        </p:nvSpPr>
        <p:spPr bwMode="auto">
          <a:xfrm>
            <a:off x="8743950" y="64008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grpId="0" nodeType="afterEffect">
                                  <p:stCondLst>
                                    <p:cond delay="0"/>
                                  </p:stCondLst>
                                  <p:childTnLst>
                                    <p:set>
                                      <p:cBhvr>
                                        <p:cTn id="6" dur="1" fill="hold">
                                          <p:stCondLst>
                                            <p:cond delay="0"/>
                                          </p:stCondLst>
                                        </p:cTn>
                                        <p:tgtEl>
                                          <p:spTgt spid="28697"/>
                                        </p:tgtEl>
                                        <p:attrNameLst>
                                          <p:attrName>style.visibility</p:attrName>
                                        </p:attrNameLst>
                                      </p:cBhvr>
                                      <p:to>
                                        <p:strVal val="visible"/>
                                      </p:to>
                                    </p:set>
                                    <p:anim calcmode="lin" valueType="num">
                                      <p:cBhvr additive="base">
                                        <p:cTn id="7" dur="500" fill="hold"/>
                                        <p:tgtEl>
                                          <p:spTgt spid="28697"/>
                                        </p:tgtEl>
                                        <p:attrNameLst>
                                          <p:attrName>ppt_x</p:attrName>
                                        </p:attrNameLst>
                                      </p:cBhvr>
                                      <p:tavLst>
                                        <p:tav tm="0">
                                          <p:val>
                                            <p:strVal val="1+#ppt_w/2"/>
                                          </p:val>
                                        </p:tav>
                                        <p:tav tm="100000">
                                          <p:val>
                                            <p:strVal val="#ppt_x"/>
                                          </p:val>
                                        </p:tav>
                                      </p:tavLst>
                                    </p:anim>
                                    <p:anim calcmode="lin" valueType="num">
                                      <p:cBhvr additive="base">
                                        <p:cTn id="8" dur="500" fill="hold"/>
                                        <p:tgtEl>
                                          <p:spTgt spid="28697"/>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28694"/>
                                        </p:tgtEl>
                                        <p:attrNameLst>
                                          <p:attrName>style.visibility</p:attrName>
                                        </p:attrNameLst>
                                      </p:cBhvr>
                                      <p:to>
                                        <p:strVal val="visible"/>
                                      </p:to>
                                    </p:set>
                                    <p:anim calcmode="lin" valueType="num">
                                      <p:cBhvr>
                                        <p:cTn id="13" dur="1000" fill="hold"/>
                                        <p:tgtEl>
                                          <p:spTgt spid="28694"/>
                                        </p:tgtEl>
                                        <p:attrNameLst>
                                          <p:attrName>ppt_w</p:attrName>
                                        </p:attrNameLst>
                                      </p:cBhvr>
                                      <p:tavLst>
                                        <p:tav tm="0">
                                          <p:val>
                                            <p:fltVal val="0"/>
                                          </p:val>
                                        </p:tav>
                                        <p:tav tm="100000">
                                          <p:val>
                                            <p:strVal val="#ppt_w"/>
                                          </p:val>
                                        </p:tav>
                                      </p:tavLst>
                                    </p:anim>
                                    <p:anim calcmode="lin" valueType="num">
                                      <p:cBhvr>
                                        <p:cTn id="14" dur="1000" fill="hold"/>
                                        <p:tgtEl>
                                          <p:spTgt spid="28694"/>
                                        </p:tgtEl>
                                        <p:attrNameLst>
                                          <p:attrName>ppt_h</p:attrName>
                                        </p:attrNameLst>
                                      </p:cBhvr>
                                      <p:tavLst>
                                        <p:tav tm="0">
                                          <p:val>
                                            <p:fltVal val="0"/>
                                          </p:val>
                                        </p:tav>
                                        <p:tav tm="100000">
                                          <p:val>
                                            <p:strVal val="#ppt_h"/>
                                          </p:val>
                                        </p:tav>
                                      </p:tavLst>
                                    </p:anim>
                                    <p:anim calcmode="lin" valueType="num">
                                      <p:cBhvr>
                                        <p:cTn id="15" dur="1000" fill="hold"/>
                                        <p:tgtEl>
                                          <p:spTgt spid="28694"/>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869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8690"/>
                                        </p:tgtEl>
                                        <p:attrNameLst>
                                          <p:attrName>style.visibility</p:attrName>
                                        </p:attrNameLst>
                                      </p:cBhvr>
                                      <p:to>
                                        <p:strVal val="visible"/>
                                      </p:to>
                                    </p:set>
                                    <p:animEffect transition="in" filter="wipe(left)">
                                      <p:cBhvr>
                                        <p:cTn id="21" dur="500"/>
                                        <p:tgtEl>
                                          <p:spTgt spid="286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97" grpId="0" autoUpdateAnimBg="0"/>
      <p:bldP spid="28690"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3" descr="IMG_632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9666" name="Subtitle 2"/>
          <p:cNvSpPr txBox="1">
            <a:spLocks/>
          </p:cNvSpPr>
          <p:nvPr/>
        </p:nvSpPr>
        <p:spPr bwMode="auto">
          <a:xfrm>
            <a:off x="3540125" y="-52388"/>
            <a:ext cx="3336925" cy="1803401"/>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20" tIns="45711" rIns="91420" bIns="45711" anchor="ctr"/>
          <a:lstStyle>
            <a:lvl1pPr defTabSz="912813" eaLnBrk="0" hangingPunct="0">
              <a:defRPr sz="2400">
                <a:solidFill>
                  <a:schemeClr val="tx1"/>
                </a:solidFill>
                <a:latin typeface="Times New Roman" charset="0"/>
                <a:ea typeface="ＭＳ Ｐゴシック" charset="0"/>
                <a:cs typeface="ＭＳ Ｐゴシック" charset="0"/>
              </a:defRPr>
            </a:lvl1pPr>
            <a:lvl2pPr marL="742950" indent="-285750" defTabSz="912813" eaLnBrk="0" hangingPunct="0">
              <a:defRPr sz="2400">
                <a:solidFill>
                  <a:schemeClr val="tx1"/>
                </a:solidFill>
                <a:latin typeface="Times New Roman" charset="0"/>
                <a:ea typeface="ＭＳ Ｐゴシック" charset="0"/>
              </a:defRPr>
            </a:lvl2pPr>
            <a:lvl3pPr marL="1143000" indent="-228600" defTabSz="912813" eaLnBrk="0" hangingPunct="0">
              <a:defRPr sz="2400">
                <a:solidFill>
                  <a:schemeClr val="tx1"/>
                </a:solidFill>
                <a:latin typeface="Times New Roman" charset="0"/>
                <a:ea typeface="ＭＳ Ｐゴシック" charset="0"/>
              </a:defRPr>
            </a:lvl3pPr>
            <a:lvl4pPr marL="1600200" indent="-228600" defTabSz="912813" eaLnBrk="0" hangingPunct="0">
              <a:defRPr sz="2400">
                <a:solidFill>
                  <a:schemeClr val="tx1"/>
                </a:solidFill>
                <a:latin typeface="Times New Roman" charset="0"/>
                <a:ea typeface="ＭＳ Ｐゴシック" charset="0"/>
              </a:defRPr>
            </a:lvl4pPr>
            <a:lvl5pPr marL="2057400" indent="-228600" defTabSz="912813" eaLnBrk="0" hangingPunct="0">
              <a:defRPr sz="2400">
                <a:solidFill>
                  <a:schemeClr val="tx1"/>
                </a:solidFill>
                <a:latin typeface="Times New Roman"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20000"/>
              </a:spcBef>
            </a:pPr>
            <a:r>
              <a:rPr lang="en-US" sz="2800" b="1" i="1" dirty="0">
                <a:solidFill>
                  <a:srgbClr val="FFFFFF"/>
                </a:solidFill>
                <a:latin typeface="Arial" charset="0"/>
                <a:cs typeface="Arial" charset="0"/>
                <a:sym typeface="Trebuchet MS" charset="0"/>
              </a:rPr>
              <a:t>LADIES BIBLE STUDY ON </a:t>
            </a:r>
            <a:br>
              <a:rPr lang="en-US" sz="2800" b="1" i="1" dirty="0">
                <a:solidFill>
                  <a:srgbClr val="FFFFFF"/>
                </a:solidFill>
                <a:latin typeface="Arial" charset="0"/>
                <a:cs typeface="Arial" charset="0"/>
                <a:sym typeface="Trebuchet MS" charset="0"/>
              </a:rPr>
            </a:br>
            <a:r>
              <a:rPr lang="en-US" sz="2800" b="1" i="1" dirty="0">
                <a:solidFill>
                  <a:srgbClr val="FFFFFF"/>
                </a:solidFill>
                <a:latin typeface="Arial" charset="0"/>
                <a:cs typeface="Arial" charset="0"/>
                <a:sym typeface="Trebuchet MS" charset="0"/>
              </a:rPr>
              <a:t>HEBREWS</a:t>
            </a:r>
          </a:p>
        </p:txBody>
      </p:sp>
      <p:sp>
        <p:nvSpPr>
          <p:cNvPr id="369667" name="Subtitle 2"/>
          <p:cNvSpPr>
            <a:spLocks noGrp="1"/>
          </p:cNvSpPr>
          <p:nvPr>
            <p:ph type="subTitle" idx="1"/>
          </p:nvPr>
        </p:nvSpPr>
        <p:spPr>
          <a:xfrm>
            <a:off x="0" y="5516563"/>
            <a:ext cx="9144000" cy="1352550"/>
          </a:xfrm>
          <a:solidFill>
            <a:schemeClr val="tx1"/>
          </a:solidFill>
        </p:spPr>
        <p:txBody>
          <a:bodyPr anchor="ctr"/>
          <a:lstStyle/>
          <a:p>
            <a:pPr eaLnBrk="1" hangingPunct="1"/>
            <a:r>
              <a:rPr lang="en-US" sz="3600" b="1" dirty="0">
                <a:solidFill>
                  <a:srgbClr val="FFFFFF"/>
                </a:solidFill>
                <a:latin typeface="Arial" charset="0"/>
                <a:cs typeface="Arial" charset="0"/>
              </a:rPr>
              <a:t>USA • Singapore • New Zealand • Holland</a:t>
            </a:r>
          </a:p>
        </p:txBody>
      </p:sp>
    </p:spTree>
    <p:extLst>
      <p:ext uri="{BB962C8B-B14F-4D97-AF65-F5344CB8AC3E}">
        <p14:creationId xmlns:p14="http://schemas.microsoft.com/office/powerpoint/2010/main" val="2341294101"/>
      </p:ext>
    </p:extLst>
  </p:cSld>
  <p:clrMapOvr>
    <a:masterClrMapping/>
  </p:clrMapOvr>
  <p:transition spd="slow"/>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07" charset="0"/>
              </a:rPr>
              <a:t>7</a:t>
            </a:r>
          </a:p>
        </p:txBody>
      </p:sp>
      <p:sp>
        <p:nvSpPr>
          <p:cNvPr id="30723" name="Line 3"/>
          <p:cNvSpPr>
            <a:spLocks noChangeShapeType="1"/>
          </p:cNvSpPr>
          <p:nvPr/>
        </p:nvSpPr>
        <p:spPr bwMode="auto">
          <a:xfrm>
            <a:off x="889000"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30724" name="Rectangle 4"/>
          <p:cNvSpPr>
            <a:spLocks noChangeArrowheads="1"/>
          </p:cNvSpPr>
          <p:nvPr/>
        </p:nvSpPr>
        <p:spPr bwMode="auto">
          <a:xfrm>
            <a:off x="654050" y="1581150"/>
            <a:ext cx="7772400" cy="11430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nchor="ctr"/>
          <a:lstStyle/>
          <a:p>
            <a:pPr algn="ctr">
              <a:defRPr/>
            </a:pPr>
            <a:r>
              <a:rPr lang="en-US" sz="5400" dirty="0">
                <a:solidFill>
                  <a:srgbClr val="FAFD00"/>
                </a:solidFill>
                <a:effectLst>
                  <a:outerShdw blurRad="38100" dist="38100" dir="2700000" algn="tl">
                    <a:srgbClr val="000000"/>
                  </a:outerShdw>
                </a:effectLst>
                <a:latin typeface="Times" charset="0"/>
              </a:rPr>
              <a:t>Opening Up </a:t>
            </a:r>
            <a:br>
              <a:rPr lang="en-US" sz="5400" dirty="0">
                <a:solidFill>
                  <a:srgbClr val="FAFD00"/>
                </a:solidFill>
                <a:effectLst>
                  <a:outerShdw blurRad="38100" dist="38100" dir="2700000" algn="tl">
                    <a:srgbClr val="000000"/>
                  </a:outerShdw>
                </a:effectLst>
                <a:latin typeface="Times" charset="0"/>
              </a:rPr>
            </a:br>
            <a:r>
              <a:rPr lang="en-US" altLang="ja-JP" sz="5400" i="1" dirty="0">
                <a:solidFill>
                  <a:srgbClr val="FAFD00"/>
                </a:solidFill>
                <a:effectLst>
                  <a:outerShdw blurRad="38100" dist="38100" dir="2700000" algn="tl">
                    <a:srgbClr val="000000"/>
                  </a:outerShdw>
                </a:effectLst>
                <a:latin typeface="Times" charset="0"/>
              </a:rPr>
              <a:t>"Your Bible File"</a:t>
            </a:r>
            <a:endParaRPr lang="en-US" sz="5400" i="1" dirty="0">
              <a:solidFill>
                <a:srgbClr val="FAFD00"/>
              </a:solidFill>
              <a:effectLst>
                <a:outerShdw blurRad="38100" dist="38100" dir="2700000" algn="tl">
                  <a:srgbClr val="000000"/>
                </a:outerShdw>
              </a:effectLst>
              <a:latin typeface="Times" charset="0"/>
            </a:endParaRPr>
          </a:p>
        </p:txBody>
      </p:sp>
      <p:sp>
        <p:nvSpPr>
          <p:cNvPr id="323588" name="Rectangle 5"/>
          <p:cNvSpPr>
            <a:spLocks noChangeArrowheads="1"/>
          </p:cNvSpPr>
          <p:nvPr/>
        </p:nvSpPr>
        <p:spPr bwMode="auto">
          <a:xfrm>
            <a:off x="1371600" y="3886200"/>
            <a:ext cx="64008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sz="1600" b="1">
              <a:solidFill>
                <a:srgbClr val="FFA27C"/>
              </a:solidFill>
            </a:endParaRPr>
          </a:p>
        </p:txBody>
      </p:sp>
      <p:sp>
        <p:nvSpPr>
          <p:cNvPr id="30726" name="Rectangle 6"/>
          <p:cNvSpPr>
            <a:spLocks noChangeArrowheads="1"/>
          </p:cNvSpPr>
          <p:nvPr/>
        </p:nvSpPr>
        <p:spPr bwMode="auto">
          <a:xfrm>
            <a:off x="17463" y="3219450"/>
            <a:ext cx="9042400" cy="17526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lstStyle/>
          <a:p>
            <a:pPr marL="342900" indent="-342900" algn="ctr">
              <a:spcBef>
                <a:spcPct val="20000"/>
              </a:spcBef>
              <a:defRPr/>
            </a:pPr>
            <a:r>
              <a:rPr lang="en-US" sz="15600" b="1">
                <a:solidFill>
                  <a:srgbClr val="E8EC39"/>
                </a:solidFill>
                <a:effectLst>
                  <a:outerShdw blurRad="38100" dist="38100" dir="2700000" algn="tl">
                    <a:srgbClr val="000000"/>
                  </a:outerShdw>
                </a:effectLst>
              </a:rPr>
              <a:t>C</a:t>
            </a:r>
            <a:r>
              <a:rPr lang="en-US" sz="15600" b="1">
                <a:solidFill>
                  <a:srgbClr val="00FF00"/>
                </a:solidFill>
                <a:effectLst>
                  <a:outerShdw blurRad="38100" dist="38100" dir="2700000" algn="tl">
                    <a:srgbClr val="000000"/>
                  </a:outerShdw>
                </a:effectLst>
              </a:rPr>
              <a:t> </a:t>
            </a:r>
            <a:r>
              <a:rPr lang="en-US" sz="15600" b="1">
                <a:solidFill>
                  <a:srgbClr val="FF5008"/>
                </a:solidFill>
                <a:effectLst>
                  <a:outerShdw blurRad="38100" dist="38100" dir="2700000" algn="tl">
                    <a:srgbClr val="000000"/>
                  </a:outerShdw>
                </a:effectLst>
              </a:rPr>
              <a:t>4</a:t>
            </a:r>
            <a:r>
              <a:rPr lang="en-US" sz="15600" b="1">
                <a:solidFill>
                  <a:srgbClr val="00FF00"/>
                </a:solidFill>
                <a:effectLst>
                  <a:outerShdw blurRad="38100" dist="38100" dir="2700000" algn="tl">
                    <a:srgbClr val="000000"/>
                  </a:outerShdw>
                </a:effectLst>
              </a:rPr>
              <a:t> 3 </a:t>
            </a:r>
            <a:r>
              <a:rPr lang="en-US" sz="15600" b="1">
                <a:solidFill>
                  <a:srgbClr val="114FFB"/>
                </a:solidFill>
                <a:effectLst>
                  <a:outerShdw blurRad="38100" dist="38100" dir="2700000" algn="tl">
                    <a:srgbClr val="000000"/>
                  </a:outerShdw>
                </a:effectLst>
              </a:rPr>
              <a:t>S</a:t>
            </a:r>
            <a:r>
              <a:rPr lang="en-US" sz="15600" b="1">
                <a:solidFill>
                  <a:srgbClr val="00FF00"/>
                </a:solidFill>
                <a:effectLst>
                  <a:outerShdw blurRad="38100" dist="38100" dir="2700000" algn="tl">
                    <a:srgbClr val="000000"/>
                  </a:outerShdw>
                </a:effectLst>
              </a:rPr>
              <a:t> </a:t>
            </a:r>
            <a:r>
              <a:rPr lang="en-US" sz="15600" b="1">
                <a:solidFill>
                  <a:srgbClr val="FFFFFF"/>
                </a:solidFill>
                <a:effectLst>
                  <a:outerShdw blurRad="38100" dist="38100" dir="2700000" algn="tl">
                    <a:srgbClr val="000000"/>
                  </a:outerShdw>
                </a:effectLst>
              </a:rPr>
              <a:t>J</a:t>
            </a:r>
            <a:r>
              <a:rPr lang="en-US" sz="15600" b="1">
                <a:solidFill>
                  <a:srgbClr val="00FF00"/>
                </a:solidFill>
                <a:effectLst>
                  <a:outerShdw blurRad="38100" dist="38100" dir="2700000" algn="tl">
                    <a:srgbClr val="000000"/>
                  </a:outerShdw>
                </a:effectLst>
              </a:rPr>
              <a:t> </a:t>
            </a:r>
          </a:p>
        </p:txBody>
      </p:sp>
      <p:sp>
        <p:nvSpPr>
          <p:cNvPr id="30729" name="Rectangle 9"/>
          <p:cNvSpPr>
            <a:spLocks noChangeArrowheads="1"/>
          </p:cNvSpPr>
          <p:nvPr/>
        </p:nvSpPr>
        <p:spPr bwMode="auto">
          <a:xfrm>
            <a:off x="6350" y="3227388"/>
            <a:ext cx="9042400" cy="17526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lstStyle/>
          <a:p>
            <a:pPr marL="342900" indent="-342900" algn="ctr">
              <a:spcBef>
                <a:spcPct val="20000"/>
              </a:spcBef>
              <a:defRPr/>
            </a:pPr>
            <a:r>
              <a:rPr lang="en-US" sz="15600" b="1" dirty="0">
                <a:solidFill>
                  <a:srgbClr val="E8EC39"/>
                </a:solidFill>
                <a:effectLst>
                  <a:outerShdw blurRad="38100" dist="38100" dir="2700000" algn="tl">
                    <a:srgbClr val="000000"/>
                  </a:outerShdw>
                </a:effectLst>
              </a:rPr>
              <a:t>C</a:t>
            </a:r>
            <a:r>
              <a:rPr lang="en-US" sz="15600" b="1" dirty="0">
                <a:solidFill>
                  <a:srgbClr val="00FF00"/>
                </a:solidFill>
                <a:effectLst>
                  <a:outerShdw blurRad="38100" dist="38100" dir="2700000" algn="tl">
                    <a:srgbClr val="000000"/>
                  </a:outerShdw>
                </a:effectLst>
              </a:rPr>
              <a:t> </a:t>
            </a:r>
            <a:r>
              <a:rPr lang="en-US" sz="15600" b="1" dirty="0">
                <a:solidFill>
                  <a:srgbClr val="FF5008"/>
                </a:solidFill>
                <a:effectLst>
                  <a:outerShdw blurRad="38100" dist="38100" dir="2700000" algn="tl">
                    <a:srgbClr val="000000"/>
                  </a:outerShdw>
                </a:effectLst>
              </a:rPr>
              <a:t>4</a:t>
            </a:r>
            <a:r>
              <a:rPr lang="en-US" sz="15600" b="1" dirty="0">
                <a:solidFill>
                  <a:srgbClr val="00FF00"/>
                </a:solidFill>
                <a:effectLst>
                  <a:outerShdw blurRad="38100" dist="38100" dir="2700000" algn="tl">
                    <a:srgbClr val="000000"/>
                  </a:outerShdw>
                </a:effectLst>
              </a:rPr>
              <a:t> 3 </a:t>
            </a:r>
            <a:r>
              <a:rPr lang="en-US" sz="15600" b="1" dirty="0">
                <a:solidFill>
                  <a:srgbClr val="114FFB"/>
                </a:solidFill>
                <a:effectLst>
                  <a:outerShdw blurRad="38100" dist="38100" dir="2700000" algn="tl">
                    <a:srgbClr val="000000"/>
                  </a:outerShdw>
                </a:effectLst>
              </a:rPr>
              <a:t>S</a:t>
            </a:r>
            <a:r>
              <a:rPr lang="en-US" sz="15600" b="1" dirty="0">
                <a:solidFill>
                  <a:srgbClr val="00FF00"/>
                </a:solidFill>
                <a:effectLst>
                  <a:outerShdw blurRad="38100" dist="38100" dir="2700000" algn="tl">
                    <a:srgbClr val="000000"/>
                  </a:outerShdw>
                </a:effectLst>
              </a:rPr>
              <a:t> </a:t>
            </a:r>
            <a:r>
              <a:rPr lang="en-US" sz="15600" b="1" dirty="0">
                <a:solidFill>
                  <a:srgbClr val="FFFFFF"/>
                </a:solidFill>
                <a:effectLst>
                  <a:outerShdw blurRad="38100" dist="38100" dir="2700000" algn="tl">
                    <a:srgbClr val="000000"/>
                  </a:outerShdw>
                </a:effectLst>
              </a:rPr>
              <a:t>J</a:t>
            </a:r>
            <a:r>
              <a:rPr lang="en-US" sz="15600" b="1" dirty="0">
                <a:solidFill>
                  <a:srgbClr val="00FF00"/>
                </a:solidFill>
                <a:effectLst>
                  <a:outerShdw blurRad="38100" dist="38100" dir="2700000" algn="tl">
                    <a:srgbClr val="000000"/>
                  </a:outerShdw>
                </a:effectLst>
              </a:rPr>
              <a:t> </a:t>
            </a:r>
          </a:p>
        </p:txBody>
      </p:sp>
      <p:sp>
        <p:nvSpPr>
          <p:cNvPr id="323591" name="Text Box 10"/>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323592" name="Text Box 12"/>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FFFF"/>
              </a:solidFill>
            </a:endParaRPr>
          </a:p>
        </p:txBody>
      </p:sp>
      <p:sp>
        <p:nvSpPr>
          <p:cNvPr id="323593" name="Text Box 13"/>
          <p:cNvSpPr txBox="1">
            <a:spLocks noChangeArrowheads="1"/>
          </p:cNvSpPr>
          <p:nvPr/>
        </p:nvSpPr>
        <p:spPr bwMode="auto">
          <a:xfrm>
            <a:off x="8339138" y="6486525"/>
            <a:ext cx="2333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b="1">
                <a:solidFill>
                  <a:srgbClr val="FFFFFF"/>
                </a:solidFill>
              </a:rPr>
              <a:t> </a:t>
            </a:r>
          </a:p>
        </p:txBody>
      </p:sp>
      <p:sp>
        <p:nvSpPr>
          <p:cNvPr id="323594" name="Text Box 14"/>
          <p:cNvSpPr txBox="1">
            <a:spLocks noChangeArrowheads="1"/>
          </p:cNvSpPr>
          <p:nvPr/>
        </p:nvSpPr>
        <p:spPr bwMode="auto">
          <a:xfrm>
            <a:off x="8085138" y="6518275"/>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44</a:t>
            </a:r>
          </a:p>
        </p:txBody>
      </p:sp>
      <p:sp>
        <p:nvSpPr>
          <p:cNvPr id="323595" name="Text Box 15"/>
          <p:cNvSpPr txBox="1">
            <a:spLocks noChangeArrowheads="1"/>
          </p:cNvSpPr>
          <p:nvPr/>
        </p:nvSpPr>
        <p:spPr bwMode="auto">
          <a:xfrm>
            <a:off x="8721725" y="64008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1</a:t>
            </a:r>
          </a:p>
        </p:txBody>
      </p:sp>
      <p:sp>
        <p:nvSpPr>
          <p:cNvPr id="323596" name="Text Box 17"/>
          <p:cNvSpPr txBox="1">
            <a:spLocks noChangeArrowheads="1"/>
          </p:cNvSpPr>
          <p:nvPr/>
        </p:nvSpPr>
        <p:spPr bwMode="auto">
          <a:xfrm>
            <a:off x="7092950" y="6270625"/>
            <a:ext cx="154781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Handbook pg. 8-14</a:t>
            </a:r>
          </a:p>
        </p:txBody>
      </p:sp>
      <p:sp>
        <p:nvSpPr>
          <p:cNvPr id="2" name="Title 1"/>
          <p:cNvSpPr>
            <a:spLocks noGrp="1"/>
          </p:cNvSpPr>
          <p:nvPr>
            <p:ph type="title" idx="4294967295"/>
          </p:nvPr>
        </p:nvSpPr>
        <p:spPr>
          <a:xfrm>
            <a:off x="0" y="-2217738"/>
            <a:ext cx="9140825" cy="2343151"/>
          </a:xfrm>
          <a:prstGeom prst="rect">
            <a:avLst/>
          </a:prstGeom>
          <a:ln w="12700">
            <a:miter lim="800000"/>
            <a:headEnd/>
            <a:tailEnd/>
          </a:ln>
          <a:effectLst>
            <a:outerShdw blurRad="63500" dist="107763" dir="2700000" algn="ctr" rotWithShape="0">
              <a:schemeClr val="bg2">
                <a:alpha val="74998"/>
              </a:schemeClr>
            </a:outerShdw>
          </a:effectLst>
        </p:spPr>
        <p:txBody>
          <a:bodyPr lIns="90487" tIns="44450" rIns="90487" bIns="44450"/>
          <a:lstStyle/>
          <a:p>
            <a:pPr marL="342900" indent="-342900" algn="ctr">
              <a:spcBef>
                <a:spcPct val="20000"/>
              </a:spcBef>
              <a:defRPr/>
            </a:pPr>
            <a:r>
              <a:rPr lang="en-US" sz="15600" b="1" kern="1200" dirty="0">
                <a:solidFill>
                  <a:srgbClr val="E8EC39"/>
                </a:solidFill>
                <a:latin typeface="Arial" charset="0"/>
                <a:ea typeface="ＭＳ Ｐゴシック" charset="0"/>
                <a:cs typeface="ＭＳ Ｐゴシック" charset="0"/>
              </a:rPr>
              <a:t>C 4 3 S J </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30726"/>
                                        </p:tgtEl>
                                        <p:attrNameLst>
                                          <p:attrName>style.visibility</p:attrName>
                                        </p:attrNameLst>
                                      </p:cBhvr>
                                      <p:to>
                                        <p:strVal val="visible"/>
                                      </p:to>
                                    </p:set>
                                    <p:anim calcmode="lin" valueType="num">
                                      <p:cBhvr>
                                        <p:cTn id="7" dur="500" fill="hold"/>
                                        <p:tgtEl>
                                          <p:spTgt spid="30726"/>
                                        </p:tgtEl>
                                        <p:attrNameLst>
                                          <p:attrName>ppt_w</p:attrName>
                                        </p:attrNameLst>
                                      </p:cBhvr>
                                      <p:tavLst>
                                        <p:tav tm="0">
                                          <p:val>
                                            <p:fltVal val="0"/>
                                          </p:val>
                                        </p:tav>
                                        <p:tav tm="100000">
                                          <p:val>
                                            <p:strVal val="#ppt_w"/>
                                          </p:val>
                                        </p:tav>
                                      </p:tavLst>
                                    </p:anim>
                                    <p:anim calcmode="lin" valueType="num">
                                      <p:cBhvr>
                                        <p:cTn id="8" dur="500" fill="hold"/>
                                        <p:tgtEl>
                                          <p:spTgt spid="30726"/>
                                        </p:tgtEl>
                                        <p:attrNameLst>
                                          <p:attrName>ppt_h</p:attrName>
                                        </p:attrNameLst>
                                      </p:cBhvr>
                                      <p:tavLst>
                                        <p:tav tm="0">
                                          <p:val>
                                            <p:fltVal val="0"/>
                                          </p:val>
                                        </p:tav>
                                        <p:tav tm="100000">
                                          <p:val>
                                            <p:strVal val="#ppt_h"/>
                                          </p:val>
                                        </p:tav>
                                      </p:tavLst>
                                    </p:anim>
                                    <p:anim calcmode="lin" valueType="num">
                                      <p:cBhvr>
                                        <p:cTn id="9" dur="500" fill="hold"/>
                                        <p:tgtEl>
                                          <p:spTgt spid="30726"/>
                                        </p:tgtEl>
                                        <p:attrNameLst>
                                          <p:attrName>ppt_x</p:attrName>
                                        </p:attrNameLst>
                                      </p:cBhvr>
                                      <p:tavLst>
                                        <p:tav tm="0">
                                          <p:val>
                                            <p:fltVal val="0.5"/>
                                          </p:val>
                                        </p:tav>
                                        <p:tav tm="100000">
                                          <p:val>
                                            <p:strVal val="#ppt_x"/>
                                          </p:val>
                                        </p:tav>
                                      </p:tavLst>
                                    </p:anim>
                                    <p:anim calcmode="lin" valueType="num">
                                      <p:cBhvr>
                                        <p:cTn id="10" dur="500" fill="hold"/>
                                        <p:tgtEl>
                                          <p:spTgt spid="30726"/>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30729"/>
                                        </p:tgtEl>
                                        <p:attrNameLst>
                                          <p:attrName>style.visibility</p:attrName>
                                        </p:attrNameLst>
                                      </p:cBhvr>
                                      <p:to>
                                        <p:strVal val="visible"/>
                                      </p:to>
                                    </p:set>
                                    <p:anim calcmode="lin" valueType="num">
                                      <p:cBhvr>
                                        <p:cTn id="15" dur="500" fill="hold"/>
                                        <p:tgtEl>
                                          <p:spTgt spid="30729"/>
                                        </p:tgtEl>
                                        <p:attrNameLst>
                                          <p:attrName>ppt_w</p:attrName>
                                        </p:attrNameLst>
                                      </p:cBhvr>
                                      <p:tavLst>
                                        <p:tav tm="0">
                                          <p:val>
                                            <p:fltVal val="0"/>
                                          </p:val>
                                        </p:tav>
                                        <p:tav tm="100000">
                                          <p:val>
                                            <p:strVal val="#ppt_w"/>
                                          </p:val>
                                        </p:tav>
                                      </p:tavLst>
                                    </p:anim>
                                    <p:anim calcmode="lin" valueType="num">
                                      <p:cBhvr>
                                        <p:cTn id="16" dur="500" fill="hold"/>
                                        <p:tgtEl>
                                          <p:spTgt spid="30729"/>
                                        </p:tgtEl>
                                        <p:attrNameLst>
                                          <p:attrName>ppt_h</p:attrName>
                                        </p:attrNameLst>
                                      </p:cBhvr>
                                      <p:tavLst>
                                        <p:tav tm="0">
                                          <p:val>
                                            <p:fltVal val="0"/>
                                          </p:val>
                                        </p:tav>
                                        <p:tav tm="100000">
                                          <p:val>
                                            <p:strVal val="#ppt_h"/>
                                          </p:val>
                                        </p:tav>
                                      </p:tavLst>
                                    </p:anim>
                                    <p:anim calcmode="lin" valueType="num">
                                      <p:cBhvr>
                                        <p:cTn id="17" dur="500" fill="hold"/>
                                        <p:tgtEl>
                                          <p:spTgt spid="30729"/>
                                        </p:tgtEl>
                                        <p:attrNameLst>
                                          <p:attrName>ppt_x</p:attrName>
                                        </p:attrNameLst>
                                      </p:cBhvr>
                                      <p:tavLst>
                                        <p:tav tm="0">
                                          <p:val>
                                            <p:fltVal val="0.5"/>
                                          </p:val>
                                        </p:tav>
                                        <p:tav tm="100000">
                                          <p:val>
                                            <p:strVal val="#ppt_x"/>
                                          </p:val>
                                        </p:tav>
                                      </p:tavLst>
                                    </p:anim>
                                    <p:anim calcmode="lin" valueType="num">
                                      <p:cBhvr>
                                        <p:cTn id="18" dur="500" fill="hold"/>
                                        <p:tgtEl>
                                          <p:spTgt spid="3072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6" grpId="0" autoUpdateAnimBg="0"/>
      <p:bldP spid="30729" grpId="0"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1119188" y="428625"/>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en-US">
                <a:solidFill>
                  <a:srgbClr val="FAFD00"/>
                </a:solidFill>
                <a:latin typeface="Times" charset="0"/>
                <a:ea typeface="ＭＳ Ｐゴシック" charset="0"/>
                <a:cs typeface="ＭＳ Ｐゴシック" charset="0"/>
              </a:rPr>
              <a:t>5 Key Words or Phrases:</a:t>
            </a:r>
          </a:p>
        </p:txBody>
      </p:sp>
      <p:sp>
        <p:nvSpPr>
          <p:cNvPr id="31748" name="Rectangle 4"/>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07" charset="0"/>
              </a:rPr>
              <a:t>7</a:t>
            </a:r>
          </a:p>
        </p:txBody>
      </p:sp>
      <p:sp>
        <p:nvSpPr>
          <p:cNvPr id="31749" name="Line 5"/>
          <p:cNvSpPr>
            <a:spLocks noChangeShapeType="1"/>
          </p:cNvSpPr>
          <p:nvPr/>
        </p:nvSpPr>
        <p:spPr bwMode="auto">
          <a:xfrm>
            <a:off x="889000"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nvGrpSpPr>
          <p:cNvPr id="2" name="Group 59"/>
          <p:cNvGrpSpPr>
            <a:grpSpLocks/>
          </p:cNvGrpSpPr>
          <p:nvPr/>
        </p:nvGrpSpPr>
        <p:grpSpPr bwMode="auto">
          <a:xfrm>
            <a:off x="2171700" y="5046663"/>
            <a:ext cx="4338638" cy="1006475"/>
            <a:chOff x="1368" y="3179"/>
            <a:chExt cx="2733" cy="634"/>
          </a:xfrm>
        </p:grpSpPr>
        <p:sp>
          <p:nvSpPr>
            <p:cNvPr id="31760" name="Text Box 16"/>
            <p:cNvSpPr txBox="1">
              <a:spLocks noChangeArrowheads="1"/>
            </p:cNvSpPr>
            <p:nvPr/>
          </p:nvSpPr>
          <p:spPr bwMode="auto">
            <a:xfrm>
              <a:off x="1808" y="3179"/>
              <a:ext cx="2293"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6000" b="1">
                  <a:solidFill>
                    <a:srgbClr val="FFFFFF"/>
                  </a:solidFill>
                  <a:effectLst>
                    <a:outerShdw blurRad="38100" dist="38100" dir="2700000" algn="tl">
                      <a:srgbClr val="000000"/>
                    </a:outerShdw>
                  </a:effectLst>
                </a:rPr>
                <a:t>J</a:t>
              </a:r>
              <a:r>
                <a:rPr lang="en-US" sz="4800" b="1">
                  <a:solidFill>
                    <a:srgbClr val="FFFFFF"/>
                  </a:solidFill>
                  <a:effectLst>
                    <a:outerShdw blurRad="38100" dist="38100" dir="2700000" algn="tl">
                      <a:srgbClr val="000000"/>
                    </a:outerShdw>
                  </a:effectLst>
                </a:rPr>
                <a:t> </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JESUS</a:t>
              </a:r>
              <a:endParaRPr lang="en-US" sz="4800" b="1">
                <a:effectLst>
                  <a:outerShdw blurRad="38100" dist="38100" dir="2700000" algn="tl">
                    <a:srgbClr val="000000"/>
                  </a:outerShdw>
                </a:effectLst>
              </a:endParaRPr>
            </a:p>
          </p:txBody>
        </p:sp>
        <p:sp>
          <p:nvSpPr>
            <p:cNvPr id="31774" name="AutoShape 30"/>
            <p:cNvSpPr>
              <a:spLocks noChangeArrowheads="1"/>
            </p:cNvSpPr>
            <p:nvPr/>
          </p:nvSpPr>
          <p:spPr bwMode="auto">
            <a:xfrm>
              <a:off x="1368" y="3320"/>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grpSp>
        <p:nvGrpSpPr>
          <p:cNvPr id="3" name="Group 58"/>
          <p:cNvGrpSpPr>
            <a:grpSpLocks/>
          </p:cNvGrpSpPr>
          <p:nvPr/>
        </p:nvGrpSpPr>
        <p:grpSpPr bwMode="auto">
          <a:xfrm>
            <a:off x="2147888" y="4081463"/>
            <a:ext cx="5021262" cy="1006475"/>
            <a:chOff x="1353" y="2571"/>
            <a:chExt cx="3163" cy="634"/>
          </a:xfrm>
        </p:grpSpPr>
        <p:sp>
          <p:nvSpPr>
            <p:cNvPr id="31759" name="Text Box 15"/>
            <p:cNvSpPr txBox="1">
              <a:spLocks noChangeArrowheads="1"/>
            </p:cNvSpPr>
            <p:nvPr/>
          </p:nvSpPr>
          <p:spPr bwMode="auto">
            <a:xfrm>
              <a:off x="1765" y="2571"/>
              <a:ext cx="2751"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6000" b="1">
                  <a:solidFill>
                    <a:srgbClr val="114FFB"/>
                  </a:solidFill>
                  <a:effectLst>
                    <a:outerShdw blurRad="38100" dist="38100" dir="2700000" algn="tl">
                      <a:srgbClr val="000000"/>
                    </a:outerShdw>
                  </a:effectLst>
                </a:rPr>
                <a:t>S</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SILENCE</a:t>
              </a:r>
              <a:endParaRPr lang="en-US" sz="4800" b="1">
                <a:effectLst>
                  <a:outerShdw blurRad="38100" dist="38100" dir="2700000" algn="tl">
                    <a:srgbClr val="000000"/>
                  </a:outerShdw>
                </a:effectLst>
              </a:endParaRPr>
            </a:p>
          </p:txBody>
        </p:sp>
        <p:sp>
          <p:nvSpPr>
            <p:cNvPr id="31775" name="AutoShape 31"/>
            <p:cNvSpPr>
              <a:spLocks noChangeArrowheads="1"/>
            </p:cNvSpPr>
            <p:nvPr/>
          </p:nvSpPr>
          <p:spPr bwMode="auto">
            <a:xfrm>
              <a:off x="1353" y="2737"/>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grpSp>
        <p:nvGrpSpPr>
          <p:cNvPr id="4" name="Group 57"/>
          <p:cNvGrpSpPr>
            <a:grpSpLocks/>
          </p:cNvGrpSpPr>
          <p:nvPr/>
        </p:nvGrpSpPr>
        <p:grpSpPr bwMode="auto">
          <a:xfrm>
            <a:off x="2184400" y="3190875"/>
            <a:ext cx="5586413" cy="1006475"/>
            <a:chOff x="1376" y="2010"/>
            <a:chExt cx="3519" cy="634"/>
          </a:xfrm>
        </p:grpSpPr>
        <p:sp>
          <p:nvSpPr>
            <p:cNvPr id="31758" name="Text Box 14"/>
            <p:cNvSpPr txBox="1">
              <a:spLocks noChangeArrowheads="1"/>
            </p:cNvSpPr>
            <p:nvPr/>
          </p:nvSpPr>
          <p:spPr bwMode="auto">
            <a:xfrm>
              <a:off x="1813" y="2010"/>
              <a:ext cx="3082" cy="634"/>
            </a:xfrm>
            <a:prstGeom prst="rect">
              <a:avLst/>
            </a:prstGeom>
            <a:noFill/>
            <a:ln w="12700">
              <a:noFill/>
              <a:miter lim="800000"/>
              <a:headEnd/>
              <a:tailEnd/>
            </a:ln>
            <a:effectLst>
              <a:outerShdw blurRad="63500" dist="127000" dir="2212194"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6000" b="1">
                  <a:solidFill>
                    <a:srgbClr val="07DD3A"/>
                  </a:solidFill>
                  <a:effectLst>
                    <a:outerShdw blurRad="38100" dist="38100" dir="2700000" algn="tl">
                      <a:srgbClr val="000000"/>
                    </a:outerShdw>
                  </a:effectLst>
                </a:rPr>
                <a:t>3</a:t>
              </a:r>
              <a:r>
                <a:rPr lang="en-US" sz="4800" b="1">
                  <a:solidFill>
                    <a:srgbClr val="07DD3A"/>
                  </a:solidFill>
                  <a:effectLst>
                    <a:outerShdw blurRad="38100" dist="38100" dir="2700000" algn="tl">
                      <a:srgbClr val="000000"/>
                    </a:outerShdw>
                  </a:effectLst>
                </a:rPr>
                <a:t> </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SOCIETIES</a:t>
              </a:r>
              <a:endParaRPr lang="en-US" sz="4800" b="1">
                <a:effectLst>
                  <a:outerShdw blurRad="38100" dist="38100" dir="2700000" algn="tl">
                    <a:srgbClr val="000000"/>
                  </a:outerShdw>
                </a:effectLst>
              </a:endParaRPr>
            </a:p>
          </p:txBody>
        </p:sp>
        <p:sp>
          <p:nvSpPr>
            <p:cNvPr id="31776" name="AutoShape 32"/>
            <p:cNvSpPr>
              <a:spLocks noChangeArrowheads="1"/>
            </p:cNvSpPr>
            <p:nvPr/>
          </p:nvSpPr>
          <p:spPr bwMode="auto">
            <a:xfrm>
              <a:off x="1376" y="2136"/>
              <a:ext cx="392" cy="376"/>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grpSp>
        <p:nvGrpSpPr>
          <p:cNvPr id="5" name="Group 56"/>
          <p:cNvGrpSpPr>
            <a:grpSpLocks/>
          </p:cNvGrpSpPr>
          <p:nvPr/>
        </p:nvGrpSpPr>
        <p:grpSpPr bwMode="auto">
          <a:xfrm>
            <a:off x="2184400" y="2332038"/>
            <a:ext cx="4816475" cy="1006475"/>
            <a:chOff x="1376" y="1469"/>
            <a:chExt cx="3034" cy="634"/>
          </a:xfrm>
        </p:grpSpPr>
        <p:sp>
          <p:nvSpPr>
            <p:cNvPr id="31757" name="Text Box 13"/>
            <p:cNvSpPr txBox="1">
              <a:spLocks noChangeArrowheads="1"/>
            </p:cNvSpPr>
            <p:nvPr/>
          </p:nvSpPr>
          <p:spPr bwMode="auto">
            <a:xfrm>
              <a:off x="1818" y="1469"/>
              <a:ext cx="2592" cy="6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6000" b="1">
                  <a:solidFill>
                    <a:srgbClr val="EA304F"/>
                  </a:solidFill>
                  <a:effectLst>
                    <a:outerShdw blurRad="38100" dist="38100" dir="2700000" algn="tl">
                      <a:srgbClr val="000000"/>
                    </a:outerShdw>
                  </a:effectLst>
                </a:rPr>
                <a:t>4</a:t>
              </a:r>
              <a:r>
                <a:rPr lang="en-US" sz="4800" b="1">
                  <a:solidFill>
                    <a:srgbClr val="EA304F"/>
                  </a:solidFill>
                  <a:effectLst>
                    <a:outerShdw blurRad="38100" dist="38100" dir="2700000" algn="tl">
                      <a:srgbClr val="000000"/>
                    </a:outerShdw>
                  </a:effectLst>
                </a:rPr>
                <a:t> </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PEOPLE</a:t>
              </a:r>
              <a:endParaRPr lang="en-US" sz="4800" b="1">
                <a:effectLst>
                  <a:outerShdw blurRad="38100" dist="38100" dir="2700000" algn="tl">
                    <a:srgbClr val="000000"/>
                  </a:outerShdw>
                </a:effectLst>
              </a:endParaRPr>
            </a:p>
          </p:txBody>
        </p:sp>
        <p:sp>
          <p:nvSpPr>
            <p:cNvPr id="31777" name="AutoShape 33"/>
            <p:cNvSpPr>
              <a:spLocks noChangeArrowheads="1"/>
            </p:cNvSpPr>
            <p:nvPr/>
          </p:nvSpPr>
          <p:spPr bwMode="auto">
            <a:xfrm>
              <a:off x="1376" y="1608"/>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grpSp>
        <p:nvGrpSpPr>
          <p:cNvPr id="6" name="Group 55"/>
          <p:cNvGrpSpPr>
            <a:grpSpLocks/>
          </p:cNvGrpSpPr>
          <p:nvPr/>
        </p:nvGrpSpPr>
        <p:grpSpPr bwMode="auto">
          <a:xfrm>
            <a:off x="2159000" y="1489075"/>
            <a:ext cx="5549900" cy="914400"/>
            <a:chOff x="1360" y="938"/>
            <a:chExt cx="3496" cy="576"/>
          </a:xfrm>
        </p:grpSpPr>
        <p:sp>
          <p:nvSpPr>
            <p:cNvPr id="31787" name="Text Box 43"/>
            <p:cNvSpPr txBox="1">
              <a:spLocks noChangeArrowheads="1"/>
            </p:cNvSpPr>
            <p:nvPr/>
          </p:nvSpPr>
          <p:spPr bwMode="auto">
            <a:xfrm>
              <a:off x="1772" y="938"/>
              <a:ext cx="3084" cy="576"/>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5400" b="1">
                  <a:solidFill>
                    <a:srgbClr val="EDF636"/>
                  </a:solidFill>
                  <a:effectLst>
                    <a:outerShdw blurRad="38100" dist="38100" dir="2700000" algn="tl">
                      <a:srgbClr val="000000"/>
                    </a:outerShdw>
                  </a:effectLst>
                </a:rPr>
                <a:t>C</a:t>
              </a:r>
              <a:r>
                <a:rPr lang="en-US" sz="4800" b="1">
                  <a:solidFill>
                    <a:srgbClr val="EDF636"/>
                  </a:solidFill>
                  <a:effectLst>
                    <a:outerShdw blurRad="38100" dist="38100" dir="2700000" algn="tl">
                      <a:srgbClr val="000000"/>
                    </a:outerShdw>
                  </a:effectLst>
                </a:rPr>
                <a:t> </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CREATION</a:t>
              </a:r>
              <a:endParaRPr lang="en-US" sz="4800" b="1">
                <a:effectLst>
                  <a:outerShdw blurRad="38100" dist="38100" dir="2700000" algn="tl">
                    <a:srgbClr val="000000"/>
                  </a:outerShdw>
                </a:effectLst>
              </a:endParaRPr>
            </a:p>
          </p:txBody>
        </p:sp>
        <p:sp>
          <p:nvSpPr>
            <p:cNvPr id="31788" name="AutoShape 44"/>
            <p:cNvSpPr>
              <a:spLocks noChangeArrowheads="1"/>
            </p:cNvSpPr>
            <p:nvPr/>
          </p:nvSpPr>
          <p:spPr bwMode="auto">
            <a:xfrm>
              <a:off x="1360" y="1024"/>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sp>
        <p:nvSpPr>
          <p:cNvPr id="325641" name="Text Box 47"/>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325642" name="Text Box 49"/>
          <p:cNvSpPr txBox="1">
            <a:spLocks noChangeArrowheads="1"/>
          </p:cNvSpPr>
          <p:nvPr/>
        </p:nvSpPr>
        <p:spPr bwMode="auto">
          <a:xfrm>
            <a:off x="85534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FFFF"/>
              </a:solidFill>
            </a:endParaRPr>
          </a:p>
        </p:txBody>
      </p:sp>
      <p:sp>
        <p:nvSpPr>
          <p:cNvPr id="325643" name="Text Box 50"/>
          <p:cNvSpPr txBox="1">
            <a:spLocks noChangeArrowheads="1"/>
          </p:cNvSpPr>
          <p:nvPr/>
        </p:nvSpPr>
        <p:spPr bwMode="auto">
          <a:xfrm>
            <a:off x="8059738" y="6486525"/>
            <a:ext cx="2333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b="1">
                <a:solidFill>
                  <a:srgbClr val="FFFFFF"/>
                </a:solidFill>
              </a:rPr>
              <a:t> </a:t>
            </a:r>
          </a:p>
        </p:txBody>
      </p:sp>
      <p:sp>
        <p:nvSpPr>
          <p:cNvPr id="325644" name="Text Box 52"/>
          <p:cNvSpPr txBox="1">
            <a:spLocks noChangeArrowheads="1"/>
          </p:cNvSpPr>
          <p:nvPr/>
        </p:nvSpPr>
        <p:spPr bwMode="auto">
          <a:xfrm>
            <a:off x="8740775" y="639445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5</a:t>
            </a:r>
          </a:p>
        </p:txBody>
      </p:sp>
      <p:sp>
        <p:nvSpPr>
          <p:cNvPr id="325645" name="Text Box 54"/>
          <p:cNvSpPr txBox="1">
            <a:spLocks noChangeArrowheads="1"/>
          </p:cNvSpPr>
          <p:nvPr/>
        </p:nvSpPr>
        <p:spPr bwMode="auto">
          <a:xfrm>
            <a:off x="6813550" y="6270625"/>
            <a:ext cx="154781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Handbook pg. 8-14</a:t>
            </a:r>
          </a:p>
        </p:txBody>
      </p:sp>
      <p:sp>
        <p:nvSpPr>
          <p:cNvPr id="325646" name="Text Box 60"/>
          <p:cNvSpPr txBox="1">
            <a:spLocks noChangeArrowheads="1"/>
          </p:cNvSpPr>
          <p:nvPr/>
        </p:nvSpPr>
        <p:spPr bwMode="auto">
          <a:xfrm>
            <a:off x="8085138" y="6518275"/>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45</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500"/>
                                  </p:stCondLst>
                                  <p:childTnLst>
                                    <p:set>
                                      <p:cBhvr>
                                        <p:cTn id="6" dur="1" fill="hold">
                                          <p:stCondLst>
                                            <p:cond delay="0"/>
                                          </p:stCondLst>
                                        </p:cTn>
                                        <p:tgtEl>
                                          <p:spTgt spid="31746"/>
                                        </p:tgtEl>
                                        <p:attrNameLst>
                                          <p:attrName>style.visibility</p:attrName>
                                        </p:attrNameLst>
                                      </p:cBhvr>
                                      <p:to>
                                        <p:strVal val="visible"/>
                                      </p:to>
                                    </p:set>
                                    <p:anim calcmode="lin" valueType="num">
                                      <p:cBhvr>
                                        <p:cTn id="7" dur="500" fill="hold"/>
                                        <p:tgtEl>
                                          <p:spTgt spid="31746"/>
                                        </p:tgtEl>
                                        <p:attrNameLst>
                                          <p:attrName>ppt_w</p:attrName>
                                        </p:attrNameLst>
                                      </p:cBhvr>
                                      <p:tavLst>
                                        <p:tav tm="0">
                                          <p:val>
                                            <p:fltVal val="0"/>
                                          </p:val>
                                        </p:tav>
                                        <p:tav tm="100000">
                                          <p:val>
                                            <p:strVal val="#ppt_w"/>
                                          </p:val>
                                        </p:tav>
                                      </p:tavLst>
                                    </p:anim>
                                    <p:anim calcmode="lin" valueType="num">
                                      <p:cBhvr>
                                        <p:cTn id="8" dur="500" fill="hold"/>
                                        <p:tgtEl>
                                          <p:spTgt spid="31746"/>
                                        </p:tgtEl>
                                        <p:attrNameLst>
                                          <p:attrName>ppt_h</p:attrName>
                                        </p:attrNameLst>
                                      </p:cBhvr>
                                      <p:tavLst>
                                        <p:tav tm="0">
                                          <p:val>
                                            <p:fltVal val="0"/>
                                          </p:val>
                                        </p:tav>
                                        <p:tav tm="100000">
                                          <p:val>
                                            <p:strVal val="#ppt_h"/>
                                          </p:val>
                                        </p:tav>
                                      </p:tavLst>
                                    </p:anim>
                                    <p:anim calcmode="lin" valueType="num">
                                      <p:cBhvr>
                                        <p:cTn id="9" dur="500" fill="hold"/>
                                        <p:tgtEl>
                                          <p:spTgt spid="31746"/>
                                        </p:tgtEl>
                                        <p:attrNameLst>
                                          <p:attrName>ppt_x</p:attrName>
                                        </p:attrNameLst>
                                      </p:cBhvr>
                                      <p:tavLst>
                                        <p:tav tm="0">
                                          <p:val>
                                            <p:fltVal val="0.5"/>
                                          </p:val>
                                        </p:tav>
                                        <p:tav tm="100000">
                                          <p:val>
                                            <p:strVal val="#ppt_x"/>
                                          </p:val>
                                        </p:tav>
                                      </p:tavLst>
                                    </p:anim>
                                    <p:anim calcmode="lin" valueType="num">
                                      <p:cBhvr>
                                        <p:cTn id="10" dur="500" fill="hold"/>
                                        <p:tgtEl>
                                          <p:spTgt spid="31746"/>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
                                        <p:tgtEl>
                                          <p:spTgt spid="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left)">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animBg="1"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bwMode="auto">
          <a:xfrm>
            <a:off x="1119188" y="428625"/>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en-US" dirty="0">
                <a:solidFill>
                  <a:srgbClr val="FAFD00"/>
                </a:solidFill>
                <a:latin typeface="Times" charset="0"/>
                <a:ea typeface="ＭＳ Ｐゴシック" charset="0"/>
                <a:cs typeface="ＭＳ Ｐゴシック" charset="0"/>
              </a:rPr>
              <a:t>5 Key Words or Phrases:</a:t>
            </a:r>
          </a:p>
        </p:txBody>
      </p:sp>
      <p:sp>
        <p:nvSpPr>
          <p:cNvPr id="128003" name="Rectangle 3"/>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07" charset="0"/>
              </a:rPr>
              <a:t>7</a:t>
            </a:r>
          </a:p>
        </p:txBody>
      </p:sp>
      <p:sp>
        <p:nvSpPr>
          <p:cNvPr id="128004" name="Line 4"/>
          <p:cNvSpPr>
            <a:spLocks noChangeShapeType="1"/>
          </p:cNvSpPr>
          <p:nvPr/>
        </p:nvSpPr>
        <p:spPr bwMode="auto">
          <a:xfrm>
            <a:off x="889000"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327684" name="Text Box 21"/>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327685" name="Text Box 23"/>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FFFF"/>
              </a:solidFill>
            </a:endParaRPr>
          </a:p>
        </p:txBody>
      </p:sp>
      <p:sp>
        <p:nvSpPr>
          <p:cNvPr id="327686" name="Text Box 24"/>
          <p:cNvSpPr txBox="1">
            <a:spLocks noChangeArrowheads="1"/>
          </p:cNvSpPr>
          <p:nvPr/>
        </p:nvSpPr>
        <p:spPr bwMode="auto">
          <a:xfrm>
            <a:off x="8339138" y="6486525"/>
            <a:ext cx="2333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b="1">
                <a:solidFill>
                  <a:srgbClr val="FFFFFF"/>
                </a:solidFill>
              </a:rPr>
              <a:t> </a:t>
            </a:r>
          </a:p>
        </p:txBody>
      </p:sp>
      <p:sp>
        <p:nvSpPr>
          <p:cNvPr id="327687" name="Text Box 25"/>
          <p:cNvSpPr txBox="1">
            <a:spLocks noChangeArrowheads="1"/>
          </p:cNvSpPr>
          <p:nvPr/>
        </p:nvSpPr>
        <p:spPr bwMode="auto">
          <a:xfrm>
            <a:off x="8085138" y="6518275"/>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46</a:t>
            </a:r>
          </a:p>
        </p:txBody>
      </p:sp>
      <p:sp>
        <p:nvSpPr>
          <p:cNvPr id="327688" name="Text Box 26"/>
          <p:cNvSpPr txBox="1">
            <a:spLocks noChangeArrowheads="1"/>
          </p:cNvSpPr>
          <p:nvPr/>
        </p:nvSpPr>
        <p:spPr bwMode="auto">
          <a:xfrm>
            <a:off x="8747125" y="64008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6</a:t>
            </a:r>
          </a:p>
        </p:txBody>
      </p:sp>
      <p:sp>
        <p:nvSpPr>
          <p:cNvPr id="327689" name="Text Box 28"/>
          <p:cNvSpPr txBox="1">
            <a:spLocks noChangeArrowheads="1"/>
          </p:cNvSpPr>
          <p:nvPr/>
        </p:nvSpPr>
        <p:spPr bwMode="auto">
          <a:xfrm>
            <a:off x="7092950" y="6270625"/>
            <a:ext cx="154781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Handbook pg. 8-14</a:t>
            </a:r>
          </a:p>
        </p:txBody>
      </p:sp>
      <p:grpSp>
        <p:nvGrpSpPr>
          <p:cNvPr id="2" name="Group 29"/>
          <p:cNvGrpSpPr>
            <a:grpSpLocks/>
          </p:cNvGrpSpPr>
          <p:nvPr/>
        </p:nvGrpSpPr>
        <p:grpSpPr bwMode="auto">
          <a:xfrm>
            <a:off x="2171700" y="5046663"/>
            <a:ext cx="4338638" cy="1006475"/>
            <a:chOff x="1368" y="3179"/>
            <a:chExt cx="2733" cy="634"/>
          </a:xfrm>
        </p:grpSpPr>
        <p:sp>
          <p:nvSpPr>
            <p:cNvPr id="128030" name="Text Box 30"/>
            <p:cNvSpPr txBox="1">
              <a:spLocks noChangeArrowheads="1"/>
            </p:cNvSpPr>
            <p:nvPr/>
          </p:nvSpPr>
          <p:spPr bwMode="auto">
            <a:xfrm>
              <a:off x="1808" y="3179"/>
              <a:ext cx="2293"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6000" b="1">
                  <a:solidFill>
                    <a:srgbClr val="FFFFFF"/>
                  </a:solidFill>
                  <a:effectLst>
                    <a:outerShdw blurRad="38100" dist="38100" dir="2700000" algn="tl">
                      <a:srgbClr val="000000"/>
                    </a:outerShdw>
                  </a:effectLst>
                </a:rPr>
                <a:t>J</a:t>
              </a:r>
              <a:r>
                <a:rPr lang="en-US" sz="4800" b="1">
                  <a:solidFill>
                    <a:srgbClr val="FFFFFF"/>
                  </a:solidFill>
                  <a:effectLst>
                    <a:outerShdw blurRad="38100" dist="38100" dir="2700000" algn="tl">
                      <a:srgbClr val="000000"/>
                    </a:outerShdw>
                  </a:effectLst>
                </a:rPr>
                <a:t> </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JESUS</a:t>
              </a:r>
              <a:endParaRPr lang="en-US" sz="4800" b="1">
                <a:effectLst>
                  <a:outerShdw blurRad="38100" dist="38100" dir="2700000" algn="tl">
                    <a:srgbClr val="000000"/>
                  </a:outerShdw>
                </a:effectLst>
              </a:endParaRPr>
            </a:p>
          </p:txBody>
        </p:sp>
        <p:sp>
          <p:nvSpPr>
            <p:cNvPr id="128031" name="AutoShape 31"/>
            <p:cNvSpPr>
              <a:spLocks noChangeArrowheads="1"/>
            </p:cNvSpPr>
            <p:nvPr/>
          </p:nvSpPr>
          <p:spPr bwMode="auto">
            <a:xfrm>
              <a:off x="1368" y="3320"/>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grpSp>
        <p:nvGrpSpPr>
          <p:cNvPr id="3" name="Group 32"/>
          <p:cNvGrpSpPr>
            <a:grpSpLocks/>
          </p:cNvGrpSpPr>
          <p:nvPr/>
        </p:nvGrpSpPr>
        <p:grpSpPr bwMode="auto">
          <a:xfrm>
            <a:off x="2147888" y="4081463"/>
            <a:ext cx="5021262" cy="1006475"/>
            <a:chOff x="1353" y="2571"/>
            <a:chExt cx="3163" cy="634"/>
          </a:xfrm>
        </p:grpSpPr>
        <p:sp>
          <p:nvSpPr>
            <p:cNvPr id="128033" name="Text Box 33"/>
            <p:cNvSpPr txBox="1">
              <a:spLocks noChangeArrowheads="1"/>
            </p:cNvSpPr>
            <p:nvPr/>
          </p:nvSpPr>
          <p:spPr bwMode="auto">
            <a:xfrm>
              <a:off x="1765" y="2571"/>
              <a:ext cx="2751"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6000" b="1">
                  <a:solidFill>
                    <a:srgbClr val="114FFB"/>
                  </a:solidFill>
                  <a:effectLst>
                    <a:outerShdw blurRad="38100" dist="38100" dir="2700000" algn="tl">
                      <a:srgbClr val="000000"/>
                    </a:outerShdw>
                  </a:effectLst>
                </a:rPr>
                <a:t>S</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SILENCE</a:t>
              </a:r>
              <a:endParaRPr lang="en-US" sz="4800" b="1">
                <a:effectLst>
                  <a:outerShdw blurRad="38100" dist="38100" dir="2700000" algn="tl">
                    <a:srgbClr val="000000"/>
                  </a:outerShdw>
                </a:effectLst>
              </a:endParaRPr>
            </a:p>
          </p:txBody>
        </p:sp>
        <p:sp>
          <p:nvSpPr>
            <p:cNvPr id="128034" name="AutoShape 34"/>
            <p:cNvSpPr>
              <a:spLocks noChangeArrowheads="1"/>
            </p:cNvSpPr>
            <p:nvPr/>
          </p:nvSpPr>
          <p:spPr bwMode="auto">
            <a:xfrm>
              <a:off x="1353" y="2737"/>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grpSp>
        <p:nvGrpSpPr>
          <p:cNvPr id="4" name="Group 35"/>
          <p:cNvGrpSpPr>
            <a:grpSpLocks/>
          </p:cNvGrpSpPr>
          <p:nvPr/>
        </p:nvGrpSpPr>
        <p:grpSpPr bwMode="auto">
          <a:xfrm>
            <a:off x="2184400" y="3190875"/>
            <a:ext cx="5586413" cy="1006475"/>
            <a:chOff x="1376" y="2010"/>
            <a:chExt cx="3519" cy="634"/>
          </a:xfrm>
        </p:grpSpPr>
        <p:sp>
          <p:nvSpPr>
            <p:cNvPr id="128036" name="Text Box 36"/>
            <p:cNvSpPr txBox="1">
              <a:spLocks noChangeArrowheads="1"/>
            </p:cNvSpPr>
            <p:nvPr/>
          </p:nvSpPr>
          <p:spPr bwMode="auto">
            <a:xfrm>
              <a:off x="1813" y="2010"/>
              <a:ext cx="3082" cy="634"/>
            </a:xfrm>
            <a:prstGeom prst="rect">
              <a:avLst/>
            </a:prstGeom>
            <a:noFill/>
            <a:ln w="12700">
              <a:noFill/>
              <a:miter lim="800000"/>
              <a:headEnd/>
              <a:tailEnd/>
            </a:ln>
            <a:effectLst>
              <a:outerShdw blurRad="63500" dist="127000" dir="2212194"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6000" b="1">
                  <a:solidFill>
                    <a:srgbClr val="07DD3A"/>
                  </a:solidFill>
                  <a:effectLst>
                    <a:outerShdw blurRad="38100" dist="38100" dir="2700000" algn="tl">
                      <a:srgbClr val="000000"/>
                    </a:outerShdw>
                  </a:effectLst>
                </a:rPr>
                <a:t>3</a:t>
              </a:r>
              <a:r>
                <a:rPr lang="en-US" sz="4800" b="1">
                  <a:solidFill>
                    <a:srgbClr val="07DD3A"/>
                  </a:solidFill>
                  <a:effectLst>
                    <a:outerShdw blurRad="38100" dist="38100" dir="2700000" algn="tl">
                      <a:srgbClr val="000000"/>
                    </a:outerShdw>
                  </a:effectLst>
                </a:rPr>
                <a:t> </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SOCIETIES</a:t>
              </a:r>
              <a:endParaRPr lang="en-US" sz="4800" b="1">
                <a:effectLst>
                  <a:outerShdw blurRad="38100" dist="38100" dir="2700000" algn="tl">
                    <a:srgbClr val="000000"/>
                  </a:outerShdw>
                </a:effectLst>
              </a:endParaRPr>
            </a:p>
          </p:txBody>
        </p:sp>
        <p:sp>
          <p:nvSpPr>
            <p:cNvPr id="128037" name="AutoShape 37"/>
            <p:cNvSpPr>
              <a:spLocks noChangeArrowheads="1"/>
            </p:cNvSpPr>
            <p:nvPr/>
          </p:nvSpPr>
          <p:spPr bwMode="auto">
            <a:xfrm>
              <a:off x="1376" y="2136"/>
              <a:ext cx="392" cy="376"/>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grpSp>
        <p:nvGrpSpPr>
          <p:cNvPr id="5" name="Group 38"/>
          <p:cNvGrpSpPr>
            <a:grpSpLocks/>
          </p:cNvGrpSpPr>
          <p:nvPr/>
        </p:nvGrpSpPr>
        <p:grpSpPr bwMode="auto">
          <a:xfrm>
            <a:off x="2184400" y="2332038"/>
            <a:ext cx="4816475" cy="1006475"/>
            <a:chOff x="1376" y="1469"/>
            <a:chExt cx="3034" cy="634"/>
          </a:xfrm>
        </p:grpSpPr>
        <p:sp>
          <p:nvSpPr>
            <p:cNvPr id="128039" name="Text Box 39"/>
            <p:cNvSpPr txBox="1">
              <a:spLocks noChangeArrowheads="1"/>
            </p:cNvSpPr>
            <p:nvPr/>
          </p:nvSpPr>
          <p:spPr bwMode="auto">
            <a:xfrm>
              <a:off x="1818" y="1469"/>
              <a:ext cx="2592" cy="6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6000" b="1">
                  <a:solidFill>
                    <a:srgbClr val="EA304F"/>
                  </a:solidFill>
                  <a:effectLst>
                    <a:outerShdw blurRad="38100" dist="38100" dir="2700000" algn="tl">
                      <a:srgbClr val="000000"/>
                    </a:outerShdw>
                  </a:effectLst>
                </a:rPr>
                <a:t>4</a:t>
              </a:r>
              <a:r>
                <a:rPr lang="en-US" sz="4800" b="1">
                  <a:solidFill>
                    <a:srgbClr val="EA304F"/>
                  </a:solidFill>
                  <a:effectLst>
                    <a:outerShdw blurRad="38100" dist="38100" dir="2700000" algn="tl">
                      <a:srgbClr val="000000"/>
                    </a:outerShdw>
                  </a:effectLst>
                </a:rPr>
                <a:t> </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PEOPLE</a:t>
              </a:r>
              <a:endParaRPr lang="en-US" sz="4800" b="1">
                <a:effectLst>
                  <a:outerShdw blurRad="38100" dist="38100" dir="2700000" algn="tl">
                    <a:srgbClr val="000000"/>
                  </a:outerShdw>
                </a:effectLst>
              </a:endParaRPr>
            </a:p>
          </p:txBody>
        </p:sp>
        <p:sp>
          <p:nvSpPr>
            <p:cNvPr id="128040" name="AutoShape 40"/>
            <p:cNvSpPr>
              <a:spLocks noChangeArrowheads="1"/>
            </p:cNvSpPr>
            <p:nvPr/>
          </p:nvSpPr>
          <p:spPr bwMode="auto">
            <a:xfrm>
              <a:off x="1376" y="1608"/>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grpSp>
        <p:nvGrpSpPr>
          <p:cNvPr id="6" name="Group 41"/>
          <p:cNvGrpSpPr>
            <a:grpSpLocks/>
          </p:cNvGrpSpPr>
          <p:nvPr/>
        </p:nvGrpSpPr>
        <p:grpSpPr bwMode="auto">
          <a:xfrm>
            <a:off x="2159000" y="1489075"/>
            <a:ext cx="5549900" cy="914400"/>
            <a:chOff x="1360" y="938"/>
            <a:chExt cx="3496" cy="576"/>
          </a:xfrm>
        </p:grpSpPr>
        <p:sp>
          <p:nvSpPr>
            <p:cNvPr id="128042" name="Text Box 42"/>
            <p:cNvSpPr txBox="1">
              <a:spLocks noChangeArrowheads="1"/>
            </p:cNvSpPr>
            <p:nvPr/>
          </p:nvSpPr>
          <p:spPr bwMode="auto">
            <a:xfrm>
              <a:off x="1772" y="938"/>
              <a:ext cx="3084" cy="576"/>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5400" b="1">
                  <a:solidFill>
                    <a:srgbClr val="EDF636"/>
                  </a:solidFill>
                  <a:effectLst>
                    <a:outerShdw blurRad="38100" dist="38100" dir="2700000" algn="tl">
                      <a:srgbClr val="000000"/>
                    </a:outerShdw>
                  </a:effectLst>
                </a:rPr>
                <a:t>C</a:t>
              </a:r>
              <a:r>
                <a:rPr lang="en-US" sz="4800" b="1">
                  <a:solidFill>
                    <a:srgbClr val="EDF636"/>
                  </a:solidFill>
                  <a:effectLst>
                    <a:outerShdw blurRad="38100" dist="38100" dir="2700000" algn="tl">
                      <a:srgbClr val="000000"/>
                    </a:outerShdw>
                  </a:effectLst>
                </a:rPr>
                <a:t> </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CREATION</a:t>
              </a:r>
              <a:endParaRPr lang="en-US" sz="4800" b="1">
                <a:effectLst>
                  <a:outerShdw blurRad="38100" dist="38100" dir="2700000" algn="tl">
                    <a:srgbClr val="000000"/>
                  </a:outerShdw>
                </a:effectLst>
              </a:endParaRPr>
            </a:p>
          </p:txBody>
        </p:sp>
        <p:sp>
          <p:nvSpPr>
            <p:cNvPr id="128043" name="AutoShape 43"/>
            <p:cNvSpPr>
              <a:spLocks noChangeArrowheads="1"/>
            </p:cNvSpPr>
            <p:nvPr/>
          </p:nvSpPr>
          <p:spPr bwMode="auto">
            <a:xfrm>
              <a:off x="1360" y="1024"/>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sp>
        <p:nvSpPr>
          <p:cNvPr id="128044" name="Oval 44"/>
          <p:cNvSpPr>
            <a:spLocks noChangeArrowheads="1"/>
          </p:cNvSpPr>
          <p:nvPr/>
        </p:nvSpPr>
        <p:spPr bwMode="auto">
          <a:xfrm>
            <a:off x="1684338" y="1479550"/>
            <a:ext cx="6581775" cy="958850"/>
          </a:xfrm>
          <a:prstGeom prst="ellipse">
            <a:avLst/>
          </a:prstGeom>
          <a:noFill/>
          <a:ln w="76200">
            <a:solidFill>
              <a:srgbClr val="FF0718"/>
            </a:solidFill>
            <a:round/>
            <a:headEnd/>
            <a:tailEnd/>
          </a:ln>
          <a:effectLst>
            <a:outerShdw blurRad="63500" dist="144802" dir="2272499"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left)">
                                      <p:cBhvr>
                                        <p:cTn id="27" dur="500"/>
                                        <p:tgtEl>
                                          <p:spTgt spid="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8044"/>
                                        </p:tgtEl>
                                        <p:attrNameLst>
                                          <p:attrName>style.visibility</p:attrName>
                                        </p:attrNameLst>
                                      </p:cBhvr>
                                      <p:to>
                                        <p:strVal val="visible"/>
                                      </p:to>
                                    </p:set>
                                    <p:animEffect transition="in" filter="fade">
                                      <p:cBhvr>
                                        <p:cTn id="32" dur="1000"/>
                                        <p:tgtEl>
                                          <p:spTgt spid="1280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44" grpId="0" animBg="1"/>
    </p:bld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bwMode="auto">
          <a:xfrm>
            <a:off x="1119188" y="428625"/>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en-US" dirty="0">
                <a:solidFill>
                  <a:srgbClr val="FAFD00"/>
                </a:solidFill>
                <a:latin typeface="Times" charset="0"/>
                <a:ea typeface="ＭＳ Ｐゴシック" charset="0"/>
                <a:cs typeface="ＭＳ Ｐゴシック" charset="0"/>
              </a:rPr>
              <a:t>5 Key Words or Phrases:</a:t>
            </a:r>
          </a:p>
        </p:txBody>
      </p:sp>
      <p:sp>
        <p:nvSpPr>
          <p:cNvPr id="130051" name="Rectangle 3"/>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07" charset="0"/>
              </a:rPr>
              <a:t>7</a:t>
            </a:r>
          </a:p>
        </p:txBody>
      </p:sp>
      <p:sp>
        <p:nvSpPr>
          <p:cNvPr id="130052" name="Line 4"/>
          <p:cNvSpPr>
            <a:spLocks noChangeShapeType="1"/>
          </p:cNvSpPr>
          <p:nvPr/>
        </p:nvSpPr>
        <p:spPr bwMode="auto">
          <a:xfrm>
            <a:off x="889000"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130069" name="Oval 21"/>
          <p:cNvSpPr>
            <a:spLocks noChangeArrowheads="1"/>
          </p:cNvSpPr>
          <p:nvPr/>
        </p:nvSpPr>
        <p:spPr bwMode="auto">
          <a:xfrm>
            <a:off x="1582738" y="2381250"/>
            <a:ext cx="6311900" cy="958850"/>
          </a:xfrm>
          <a:prstGeom prst="ellipse">
            <a:avLst/>
          </a:prstGeom>
          <a:noFill/>
          <a:ln w="76200">
            <a:solidFill>
              <a:srgbClr val="FF0718"/>
            </a:solidFill>
            <a:round/>
            <a:headEnd/>
            <a:tailEnd/>
          </a:ln>
          <a:effectLst>
            <a:outerShdw blurRad="63500" dist="144802" dir="2272499"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329733" name="Text Box 22"/>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329734" name="Text Box 24"/>
          <p:cNvSpPr txBox="1">
            <a:spLocks noChangeArrowheads="1"/>
          </p:cNvSpPr>
          <p:nvPr/>
        </p:nvSpPr>
        <p:spPr bwMode="auto">
          <a:xfrm>
            <a:off x="8797925" y="6184900"/>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 </a:t>
            </a:r>
          </a:p>
        </p:txBody>
      </p:sp>
      <p:sp>
        <p:nvSpPr>
          <p:cNvPr id="329735" name="Text Box 25"/>
          <p:cNvSpPr txBox="1">
            <a:spLocks noChangeArrowheads="1"/>
          </p:cNvSpPr>
          <p:nvPr/>
        </p:nvSpPr>
        <p:spPr bwMode="auto">
          <a:xfrm>
            <a:off x="8315325" y="6486525"/>
            <a:ext cx="28257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b="1">
                <a:solidFill>
                  <a:srgbClr val="FFFFFF"/>
                </a:solidFill>
              </a:rPr>
              <a:t>  </a:t>
            </a:r>
          </a:p>
        </p:txBody>
      </p:sp>
      <p:sp>
        <p:nvSpPr>
          <p:cNvPr id="329736" name="Text Box 26"/>
          <p:cNvSpPr txBox="1">
            <a:spLocks noChangeArrowheads="1"/>
          </p:cNvSpPr>
          <p:nvPr/>
        </p:nvSpPr>
        <p:spPr bwMode="auto">
          <a:xfrm>
            <a:off x="8085138" y="6518275"/>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47</a:t>
            </a:r>
          </a:p>
        </p:txBody>
      </p:sp>
      <p:sp>
        <p:nvSpPr>
          <p:cNvPr id="329737" name="Text Box 28"/>
          <p:cNvSpPr txBox="1">
            <a:spLocks noChangeArrowheads="1"/>
          </p:cNvSpPr>
          <p:nvPr/>
        </p:nvSpPr>
        <p:spPr bwMode="auto">
          <a:xfrm>
            <a:off x="7092950" y="6270625"/>
            <a:ext cx="154781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Handbook pg. 8-14</a:t>
            </a:r>
          </a:p>
        </p:txBody>
      </p:sp>
      <p:grpSp>
        <p:nvGrpSpPr>
          <p:cNvPr id="329738" name="Group 29"/>
          <p:cNvGrpSpPr>
            <a:grpSpLocks/>
          </p:cNvGrpSpPr>
          <p:nvPr/>
        </p:nvGrpSpPr>
        <p:grpSpPr bwMode="auto">
          <a:xfrm>
            <a:off x="2171700" y="5046663"/>
            <a:ext cx="4338638" cy="1006475"/>
            <a:chOff x="1368" y="3179"/>
            <a:chExt cx="2733" cy="634"/>
          </a:xfrm>
        </p:grpSpPr>
        <p:sp>
          <p:nvSpPr>
            <p:cNvPr id="130078" name="Text Box 30"/>
            <p:cNvSpPr txBox="1">
              <a:spLocks noChangeArrowheads="1"/>
            </p:cNvSpPr>
            <p:nvPr/>
          </p:nvSpPr>
          <p:spPr bwMode="auto">
            <a:xfrm>
              <a:off x="1808" y="3179"/>
              <a:ext cx="2293"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6000" b="1">
                  <a:solidFill>
                    <a:srgbClr val="FFFFFF"/>
                  </a:solidFill>
                  <a:effectLst>
                    <a:outerShdw blurRad="38100" dist="38100" dir="2700000" algn="tl">
                      <a:srgbClr val="000000"/>
                    </a:outerShdw>
                  </a:effectLst>
                </a:rPr>
                <a:t>J</a:t>
              </a:r>
              <a:r>
                <a:rPr lang="en-US" sz="4800" b="1">
                  <a:solidFill>
                    <a:srgbClr val="FFFFFF"/>
                  </a:solidFill>
                  <a:effectLst>
                    <a:outerShdw blurRad="38100" dist="38100" dir="2700000" algn="tl">
                      <a:srgbClr val="000000"/>
                    </a:outerShdw>
                  </a:effectLst>
                </a:rPr>
                <a:t> </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JESUS</a:t>
              </a:r>
              <a:endParaRPr lang="en-US" sz="4800" b="1">
                <a:effectLst>
                  <a:outerShdw blurRad="38100" dist="38100" dir="2700000" algn="tl">
                    <a:srgbClr val="000000"/>
                  </a:outerShdw>
                </a:effectLst>
              </a:endParaRPr>
            </a:p>
          </p:txBody>
        </p:sp>
        <p:sp>
          <p:nvSpPr>
            <p:cNvPr id="130079" name="AutoShape 31"/>
            <p:cNvSpPr>
              <a:spLocks noChangeArrowheads="1"/>
            </p:cNvSpPr>
            <p:nvPr/>
          </p:nvSpPr>
          <p:spPr bwMode="auto">
            <a:xfrm>
              <a:off x="1368" y="3320"/>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grpSp>
        <p:nvGrpSpPr>
          <p:cNvPr id="329739" name="Group 32"/>
          <p:cNvGrpSpPr>
            <a:grpSpLocks/>
          </p:cNvGrpSpPr>
          <p:nvPr/>
        </p:nvGrpSpPr>
        <p:grpSpPr bwMode="auto">
          <a:xfrm>
            <a:off x="2147888" y="4081463"/>
            <a:ext cx="5021262" cy="1006475"/>
            <a:chOff x="1353" y="2571"/>
            <a:chExt cx="3163" cy="634"/>
          </a:xfrm>
        </p:grpSpPr>
        <p:sp>
          <p:nvSpPr>
            <p:cNvPr id="130081" name="Text Box 33"/>
            <p:cNvSpPr txBox="1">
              <a:spLocks noChangeArrowheads="1"/>
            </p:cNvSpPr>
            <p:nvPr/>
          </p:nvSpPr>
          <p:spPr bwMode="auto">
            <a:xfrm>
              <a:off x="1765" y="2571"/>
              <a:ext cx="2751"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6000" b="1">
                  <a:solidFill>
                    <a:srgbClr val="114FFB"/>
                  </a:solidFill>
                  <a:effectLst>
                    <a:outerShdw blurRad="38100" dist="38100" dir="2700000" algn="tl">
                      <a:srgbClr val="000000"/>
                    </a:outerShdw>
                  </a:effectLst>
                </a:rPr>
                <a:t>S</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SILENCE</a:t>
              </a:r>
              <a:endParaRPr lang="en-US" sz="4800" b="1">
                <a:effectLst>
                  <a:outerShdw blurRad="38100" dist="38100" dir="2700000" algn="tl">
                    <a:srgbClr val="000000"/>
                  </a:outerShdw>
                </a:effectLst>
              </a:endParaRPr>
            </a:p>
          </p:txBody>
        </p:sp>
        <p:sp>
          <p:nvSpPr>
            <p:cNvPr id="130082" name="AutoShape 34"/>
            <p:cNvSpPr>
              <a:spLocks noChangeArrowheads="1"/>
            </p:cNvSpPr>
            <p:nvPr/>
          </p:nvSpPr>
          <p:spPr bwMode="auto">
            <a:xfrm>
              <a:off x="1353" y="2737"/>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grpSp>
        <p:nvGrpSpPr>
          <p:cNvPr id="329740" name="Group 35"/>
          <p:cNvGrpSpPr>
            <a:grpSpLocks/>
          </p:cNvGrpSpPr>
          <p:nvPr/>
        </p:nvGrpSpPr>
        <p:grpSpPr bwMode="auto">
          <a:xfrm>
            <a:off x="2184400" y="3190875"/>
            <a:ext cx="5586413" cy="1006475"/>
            <a:chOff x="1376" y="2010"/>
            <a:chExt cx="3519" cy="634"/>
          </a:xfrm>
        </p:grpSpPr>
        <p:sp>
          <p:nvSpPr>
            <p:cNvPr id="130084" name="Text Box 36"/>
            <p:cNvSpPr txBox="1">
              <a:spLocks noChangeArrowheads="1"/>
            </p:cNvSpPr>
            <p:nvPr/>
          </p:nvSpPr>
          <p:spPr bwMode="auto">
            <a:xfrm>
              <a:off x="1813" y="2010"/>
              <a:ext cx="3082" cy="634"/>
            </a:xfrm>
            <a:prstGeom prst="rect">
              <a:avLst/>
            </a:prstGeom>
            <a:noFill/>
            <a:ln w="12700">
              <a:noFill/>
              <a:miter lim="800000"/>
              <a:headEnd/>
              <a:tailEnd/>
            </a:ln>
            <a:effectLst>
              <a:outerShdw blurRad="63500" dist="127000" dir="2212194"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6000" b="1">
                  <a:solidFill>
                    <a:srgbClr val="07DD3A"/>
                  </a:solidFill>
                  <a:effectLst>
                    <a:outerShdw blurRad="38100" dist="38100" dir="2700000" algn="tl">
                      <a:srgbClr val="000000"/>
                    </a:outerShdw>
                  </a:effectLst>
                </a:rPr>
                <a:t>3</a:t>
              </a:r>
              <a:r>
                <a:rPr lang="en-US" sz="4800" b="1">
                  <a:solidFill>
                    <a:srgbClr val="07DD3A"/>
                  </a:solidFill>
                  <a:effectLst>
                    <a:outerShdw blurRad="38100" dist="38100" dir="2700000" algn="tl">
                      <a:srgbClr val="000000"/>
                    </a:outerShdw>
                  </a:effectLst>
                </a:rPr>
                <a:t> </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SOCIETIES</a:t>
              </a:r>
              <a:endParaRPr lang="en-US" sz="4800" b="1">
                <a:effectLst>
                  <a:outerShdw blurRad="38100" dist="38100" dir="2700000" algn="tl">
                    <a:srgbClr val="000000"/>
                  </a:outerShdw>
                </a:effectLst>
              </a:endParaRPr>
            </a:p>
          </p:txBody>
        </p:sp>
        <p:sp>
          <p:nvSpPr>
            <p:cNvPr id="130085" name="AutoShape 37"/>
            <p:cNvSpPr>
              <a:spLocks noChangeArrowheads="1"/>
            </p:cNvSpPr>
            <p:nvPr/>
          </p:nvSpPr>
          <p:spPr bwMode="auto">
            <a:xfrm>
              <a:off x="1376" y="2136"/>
              <a:ext cx="392" cy="376"/>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grpSp>
        <p:nvGrpSpPr>
          <p:cNvPr id="329741" name="Group 38"/>
          <p:cNvGrpSpPr>
            <a:grpSpLocks/>
          </p:cNvGrpSpPr>
          <p:nvPr/>
        </p:nvGrpSpPr>
        <p:grpSpPr bwMode="auto">
          <a:xfrm>
            <a:off x="2184400" y="2332038"/>
            <a:ext cx="4816475" cy="1006475"/>
            <a:chOff x="1376" y="1469"/>
            <a:chExt cx="3034" cy="634"/>
          </a:xfrm>
        </p:grpSpPr>
        <p:sp>
          <p:nvSpPr>
            <p:cNvPr id="130087" name="Text Box 39"/>
            <p:cNvSpPr txBox="1">
              <a:spLocks noChangeArrowheads="1"/>
            </p:cNvSpPr>
            <p:nvPr/>
          </p:nvSpPr>
          <p:spPr bwMode="auto">
            <a:xfrm>
              <a:off x="1818" y="1469"/>
              <a:ext cx="2592" cy="6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6000" b="1">
                  <a:solidFill>
                    <a:srgbClr val="EA304F"/>
                  </a:solidFill>
                  <a:effectLst>
                    <a:outerShdw blurRad="38100" dist="38100" dir="2700000" algn="tl">
                      <a:srgbClr val="000000"/>
                    </a:outerShdw>
                  </a:effectLst>
                </a:rPr>
                <a:t>4</a:t>
              </a:r>
              <a:r>
                <a:rPr lang="en-US" sz="4800" b="1">
                  <a:solidFill>
                    <a:srgbClr val="EA304F"/>
                  </a:solidFill>
                  <a:effectLst>
                    <a:outerShdw blurRad="38100" dist="38100" dir="2700000" algn="tl">
                      <a:srgbClr val="000000"/>
                    </a:outerShdw>
                  </a:effectLst>
                </a:rPr>
                <a:t> </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PEOPLE</a:t>
              </a:r>
              <a:endParaRPr lang="en-US" sz="4800" b="1">
                <a:effectLst>
                  <a:outerShdw blurRad="38100" dist="38100" dir="2700000" algn="tl">
                    <a:srgbClr val="000000"/>
                  </a:outerShdw>
                </a:effectLst>
              </a:endParaRPr>
            </a:p>
          </p:txBody>
        </p:sp>
        <p:sp>
          <p:nvSpPr>
            <p:cNvPr id="130088" name="AutoShape 40"/>
            <p:cNvSpPr>
              <a:spLocks noChangeArrowheads="1"/>
            </p:cNvSpPr>
            <p:nvPr/>
          </p:nvSpPr>
          <p:spPr bwMode="auto">
            <a:xfrm>
              <a:off x="1376" y="1608"/>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grpSp>
        <p:nvGrpSpPr>
          <p:cNvPr id="329742" name="Group 41"/>
          <p:cNvGrpSpPr>
            <a:grpSpLocks/>
          </p:cNvGrpSpPr>
          <p:nvPr/>
        </p:nvGrpSpPr>
        <p:grpSpPr bwMode="auto">
          <a:xfrm>
            <a:off x="2159000" y="1489075"/>
            <a:ext cx="5549900" cy="914400"/>
            <a:chOff x="1360" y="938"/>
            <a:chExt cx="3496" cy="576"/>
          </a:xfrm>
        </p:grpSpPr>
        <p:sp>
          <p:nvSpPr>
            <p:cNvPr id="130090" name="Text Box 42"/>
            <p:cNvSpPr txBox="1">
              <a:spLocks noChangeArrowheads="1"/>
            </p:cNvSpPr>
            <p:nvPr/>
          </p:nvSpPr>
          <p:spPr bwMode="auto">
            <a:xfrm>
              <a:off x="1772" y="938"/>
              <a:ext cx="3084" cy="576"/>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5400" b="1">
                  <a:solidFill>
                    <a:srgbClr val="EDF636"/>
                  </a:solidFill>
                  <a:effectLst>
                    <a:outerShdw blurRad="38100" dist="38100" dir="2700000" algn="tl">
                      <a:srgbClr val="000000"/>
                    </a:outerShdw>
                  </a:effectLst>
                </a:rPr>
                <a:t>C</a:t>
              </a:r>
              <a:r>
                <a:rPr lang="en-US" sz="4800" b="1">
                  <a:solidFill>
                    <a:srgbClr val="EDF636"/>
                  </a:solidFill>
                  <a:effectLst>
                    <a:outerShdw blurRad="38100" dist="38100" dir="2700000" algn="tl">
                      <a:srgbClr val="000000"/>
                    </a:outerShdw>
                  </a:effectLst>
                </a:rPr>
                <a:t> </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CREATION</a:t>
              </a:r>
              <a:endParaRPr lang="en-US" sz="4800" b="1">
                <a:effectLst>
                  <a:outerShdw blurRad="38100" dist="38100" dir="2700000" algn="tl">
                    <a:srgbClr val="000000"/>
                  </a:outerShdw>
                </a:effectLst>
              </a:endParaRPr>
            </a:p>
          </p:txBody>
        </p:sp>
        <p:sp>
          <p:nvSpPr>
            <p:cNvPr id="130091" name="AutoShape 43"/>
            <p:cNvSpPr>
              <a:spLocks noChangeArrowheads="1"/>
            </p:cNvSpPr>
            <p:nvPr/>
          </p:nvSpPr>
          <p:spPr bwMode="auto">
            <a:xfrm>
              <a:off x="1360" y="1024"/>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sp>
        <p:nvSpPr>
          <p:cNvPr id="329743" name="Text Box 44"/>
          <p:cNvSpPr txBox="1">
            <a:spLocks noChangeArrowheads="1"/>
          </p:cNvSpPr>
          <p:nvPr/>
        </p:nvSpPr>
        <p:spPr bwMode="auto">
          <a:xfrm>
            <a:off x="8791575" y="64135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FFFF"/>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30069"/>
                                        </p:tgtEl>
                                        <p:attrNameLst>
                                          <p:attrName>style.visibility</p:attrName>
                                        </p:attrNameLst>
                                      </p:cBhvr>
                                      <p:to>
                                        <p:strVal val="visible"/>
                                      </p:to>
                                    </p:set>
                                    <p:animEffect transition="in" filter="fade">
                                      <p:cBhvr>
                                        <p:cTn id="7" dur="1000"/>
                                        <p:tgtEl>
                                          <p:spTgt spid="1300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69" grpId="0" animBg="1"/>
    </p:bld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 name="Rectangle 3"/>
          <p:cNvSpPr txBox="1">
            <a:spLocks noChangeArrowheads="1"/>
          </p:cNvSpPr>
          <p:nvPr/>
        </p:nvSpPr>
        <p:spPr bwMode="auto">
          <a:xfrm>
            <a:off x="2326735" y="1981202"/>
            <a:ext cx="4760913" cy="4114800"/>
          </a:xfrm>
          <a:prstGeom prst="rect">
            <a:avLst/>
          </a:prstGeom>
          <a:ln w="12700">
            <a:miter lim="800000"/>
            <a:headEnd/>
            <a:tailEnd/>
          </a:ln>
        </p:spPr>
        <p:txBody>
          <a:bodyPr lIns="90487" tIns="44450" rIns="90487" bIns="44450"/>
          <a:lst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a:lstStyle>
          <a:p>
            <a:pPr marL="677863" indent="-677863" defTabSz="1033463">
              <a:buClr>
                <a:srgbClr val="790015"/>
              </a:buClr>
              <a:defRPr/>
            </a:pPr>
            <a:r>
              <a:rPr lang="en-US" sz="5400" b="1" dirty="0">
                <a:solidFill>
                  <a:srgbClr val="FFFFFF"/>
                </a:solidFill>
                <a:effectLst>
                  <a:glow rad="101600">
                    <a:srgbClr val="1A0004">
                      <a:alpha val="75000"/>
                    </a:srgbClr>
                  </a:glow>
                </a:effectLst>
                <a:latin typeface="Arial" charset="0"/>
                <a:ea typeface="ＭＳ Ｐゴシック" charset="0"/>
                <a:cs typeface="ＭＳ Ｐゴシック" charset="0"/>
              </a:rPr>
              <a:t>A</a:t>
            </a:r>
            <a:r>
              <a:rPr lang="en-US" sz="5400" b="1" dirty="0">
                <a:solidFill>
                  <a:srgbClr val="FF5008"/>
                </a:solidFill>
                <a:effectLst>
                  <a:glow rad="101600">
                    <a:srgbClr val="1A0004">
                      <a:alpha val="75000"/>
                    </a:srgbClr>
                  </a:glow>
                </a:effectLst>
                <a:latin typeface="Arial" charset="0"/>
                <a:ea typeface="ＭＳ Ｐゴシック" charset="0"/>
                <a:cs typeface="ＭＳ Ｐゴシック" charset="0"/>
              </a:rPr>
              <a:t>BRAHAM</a:t>
            </a:r>
          </a:p>
          <a:p>
            <a:pPr marL="677863" indent="-677863" defTabSz="1033463">
              <a:buClr>
                <a:srgbClr val="790015"/>
              </a:buClr>
              <a:defRPr/>
            </a:pPr>
            <a:r>
              <a:rPr lang="en-US" sz="5400" b="1" dirty="0">
                <a:solidFill>
                  <a:srgbClr val="FFFFFF"/>
                </a:solidFill>
                <a:effectLst>
                  <a:glow rad="101600">
                    <a:srgbClr val="1A0004">
                      <a:alpha val="75000"/>
                    </a:srgbClr>
                  </a:glow>
                </a:effectLst>
                <a:latin typeface="Arial" charset="0"/>
                <a:ea typeface="ＭＳ Ｐゴシック" charset="0"/>
                <a:cs typeface="ＭＳ Ｐゴシック" charset="0"/>
              </a:rPr>
              <a:t>J</a:t>
            </a:r>
            <a:r>
              <a:rPr lang="en-US" sz="5400" b="1" dirty="0">
                <a:solidFill>
                  <a:srgbClr val="FF5008"/>
                </a:solidFill>
                <a:effectLst>
                  <a:glow rad="101600">
                    <a:srgbClr val="1A0004">
                      <a:alpha val="75000"/>
                    </a:srgbClr>
                  </a:glow>
                </a:effectLst>
                <a:latin typeface="Arial" charset="0"/>
                <a:ea typeface="ＭＳ Ｐゴシック" charset="0"/>
                <a:cs typeface="ＭＳ Ｐゴシック" charset="0"/>
              </a:rPr>
              <a:t>OSEPH</a:t>
            </a:r>
          </a:p>
          <a:p>
            <a:pPr marL="677863" indent="-677863" defTabSz="1033463">
              <a:buClr>
                <a:srgbClr val="790015"/>
              </a:buClr>
              <a:defRPr/>
            </a:pPr>
            <a:r>
              <a:rPr lang="en-US" sz="5400" b="1" dirty="0">
                <a:solidFill>
                  <a:srgbClr val="FFFFFF"/>
                </a:solidFill>
                <a:effectLst>
                  <a:glow rad="101600">
                    <a:srgbClr val="1A0004">
                      <a:alpha val="75000"/>
                    </a:srgbClr>
                  </a:glow>
                </a:effectLst>
                <a:latin typeface="Arial" charset="0"/>
                <a:ea typeface="ＭＳ Ｐゴシック" charset="0"/>
                <a:cs typeface="ＭＳ Ｐゴシック" charset="0"/>
              </a:rPr>
              <a:t>M</a:t>
            </a:r>
            <a:r>
              <a:rPr lang="en-US" sz="5400" b="1" dirty="0">
                <a:solidFill>
                  <a:srgbClr val="FF5008"/>
                </a:solidFill>
                <a:effectLst>
                  <a:glow rad="101600">
                    <a:srgbClr val="1A0004">
                      <a:alpha val="75000"/>
                    </a:srgbClr>
                  </a:glow>
                </a:effectLst>
                <a:latin typeface="Arial" charset="0"/>
                <a:ea typeface="ＭＳ Ｐゴシック" charset="0"/>
                <a:cs typeface="ＭＳ Ｐゴシック" charset="0"/>
              </a:rPr>
              <a:t>OSES</a:t>
            </a:r>
          </a:p>
          <a:p>
            <a:pPr marL="677863" indent="-677863" defTabSz="1033463">
              <a:buClr>
                <a:srgbClr val="790015"/>
              </a:buClr>
              <a:defRPr/>
            </a:pPr>
            <a:r>
              <a:rPr lang="en-US" sz="5400" b="1" dirty="0">
                <a:solidFill>
                  <a:srgbClr val="FFFFFF"/>
                </a:solidFill>
                <a:effectLst>
                  <a:glow rad="101600">
                    <a:srgbClr val="1A0004">
                      <a:alpha val="75000"/>
                    </a:srgbClr>
                  </a:glow>
                </a:effectLst>
                <a:latin typeface="Arial" charset="0"/>
                <a:ea typeface="ＭＳ Ｐゴシック" charset="0"/>
                <a:cs typeface="ＭＳ Ｐゴシック" charset="0"/>
              </a:rPr>
              <a:t>J</a:t>
            </a:r>
            <a:r>
              <a:rPr lang="en-US" sz="5400" b="1" dirty="0">
                <a:solidFill>
                  <a:srgbClr val="FF5008"/>
                </a:solidFill>
                <a:effectLst>
                  <a:glow rad="101600">
                    <a:srgbClr val="1A0004">
                      <a:alpha val="75000"/>
                    </a:srgbClr>
                  </a:glow>
                </a:effectLst>
                <a:latin typeface="Arial" charset="0"/>
                <a:ea typeface="ＭＳ Ｐゴシック" charset="0"/>
                <a:cs typeface="ＭＳ Ｐゴシック" charset="0"/>
              </a:rPr>
              <a:t>OSHUA</a:t>
            </a:r>
          </a:p>
        </p:txBody>
      </p:sp>
      <p:sp>
        <p:nvSpPr>
          <p:cNvPr id="33794" name="Rectangle 2"/>
          <p:cNvSpPr>
            <a:spLocks noGrp="1" noChangeArrowheads="1"/>
          </p:cNvSpPr>
          <p:nvPr>
            <p:ph type="title"/>
          </p:nvPr>
        </p:nvSpPr>
        <p:spPr bwMode="auto">
          <a:xfrm>
            <a:off x="1022350" y="609600"/>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en-US" sz="4800" dirty="0">
                <a:solidFill>
                  <a:srgbClr val="FAFD00"/>
                </a:solidFill>
                <a:latin typeface="Times" charset="0"/>
                <a:ea typeface="ＭＳ Ｐゴシック" charset="0"/>
                <a:cs typeface="ＭＳ Ｐゴシック" charset="0"/>
              </a:rPr>
              <a:t>THE </a:t>
            </a:r>
            <a:r>
              <a:rPr lang="en-US" sz="4800" dirty="0">
                <a:solidFill>
                  <a:srgbClr val="FF5008"/>
                </a:solidFill>
                <a:latin typeface="Times" charset="0"/>
                <a:ea typeface="ＭＳ Ｐゴシック" charset="0"/>
                <a:cs typeface="ＭＳ Ｐゴシック" charset="0"/>
              </a:rPr>
              <a:t>4  PEOPLE </a:t>
            </a:r>
            <a:r>
              <a:rPr lang="en-US" sz="4800" dirty="0">
                <a:solidFill>
                  <a:srgbClr val="FAFD00"/>
                </a:solidFill>
                <a:latin typeface="Times" charset="0"/>
                <a:ea typeface="ＭＳ Ｐゴシック" charset="0"/>
                <a:cs typeface="ＭＳ Ｐゴシック" charset="0"/>
              </a:rPr>
              <a:t>ARE:</a:t>
            </a:r>
          </a:p>
        </p:txBody>
      </p:sp>
      <p:sp>
        <p:nvSpPr>
          <p:cNvPr id="33796" name="Rectangle 4"/>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07" charset="0"/>
              </a:rPr>
              <a:t>7</a:t>
            </a:r>
          </a:p>
        </p:txBody>
      </p:sp>
      <p:sp>
        <p:nvSpPr>
          <p:cNvPr id="33797" name="Line 5"/>
          <p:cNvSpPr>
            <a:spLocks noChangeShapeType="1"/>
          </p:cNvSpPr>
          <p:nvPr/>
        </p:nvSpPr>
        <p:spPr bwMode="auto">
          <a:xfrm>
            <a:off x="8890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33800" name="Oval 8"/>
          <p:cNvSpPr>
            <a:spLocks noChangeArrowheads="1"/>
          </p:cNvSpPr>
          <p:nvPr/>
        </p:nvSpPr>
        <p:spPr bwMode="auto">
          <a:xfrm>
            <a:off x="2901950" y="2055813"/>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33801" name="Oval 9"/>
          <p:cNvSpPr>
            <a:spLocks noChangeArrowheads="1"/>
          </p:cNvSpPr>
          <p:nvPr/>
        </p:nvSpPr>
        <p:spPr bwMode="auto">
          <a:xfrm>
            <a:off x="2874963" y="3049588"/>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33802" name="Oval 10"/>
          <p:cNvSpPr>
            <a:spLocks noChangeArrowheads="1"/>
          </p:cNvSpPr>
          <p:nvPr/>
        </p:nvSpPr>
        <p:spPr bwMode="auto">
          <a:xfrm>
            <a:off x="2919413" y="4056063"/>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33803" name="Oval 11"/>
          <p:cNvSpPr>
            <a:spLocks noChangeArrowheads="1"/>
          </p:cNvSpPr>
          <p:nvPr/>
        </p:nvSpPr>
        <p:spPr bwMode="auto">
          <a:xfrm>
            <a:off x="2897188" y="5022850"/>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331785" name="Text Box 13"/>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331786" name="Text Box 15"/>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FFFF"/>
              </a:solidFill>
            </a:endParaRPr>
          </a:p>
        </p:txBody>
      </p:sp>
      <p:sp>
        <p:nvSpPr>
          <p:cNvPr id="331787" name="Text Box 16"/>
          <p:cNvSpPr txBox="1">
            <a:spLocks noChangeArrowheads="1"/>
          </p:cNvSpPr>
          <p:nvPr/>
        </p:nvSpPr>
        <p:spPr bwMode="auto">
          <a:xfrm>
            <a:off x="8339138" y="6486525"/>
            <a:ext cx="2333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b="1">
                <a:solidFill>
                  <a:srgbClr val="FFFFFF"/>
                </a:solidFill>
              </a:rPr>
              <a:t> </a:t>
            </a:r>
          </a:p>
        </p:txBody>
      </p:sp>
      <p:sp>
        <p:nvSpPr>
          <p:cNvPr id="331788" name="Text Box 17"/>
          <p:cNvSpPr txBox="1">
            <a:spLocks noChangeArrowheads="1"/>
          </p:cNvSpPr>
          <p:nvPr/>
        </p:nvSpPr>
        <p:spPr bwMode="auto">
          <a:xfrm>
            <a:off x="8088313" y="6519863"/>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48</a:t>
            </a:r>
          </a:p>
        </p:txBody>
      </p:sp>
      <p:sp>
        <p:nvSpPr>
          <p:cNvPr id="331789" name="Text Box 18"/>
          <p:cNvSpPr txBox="1">
            <a:spLocks noChangeArrowheads="1"/>
          </p:cNvSpPr>
          <p:nvPr/>
        </p:nvSpPr>
        <p:spPr bwMode="auto">
          <a:xfrm>
            <a:off x="8737600" y="6397625"/>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5</a:t>
            </a:r>
          </a:p>
        </p:txBody>
      </p:sp>
      <p:sp>
        <p:nvSpPr>
          <p:cNvPr id="331790" name="Text Box 20"/>
          <p:cNvSpPr txBox="1">
            <a:spLocks noChangeArrowheads="1"/>
          </p:cNvSpPr>
          <p:nvPr/>
        </p:nvSpPr>
        <p:spPr bwMode="auto">
          <a:xfrm>
            <a:off x="7092950" y="6270625"/>
            <a:ext cx="154781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Handbook pg. 8-14</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
                                  </p:stCondLst>
                                  <p:childTnLst>
                                    <p:set>
                                      <p:cBhvr>
                                        <p:cTn id="6" dur="1" fill="hold">
                                          <p:stCondLst>
                                            <p:cond delay="0"/>
                                          </p:stCondLst>
                                        </p:cTn>
                                        <p:tgtEl>
                                          <p:spTgt spid="33794"/>
                                        </p:tgtEl>
                                        <p:attrNameLst>
                                          <p:attrName>style.visibility</p:attrName>
                                        </p:attrNameLst>
                                      </p:cBhvr>
                                      <p:to>
                                        <p:strVal val="visible"/>
                                      </p:to>
                                    </p:set>
                                    <p:anim calcmode="lin" valueType="num">
                                      <p:cBhvr additive="base">
                                        <p:cTn id="7" dur="500" fill="hold"/>
                                        <p:tgtEl>
                                          <p:spTgt spid="33794"/>
                                        </p:tgtEl>
                                        <p:attrNameLst>
                                          <p:attrName>ppt_x</p:attrName>
                                        </p:attrNameLst>
                                      </p:cBhvr>
                                      <p:tavLst>
                                        <p:tav tm="0">
                                          <p:val>
                                            <p:strVal val="0-#ppt_w/2"/>
                                          </p:val>
                                        </p:tav>
                                        <p:tav tm="100000">
                                          <p:val>
                                            <p:strVal val="#ppt_x"/>
                                          </p:val>
                                        </p:tav>
                                      </p:tavLst>
                                    </p:anim>
                                    <p:anim calcmode="lin" valueType="num">
                                      <p:cBhvr additive="base">
                                        <p:cTn id="8" dur="500" fill="hold"/>
                                        <p:tgtEl>
                                          <p:spTgt spid="3379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8" fill="hold" grpId="0" nodeType="clickEffect">
                                  <p:stCondLst>
                                    <p:cond delay="0"/>
                                  </p:stCondLst>
                                  <p:childTnLst>
                                    <p:set>
                                      <p:cBhvr>
                                        <p:cTn id="12" dur="1" fill="hold">
                                          <p:stCondLst>
                                            <p:cond delay="0"/>
                                          </p:stCondLst>
                                        </p:cTn>
                                        <p:tgtEl>
                                          <p:spTgt spid="33800"/>
                                        </p:tgtEl>
                                        <p:attrNameLst>
                                          <p:attrName>style.visibility</p:attrName>
                                        </p:attrNameLst>
                                      </p:cBhvr>
                                      <p:to>
                                        <p:strVal val="visible"/>
                                      </p:to>
                                    </p:set>
                                    <p:anim calcmode="lin" valueType="num">
                                      <p:cBhvr>
                                        <p:cTn id="13" dur="500" fill="hold"/>
                                        <p:tgtEl>
                                          <p:spTgt spid="33800"/>
                                        </p:tgtEl>
                                        <p:attrNameLst>
                                          <p:attrName>ppt_x</p:attrName>
                                        </p:attrNameLst>
                                      </p:cBhvr>
                                      <p:tavLst>
                                        <p:tav tm="0">
                                          <p:val>
                                            <p:strVal val="#ppt_x-#ppt_w/2"/>
                                          </p:val>
                                        </p:tav>
                                        <p:tav tm="100000">
                                          <p:val>
                                            <p:strVal val="#ppt_x"/>
                                          </p:val>
                                        </p:tav>
                                      </p:tavLst>
                                    </p:anim>
                                    <p:anim calcmode="lin" valueType="num">
                                      <p:cBhvr>
                                        <p:cTn id="14" dur="500" fill="hold"/>
                                        <p:tgtEl>
                                          <p:spTgt spid="33800"/>
                                        </p:tgtEl>
                                        <p:attrNameLst>
                                          <p:attrName>ppt_y</p:attrName>
                                        </p:attrNameLst>
                                      </p:cBhvr>
                                      <p:tavLst>
                                        <p:tav tm="0">
                                          <p:val>
                                            <p:strVal val="#ppt_y"/>
                                          </p:val>
                                        </p:tav>
                                        <p:tav tm="100000">
                                          <p:val>
                                            <p:strVal val="#ppt_y"/>
                                          </p:val>
                                        </p:tav>
                                      </p:tavLst>
                                    </p:anim>
                                    <p:anim calcmode="lin" valueType="num">
                                      <p:cBhvr>
                                        <p:cTn id="15" dur="500" fill="hold"/>
                                        <p:tgtEl>
                                          <p:spTgt spid="33800"/>
                                        </p:tgtEl>
                                        <p:attrNameLst>
                                          <p:attrName>ppt_w</p:attrName>
                                        </p:attrNameLst>
                                      </p:cBhvr>
                                      <p:tavLst>
                                        <p:tav tm="0">
                                          <p:val>
                                            <p:fltVal val="0"/>
                                          </p:val>
                                        </p:tav>
                                        <p:tav tm="100000">
                                          <p:val>
                                            <p:strVal val="#ppt_w"/>
                                          </p:val>
                                        </p:tav>
                                      </p:tavLst>
                                    </p:anim>
                                    <p:anim calcmode="lin" valueType="num">
                                      <p:cBhvr>
                                        <p:cTn id="16" dur="500" fill="hold"/>
                                        <p:tgtEl>
                                          <p:spTgt spid="33800"/>
                                        </p:tgtEl>
                                        <p:attrNameLst>
                                          <p:attrName>ppt_h</p:attrName>
                                        </p:attrNameLst>
                                      </p:cBhvr>
                                      <p:tavLst>
                                        <p:tav tm="0">
                                          <p:val>
                                            <p:strVal val="#ppt_h"/>
                                          </p:val>
                                        </p:tav>
                                        <p:tav tm="100000">
                                          <p:val>
                                            <p:strVal val="#ppt_h"/>
                                          </p:val>
                                        </p:tav>
                                      </p:tavLst>
                                    </p:anim>
                                  </p:childTnLst>
                                </p:cTn>
                              </p:par>
                            </p:childTnLst>
                          </p:cTn>
                        </p:par>
                        <p:par>
                          <p:cTn id="17" fill="hold" nodeType="afterGroup">
                            <p:stCondLst>
                              <p:cond delay="500"/>
                            </p:stCondLst>
                            <p:childTnLst>
                              <p:par>
                                <p:cTn id="18" presetID="17" presetClass="entr" presetSubtype="8" fill="hold" grpId="0" nodeType="afterEffect">
                                  <p:stCondLst>
                                    <p:cond delay="0"/>
                                  </p:stCondLst>
                                  <p:childTnLst>
                                    <p:set>
                                      <p:cBhvr>
                                        <p:cTn id="19" dur="1" fill="hold">
                                          <p:stCondLst>
                                            <p:cond delay="0"/>
                                          </p:stCondLst>
                                        </p:cTn>
                                        <p:tgtEl>
                                          <p:spTgt spid="33801"/>
                                        </p:tgtEl>
                                        <p:attrNameLst>
                                          <p:attrName>style.visibility</p:attrName>
                                        </p:attrNameLst>
                                      </p:cBhvr>
                                      <p:to>
                                        <p:strVal val="visible"/>
                                      </p:to>
                                    </p:set>
                                    <p:anim calcmode="lin" valueType="num">
                                      <p:cBhvr>
                                        <p:cTn id="20" dur="500" fill="hold"/>
                                        <p:tgtEl>
                                          <p:spTgt spid="33801"/>
                                        </p:tgtEl>
                                        <p:attrNameLst>
                                          <p:attrName>ppt_x</p:attrName>
                                        </p:attrNameLst>
                                      </p:cBhvr>
                                      <p:tavLst>
                                        <p:tav tm="0">
                                          <p:val>
                                            <p:strVal val="#ppt_x-#ppt_w/2"/>
                                          </p:val>
                                        </p:tav>
                                        <p:tav tm="100000">
                                          <p:val>
                                            <p:strVal val="#ppt_x"/>
                                          </p:val>
                                        </p:tav>
                                      </p:tavLst>
                                    </p:anim>
                                    <p:anim calcmode="lin" valueType="num">
                                      <p:cBhvr>
                                        <p:cTn id="21" dur="500" fill="hold"/>
                                        <p:tgtEl>
                                          <p:spTgt spid="33801"/>
                                        </p:tgtEl>
                                        <p:attrNameLst>
                                          <p:attrName>ppt_y</p:attrName>
                                        </p:attrNameLst>
                                      </p:cBhvr>
                                      <p:tavLst>
                                        <p:tav tm="0">
                                          <p:val>
                                            <p:strVal val="#ppt_y"/>
                                          </p:val>
                                        </p:tav>
                                        <p:tav tm="100000">
                                          <p:val>
                                            <p:strVal val="#ppt_y"/>
                                          </p:val>
                                        </p:tav>
                                      </p:tavLst>
                                    </p:anim>
                                    <p:anim calcmode="lin" valueType="num">
                                      <p:cBhvr>
                                        <p:cTn id="22" dur="500" fill="hold"/>
                                        <p:tgtEl>
                                          <p:spTgt spid="33801"/>
                                        </p:tgtEl>
                                        <p:attrNameLst>
                                          <p:attrName>ppt_w</p:attrName>
                                        </p:attrNameLst>
                                      </p:cBhvr>
                                      <p:tavLst>
                                        <p:tav tm="0">
                                          <p:val>
                                            <p:fltVal val="0"/>
                                          </p:val>
                                        </p:tav>
                                        <p:tav tm="100000">
                                          <p:val>
                                            <p:strVal val="#ppt_w"/>
                                          </p:val>
                                        </p:tav>
                                      </p:tavLst>
                                    </p:anim>
                                    <p:anim calcmode="lin" valueType="num">
                                      <p:cBhvr>
                                        <p:cTn id="23" dur="500" fill="hold"/>
                                        <p:tgtEl>
                                          <p:spTgt spid="33801"/>
                                        </p:tgtEl>
                                        <p:attrNameLst>
                                          <p:attrName>ppt_h</p:attrName>
                                        </p:attrNameLst>
                                      </p:cBhvr>
                                      <p:tavLst>
                                        <p:tav tm="0">
                                          <p:val>
                                            <p:strVal val="#ppt_h"/>
                                          </p:val>
                                        </p:tav>
                                        <p:tav tm="100000">
                                          <p:val>
                                            <p:strVal val="#ppt_h"/>
                                          </p:val>
                                        </p:tav>
                                      </p:tavLst>
                                    </p:anim>
                                  </p:childTnLst>
                                </p:cTn>
                              </p:par>
                            </p:childTnLst>
                          </p:cTn>
                        </p:par>
                        <p:par>
                          <p:cTn id="24" fill="hold" nodeType="afterGroup">
                            <p:stCondLst>
                              <p:cond delay="1000"/>
                            </p:stCondLst>
                            <p:childTnLst>
                              <p:par>
                                <p:cTn id="25" presetID="17" presetClass="entr" presetSubtype="8" fill="hold" grpId="0" nodeType="afterEffect">
                                  <p:stCondLst>
                                    <p:cond delay="0"/>
                                  </p:stCondLst>
                                  <p:childTnLst>
                                    <p:set>
                                      <p:cBhvr>
                                        <p:cTn id="26" dur="1" fill="hold">
                                          <p:stCondLst>
                                            <p:cond delay="0"/>
                                          </p:stCondLst>
                                        </p:cTn>
                                        <p:tgtEl>
                                          <p:spTgt spid="33802"/>
                                        </p:tgtEl>
                                        <p:attrNameLst>
                                          <p:attrName>style.visibility</p:attrName>
                                        </p:attrNameLst>
                                      </p:cBhvr>
                                      <p:to>
                                        <p:strVal val="visible"/>
                                      </p:to>
                                    </p:set>
                                    <p:anim calcmode="lin" valueType="num">
                                      <p:cBhvr>
                                        <p:cTn id="27" dur="500" fill="hold"/>
                                        <p:tgtEl>
                                          <p:spTgt spid="33802"/>
                                        </p:tgtEl>
                                        <p:attrNameLst>
                                          <p:attrName>ppt_x</p:attrName>
                                        </p:attrNameLst>
                                      </p:cBhvr>
                                      <p:tavLst>
                                        <p:tav tm="0">
                                          <p:val>
                                            <p:strVal val="#ppt_x-#ppt_w/2"/>
                                          </p:val>
                                        </p:tav>
                                        <p:tav tm="100000">
                                          <p:val>
                                            <p:strVal val="#ppt_x"/>
                                          </p:val>
                                        </p:tav>
                                      </p:tavLst>
                                    </p:anim>
                                    <p:anim calcmode="lin" valueType="num">
                                      <p:cBhvr>
                                        <p:cTn id="28" dur="500" fill="hold"/>
                                        <p:tgtEl>
                                          <p:spTgt spid="33802"/>
                                        </p:tgtEl>
                                        <p:attrNameLst>
                                          <p:attrName>ppt_y</p:attrName>
                                        </p:attrNameLst>
                                      </p:cBhvr>
                                      <p:tavLst>
                                        <p:tav tm="0">
                                          <p:val>
                                            <p:strVal val="#ppt_y"/>
                                          </p:val>
                                        </p:tav>
                                        <p:tav tm="100000">
                                          <p:val>
                                            <p:strVal val="#ppt_y"/>
                                          </p:val>
                                        </p:tav>
                                      </p:tavLst>
                                    </p:anim>
                                    <p:anim calcmode="lin" valueType="num">
                                      <p:cBhvr>
                                        <p:cTn id="29" dur="500" fill="hold"/>
                                        <p:tgtEl>
                                          <p:spTgt spid="33802"/>
                                        </p:tgtEl>
                                        <p:attrNameLst>
                                          <p:attrName>ppt_w</p:attrName>
                                        </p:attrNameLst>
                                      </p:cBhvr>
                                      <p:tavLst>
                                        <p:tav tm="0">
                                          <p:val>
                                            <p:fltVal val="0"/>
                                          </p:val>
                                        </p:tav>
                                        <p:tav tm="100000">
                                          <p:val>
                                            <p:strVal val="#ppt_w"/>
                                          </p:val>
                                        </p:tav>
                                      </p:tavLst>
                                    </p:anim>
                                    <p:anim calcmode="lin" valueType="num">
                                      <p:cBhvr>
                                        <p:cTn id="30" dur="500" fill="hold"/>
                                        <p:tgtEl>
                                          <p:spTgt spid="33802"/>
                                        </p:tgtEl>
                                        <p:attrNameLst>
                                          <p:attrName>ppt_h</p:attrName>
                                        </p:attrNameLst>
                                      </p:cBhvr>
                                      <p:tavLst>
                                        <p:tav tm="0">
                                          <p:val>
                                            <p:strVal val="#ppt_h"/>
                                          </p:val>
                                        </p:tav>
                                        <p:tav tm="100000">
                                          <p:val>
                                            <p:strVal val="#ppt_h"/>
                                          </p:val>
                                        </p:tav>
                                      </p:tavLst>
                                    </p:anim>
                                  </p:childTnLst>
                                </p:cTn>
                              </p:par>
                            </p:childTnLst>
                          </p:cTn>
                        </p:par>
                        <p:par>
                          <p:cTn id="31" fill="hold" nodeType="afterGroup">
                            <p:stCondLst>
                              <p:cond delay="1500"/>
                            </p:stCondLst>
                            <p:childTnLst>
                              <p:par>
                                <p:cTn id="32" presetID="17" presetClass="entr" presetSubtype="8" fill="hold" grpId="0" nodeType="afterEffect">
                                  <p:stCondLst>
                                    <p:cond delay="0"/>
                                  </p:stCondLst>
                                  <p:childTnLst>
                                    <p:set>
                                      <p:cBhvr>
                                        <p:cTn id="33" dur="1" fill="hold">
                                          <p:stCondLst>
                                            <p:cond delay="0"/>
                                          </p:stCondLst>
                                        </p:cTn>
                                        <p:tgtEl>
                                          <p:spTgt spid="33803"/>
                                        </p:tgtEl>
                                        <p:attrNameLst>
                                          <p:attrName>style.visibility</p:attrName>
                                        </p:attrNameLst>
                                      </p:cBhvr>
                                      <p:to>
                                        <p:strVal val="visible"/>
                                      </p:to>
                                    </p:set>
                                    <p:anim calcmode="lin" valueType="num">
                                      <p:cBhvr>
                                        <p:cTn id="34" dur="500" fill="hold"/>
                                        <p:tgtEl>
                                          <p:spTgt spid="33803"/>
                                        </p:tgtEl>
                                        <p:attrNameLst>
                                          <p:attrName>ppt_x</p:attrName>
                                        </p:attrNameLst>
                                      </p:cBhvr>
                                      <p:tavLst>
                                        <p:tav tm="0">
                                          <p:val>
                                            <p:strVal val="#ppt_x-#ppt_w/2"/>
                                          </p:val>
                                        </p:tav>
                                        <p:tav tm="100000">
                                          <p:val>
                                            <p:strVal val="#ppt_x"/>
                                          </p:val>
                                        </p:tav>
                                      </p:tavLst>
                                    </p:anim>
                                    <p:anim calcmode="lin" valueType="num">
                                      <p:cBhvr>
                                        <p:cTn id="35" dur="500" fill="hold"/>
                                        <p:tgtEl>
                                          <p:spTgt spid="33803"/>
                                        </p:tgtEl>
                                        <p:attrNameLst>
                                          <p:attrName>ppt_y</p:attrName>
                                        </p:attrNameLst>
                                      </p:cBhvr>
                                      <p:tavLst>
                                        <p:tav tm="0">
                                          <p:val>
                                            <p:strVal val="#ppt_y"/>
                                          </p:val>
                                        </p:tav>
                                        <p:tav tm="100000">
                                          <p:val>
                                            <p:strVal val="#ppt_y"/>
                                          </p:val>
                                        </p:tav>
                                      </p:tavLst>
                                    </p:anim>
                                    <p:anim calcmode="lin" valueType="num">
                                      <p:cBhvr>
                                        <p:cTn id="36" dur="500" fill="hold"/>
                                        <p:tgtEl>
                                          <p:spTgt spid="33803"/>
                                        </p:tgtEl>
                                        <p:attrNameLst>
                                          <p:attrName>ppt_w</p:attrName>
                                        </p:attrNameLst>
                                      </p:cBhvr>
                                      <p:tavLst>
                                        <p:tav tm="0">
                                          <p:val>
                                            <p:fltVal val="0"/>
                                          </p:val>
                                        </p:tav>
                                        <p:tav tm="100000">
                                          <p:val>
                                            <p:strVal val="#ppt_w"/>
                                          </p:val>
                                        </p:tav>
                                      </p:tavLst>
                                    </p:anim>
                                    <p:anim calcmode="lin" valueType="num">
                                      <p:cBhvr>
                                        <p:cTn id="37" dur="500" fill="hold"/>
                                        <p:tgtEl>
                                          <p:spTgt spid="3380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animBg="1" autoUpdateAnimBg="0"/>
      <p:bldP spid="33800" grpId="0" animBg="1"/>
      <p:bldP spid="33801" grpId="0" animBg="1"/>
      <p:bldP spid="33802" grpId="0" animBg="1"/>
      <p:bldP spid="33803"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2062163" y="463550"/>
            <a:ext cx="6819900" cy="5943600"/>
          </a:xfrm>
          <a:prstGeom prst="rect">
            <a:avLst/>
          </a:prstGeom>
          <a:noFill/>
          <a:ln w="12700">
            <a:noFill/>
            <a:miter lim="800000"/>
            <a:headEnd/>
            <a:tailEnd/>
          </a:ln>
          <a:effectLst/>
        </p:spPr>
        <p:txBody>
          <a:bodyPr wrap="none" lIns="90487" tIns="44450" rIns="90487" bIns="44450">
            <a:spAutoFit/>
          </a:bodyPr>
          <a:lstStyle/>
          <a:p>
            <a:pPr>
              <a:defRPr/>
            </a:pPr>
            <a:r>
              <a:rPr lang="en-US" sz="9600" b="1" dirty="0">
                <a:solidFill>
                  <a:srgbClr val="00FF00"/>
                </a:solidFill>
                <a:effectLst>
                  <a:glow rad="101600">
                    <a:srgbClr val="1A0004">
                      <a:alpha val="75000"/>
                    </a:srgbClr>
                  </a:glow>
                </a:effectLst>
                <a:latin typeface="Arial" pitchFamily="-107" charset="0"/>
              </a:rPr>
              <a:t>A </a:t>
            </a:r>
          </a:p>
          <a:p>
            <a:pPr>
              <a:defRPr/>
            </a:pPr>
            <a:r>
              <a:rPr lang="en-US" sz="9600" b="1" dirty="0">
                <a:solidFill>
                  <a:srgbClr val="00FF00"/>
                </a:solidFill>
                <a:effectLst>
                  <a:glow rad="101600">
                    <a:srgbClr val="1A0004">
                      <a:alpha val="75000"/>
                    </a:srgbClr>
                  </a:glow>
                </a:effectLst>
                <a:latin typeface="Arial" pitchFamily="-107" charset="0"/>
              </a:rPr>
              <a:t>  J</a:t>
            </a:r>
            <a:r>
              <a:rPr lang="en-US" sz="9600" b="1" dirty="0">
                <a:solidFill>
                  <a:srgbClr val="FAFD00"/>
                </a:solidFill>
                <a:effectLst>
                  <a:glow rad="101600">
                    <a:srgbClr val="1A0004">
                      <a:alpha val="75000"/>
                    </a:srgbClr>
                  </a:glow>
                </a:effectLst>
                <a:latin typeface="Arial" pitchFamily="-107" charset="0"/>
              </a:rPr>
              <a:t>UDGE </a:t>
            </a:r>
          </a:p>
          <a:p>
            <a:pPr>
              <a:defRPr/>
            </a:pPr>
            <a:r>
              <a:rPr lang="en-US" sz="9600" b="1" dirty="0">
                <a:solidFill>
                  <a:srgbClr val="00FF00"/>
                </a:solidFill>
                <a:effectLst>
                  <a:glow rad="101600">
                    <a:srgbClr val="1A0004">
                      <a:alpha val="75000"/>
                    </a:srgbClr>
                  </a:glow>
                </a:effectLst>
                <a:latin typeface="Arial" pitchFamily="-107" charset="0"/>
              </a:rPr>
              <a:t>    M</a:t>
            </a:r>
            <a:r>
              <a:rPr lang="en-US" sz="9600" b="1" dirty="0">
                <a:solidFill>
                  <a:srgbClr val="FAFD00"/>
                </a:solidFill>
                <a:effectLst>
                  <a:glow rad="101600">
                    <a:srgbClr val="1A0004">
                      <a:alpha val="75000"/>
                    </a:srgbClr>
                  </a:glow>
                </a:effectLst>
                <a:latin typeface="Arial" pitchFamily="-107" charset="0"/>
              </a:rPr>
              <a:t>UST </a:t>
            </a:r>
            <a:r>
              <a:rPr lang="en-US" sz="9600" b="1" dirty="0">
                <a:solidFill>
                  <a:srgbClr val="00FF00"/>
                </a:solidFill>
                <a:effectLst>
                  <a:glow rad="101600">
                    <a:srgbClr val="1A0004">
                      <a:alpha val="75000"/>
                    </a:srgbClr>
                  </a:glow>
                </a:effectLst>
                <a:latin typeface="Arial" pitchFamily="-107" charset="0"/>
              </a:rPr>
              <a:t> </a:t>
            </a:r>
          </a:p>
          <a:p>
            <a:pPr>
              <a:defRPr/>
            </a:pPr>
            <a:r>
              <a:rPr lang="en-US" sz="9600" b="1" dirty="0">
                <a:solidFill>
                  <a:srgbClr val="00FF00"/>
                </a:solidFill>
                <a:effectLst>
                  <a:glow rad="101600">
                    <a:srgbClr val="1A0004">
                      <a:alpha val="75000"/>
                    </a:srgbClr>
                  </a:glow>
                </a:effectLst>
                <a:latin typeface="Arial" pitchFamily="-107" charset="0"/>
              </a:rPr>
              <a:t>      J</a:t>
            </a:r>
            <a:r>
              <a:rPr lang="en-US" sz="9600" b="1" dirty="0">
                <a:solidFill>
                  <a:srgbClr val="FAFD00"/>
                </a:solidFill>
                <a:effectLst>
                  <a:glow rad="101600">
                    <a:srgbClr val="1A0004">
                      <a:alpha val="75000"/>
                    </a:srgbClr>
                  </a:glow>
                </a:effectLst>
                <a:latin typeface="Arial" pitchFamily="-107" charset="0"/>
              </a:rPr>
              <a:t>UDGE!</a:t>
            </a:r>
          </a:p>
        </p:txBody>
      </p:sp>
      <p:sp>
        <p:nvSpPr>
          <p:cNvPr id="35843" name="Rectangle 3"/>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07" charset="0"/>
              </a:rPr>
              <a:t>7</a:t>
            </a:r>
          </a:p>
        </p:txBody>
      </p:sp>
      <p:sp>
        <p:nvSpPr>
          <p:cNvPr id="35844" name="Line 4"/>
          <p:cNvSpPr>
            <a:spLocks noChangeShapeType="1"/>
          </p:cNvSpPr>
          <p:nvPr/>
        </p:nvSpPr>
        <p:spPr bwMode="auto">
          <a:xfrm>
            <a:off x="889000"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333828" name="Text Box 12"/>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333829" name="Text Box 14"/>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FFFF"/>
              </a:solidFill>
            </a:endParaRPr>
          </a:p>
        </p:txBody>
      </p:sp>
      <p:sp>
        <p:nvSpPr>
          <p:cNvPr id="333830" name="Text Box 16"/>
          <p:cNvSpPr txBox="1">
            <a:spLocks noChangeArrowheads="1"/>
          </p:cNvSpPr>
          <p:nvPr/>
        </p:nvSpPr>
        <p:spPr bwMode="auto">
          <a:xfrm>
            <a:off x="8085138" y="6518275"/>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49</a:t>
            </a:r>
          </a:p>
        </p:txBody>
      </p:sp>
      <p:sp>
        <p:nvSpPr>
          <p:cNvPr id="333831" name="Text Box 18"/>
          <p:cNvSpPr txBox="1">
            <a:spLocks noChangeArrowheads="1"/>
          </p:cNvSpPr>
          <p:nvPr/>
        </p:nvSpPr>
        <p:spPr bwMode="auto">
          <a:xfrm>
            <a:off x="7092950" y="6270625"/>
            <a:ext cx="154781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Handbook pg. 8-14</a:t>
            </a:r>
          </a:p>
        </p:txBody>
      </p:sp>
      <p:sp>
        <p:nvSpPr>
          <p:cNvPr id="35859" name="AutoShape 19"/>
          <p:cNvSpPr>
            <a:spLocks noChangeArrowheads="1"/>
          </p:cNvSpPr>
          <p:nvPr/>
        </p:nvSpPr>
        <p:spPr bwMode="auto">
          <a:xfrm rot="-1488735">
            <a:off x="2913063" y="309563"/>
            <a:ext cx="1379537" cy="6157912"/>
          </a:xfrm>
          <a:prstGeom prst="roundRect">
            <a:avLst>
              <a:gd name="adj" fmla="val 16667"/>
            </a:avLst>
          </a:prstGeom>
          <a:noFill/>
          <a:ln w="76200">
            <a:solidFill>
              <a:schemeClr val="tx1"/>
            </a:solidFill>
            <a:round/>
            <a:headEnd/>
            <a:tailEnd/>
          </a:ln>
          <a:effectLst>
            <a:outerShdw blurRad="63500" dist="153455" dir="1466637"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35860" name="AutoShape 20"/>
          <p:cNvSpPr>
            <a:spLocks noChangeArrowheads="1"/>
          </p:cNvSpPr>
          <p:nvPr/>
        </p:nvSpPr>
        <p:spPr bwMode="auto">
          <a:xfrm rot="-1488735">
            <a:off x="2733675" y="171450"/>
            <a:ext cx="1749425" cy="6430963"/>
          </a:xfrm>
          <a:prstGeom prst="roundRect">
            <a:avLst>
              <a:gd name="adj" fmla="val 16667"/>
            </a:avLst>
          </a:prstGeom>
          <a:noFill/>
          <a:ln w="76200">
            <a:solidFill>
              <a:schemeClr val="tx1"/>
            </a:solidFill>
            <a:round/>
            <a:headEnd/>
            <a:tailEnd/>
          </a:ln>
          <a:effectLst>
            <a:outerShdw blurRad="63500" dist="153455" dir="1466637"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2" name="Title 1"/>
          <p:cNvSpPr>
            <a:spLocks noGrp="1"/>
          </p:cNvSpPr>
          <p:nvPr>
            <p:ph type="ctrTitle"/>
          </p:nvPr>
        </p:nvSpPr>
        <p:spPr>
          <a:xfrm>
            <a:off x="8904288" y="1358900"/>
            <a:ext cx="1714500" cy="3478213"/>
          </a:xfrm>
        </p:spPr>
        <p:txBody>
          <a:bodyPr/>
          <a:lstStyle/>
          <a:p>
            <a:pPr algn="r">
              <a:defRPr/>
            </a:pPr>
            <a:r>
              <a:rPr lang="en-US" dirty="0"/>
              <a:t>A Judge Must Judge</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5859"/>
                                        </p:tgtEl>
                                        <p:attrNameLst>
                                          <p:attrName>style.visibility</p:attrName>
                                        </p:attrNameLst>
                                      </p:cBhvr>
                                      <p:to>
                                        <p:strVal val="visible"/>
                                      </p:to>
                                    </p:set>
                                    <p:animEffect transition="in" filter="wipe(up)">
                                      <p:cBhvr>
                                        <p:cTn id="7" dur="2000"/>
                                        <p:tgtEl>
                                          <p:spTgt spid="35859"/>
                                        </p:tgtEl>
                                      </p:cBhvr>
                                    </p:animEffect>
                                  </p:childTnLst>
                                </p:cTn>
                              </p:par>
                            </p:childTnLst>
                          </p:cTn>
                        </p:par>
                        <p:par>
                          <p:cTn id="8" fill="hold" nodeType="afterGroup">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35860"/>
                                        </p:tgtEl>
                                        <p:attrNameLst>
                                          <p:attrName>style.visibility</p:attrName>
                                        </p:attrNameLst>
                                      </p:cBhvr>
                                      <p:to>
                                        <p:strVal val="visible"/>
                                      </p:to>
                                    </p:set>
                                    <p:animEffect transition="in" filter="wipe(up)">
                                      <p:cBhvr>
                                        <p:cTn id="11" dur="2000"/>
                                        <p:tgtEl>
                                          <p:spTgt spid="358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59" grpId="0" animBg="1"/>
      <p:bldP spid="35860" grpId="0" animBg="1"/>
    </p:bld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6508" name="Rectangle 12"/>
          <p:cNvSpPr>
            <a:spLocks noChangeArrowheads="1"/>
          </p:cNvSpPr>
          <p:nvPr/>
        </p:nvSpPr>
        <p:spPr bwMode="auto">
          <a:xfrm>
            <a:off x="1116013" y="4629150"/>
            <a:ext cx="7778750" cy="949325"/>
          </a:xfrm>
          <a:prstGeom prst="rect">
            <a:avLst/>
          </a:prstGeom>
          <a:noFill/>
          <a:ln w="12700">
            <a:noFill/>
            <a:miter lim="800000"/>
            <a:headEnd/>
            <a:tailEnd/>
          </a:ln>
          <a:effectLst/>
        </p:spPr>
        <p:txBody>
          <a:bodyPr lIns="90487" tIns="44450" rIns="90487" bIns="44450"/>
          <a:lstStyle/>
          <a:p>
            <a:pPr marL="1820863" indent="-677863" defTabSz="1033463">
              <a:spcBef>
                <a:spcPct val="20000"/>
              </a:spcBef>
              <a:buClr>
                <a:srgbClr val="790015"/>
              </a:buClr>
              <a:buSzPct val="75000"/>
              <a:buFont typeface="Monotype Sorts" charset="0"/>
              <a:buChar char=""/>
              <a:defRPr/>
            </a:pPr>
            <a:r>
              <a:rPr lang="en-US" sz="5400" b="1" dirty="0">
                <a:solidFill>
                  <a:srgbClr val="FFFFFF"/>
                </a:solidFill>
                <a:effectLst>
                  <a:outerShdw dist="88900" dir="2700000" algn="tl" rotWithShape="0">
                    <a:srgbClr val="000000"/>
                  </a:outerShdw>
                </a:effectLst>
                <a:latin typeface="Times" charset="0"/>
              </a:rPr>
              <a:t> </a:t>
            </a:r>
            <a:r>
              <a:rPr lang="en-US" sz="5400" b="1" dirty="0">
                <a:solidFill>
                  <a:srgbClr val="FFFFFF"/>
                </a:solidFill>
                <a:effectLst>
                  <a:outerShdw dist="88900" dir="2700000" algn="tl" rotWithShape="0">
                    <a:srgbClr val="000000"/>
                  </a:outerShdw>
                </a:effectLst>
              </a:rPr>
              <a:t>J</a:t>
            </a:r>
            <a:r>
              <a:rPr lang="en-US" sz="5400" b="1" dirty="0">
                <a:solidFill>
                  <a:srgbClr val="00FF00"/>
                </a:solidFill>
                <a:effectLst>
                  <a:outerShdw dist="88900" dir="2700000" algn="tl" rotWithShape="0">
                    <a:srgbClr val="000000"/>
                  </a:outerShdw>
                </a:effectLst>
              </a:rPr>
              <a:t> </a:t>
            </a:r>
            <a:r>
              <a:rPr lang="en-US" sz="5400" b="1" dirty="0">
                <a:solidFill>
                  <a:srgbClr val="FF5008"/>
                </a:solidFill>
                <a:effectLst>
                  <a:outerShdw dist="88900" dir="2700000" algn="tl" rotWithShape="0">
                    <a:srgbClr val="000000"/>
                  </a:outerShdw>
                </a:effectLst>
              </a:rPr>
              <a:t>OSHUA</a:t>
            </a:r>
            <a:endParaRPr lang="en-US" sz="5400" dirty="0">
              <a:solidFill>
                <a:srgbClr val="FF5008"/>
              </a:solidFill>
              <a:effectLst>
                <a:outerShdw dist="88900" dir="2700000" algn="tl" rotWithShape="0">
                  <a:srgbClr val="000000"/>
                </a:outerShdw>
              </a:effectLst>
              <a:latin typeface="Times" charset="0"/>
            </a:endParaRPr>
          </a:p>
        </p:txBody>
      </p:sp>
      <p:sp>
        <p:nvSpPr>
          <p:cNvPr id="106509" name="Rectangle 13"/>
          <p:cNvSpPr>
            <a:spLocks noChangeArrowheads="1"/>
          </p:cNvSpPr>
          <p:nvPr/>
        </p:nvSpPr>
        <p:spPr bwMode="auto">
          <a:xfrm>
            <a:off x="1116013" y="3762375"/>
            <a:ext cx="7778750" cy="831850"/>
          </a:xfrm>
          <a:prstGeom prst="rect">
            <a:avLst/>
          </a:prstGeom>
          <a:noFill/>
          <a:ln w="12700">
            <a:noFill/>
            <a:miter lim="800000"/>
            <a:headEnd/>
            <a:tailEnd/>
          </a:ln>
          <a:effectLst/>
        </p:spPr>
        <p:txBody>
          <a:bodyPr lIns="90487" tIns="44450" rIns="90487" bIns="44450"/>
          <a:lstStyle/>
          <a:p>
            <a:pPr marL="1820863" indent="-677863" defTabSz="1033463">
              <a:spcBef>
                <a:spcPct val="20000"/>
              </a:spcBef>
              <a:buClr>
                <a:srgbClr val="790015"/>
              </a:buClr>
              <a:buSzPct val="75000"/>
              <a:buFont typeface="Monotype Sorts" charset="0"/>
              <a:buChar char=""/>
              <a:defRPr/>
            </a:pPr>
            <a:r>
              <a:rPr lang="en-US" sz="5400" b="1" dirty="0">
                <a:solidFill>
                  <a:srgbClr val="FFFFFF"/>
                </a:solidFill>
                <a:effectLst>
                  <a:outerShdw dist="88900" dir="2700000" algn="tl" rotWithShape="0">
                    <a:srgbClr val="000000"/>
                  </a:outerShdw>
                </a:effectLst>
              </a:rPr>
              <a:t>M</a:t>
            </a:r>
            <a:r>
              <a:rPr lang="en-US" sz="5400" b="1" dirty="0">
                <a:solidFill>
                  <a:srgbClr val="00FF00"/>
                </a:solidFill>
                <a:effectLst>
                  <a:outerShdw dist="88900" dir="2700000" algn="tl" rotWithShape="0">
                    <a:srgbClr val="000000"/>
                  </a:outerShdw>
                </a:effectLst>
              </a:rPr>
              <a:t> </a:t>
            </a:r>
            <a:r>
              <a:rPr lang="en-US" sz="5400" b="1" dirty="0">
                <a:solidFill>
                  <a:srgbClr val="FF5008"/>
                </a:solidFill>
                <a:effectLst>
                  <a:outerShdw dist="88900" dir="2700000" algn="tl" rotWithShape="0">
                    <a:srgbClr val="000000"/>
                  </a:outerShdw>
                </a:effectLst>
              </a:rPr>
              <a:t>OSES</a:t>
            </a:r>
          </a:p>
          <a:p>
            <a:pPr marL="1820863" indent="-677863" defTabSz="1033463">
              <a:spcBef>
                <a:spcPct val="20000"/>
              </a:spcBef>
              <a:buClr>
                <a:srgbClr val="790015"/>
              </a:buClr>
              <a:buSzPct val="75000"/>
              <a:buFont typeface="Monotype Sorts" charset="0"/>
              <a:buChar char=""/>
              <a:defRPr/>
            </a:pPr>
            <a:endParaRPr lang="en-US" sz="5400" b="1" dirty="0">
              <a:solidFill>
                <a:srgbClr val="FF5008"/>
              </a:solidFill>
              <a:effectLst>
                <a:outerShdw dist="88900" dir="2700000" algn="tl" rotWithShape="0">
                  <a:srgbClr val="000000"/>
                </a:outerShdw>
              </a:effectLst>
            </a:endParaRPr>
          </a:p>
        </p:txBody>
      </p:sp>
      <p:sp>
        <p:nvSpPr>
          <p:cNvPr id="106510" name="Rectangle 14"/>
          <p:cNvSpPr>
            <a:spLocks noChangeArrowheads="1"/>
          </p:cNvSpPr>
          <p:nvPr/>
        </p:nvSpPr>
        <p:spPr bwMode="auto">
          <a:xfrm>
            <a:off x="1116013" y="2792413"/>
            <a:ext cx="7778750" cy="1017587"/>
          </a:xfrm>
          <a:prstGeom prst="rect">
            <a:avLst/>
          </a:prstGeom>
          <a:noFill/>
          <a:ln w="12700">
            <a:noFill/>
            <a:miter lim="800000"/>
            <a:headEnd/>
            <a:tailEnd/>
          </a:ln>
          <a:effectLst/>
        </p:spPr>
        <p:txBody>
          <a:bodyPr lIns="90487" tIns="44450" rIns="90487" bIns="44450"/>
          <a:lstStyle/>
          <a:p>
            <a:pPr marL="1820863" indent="-677863" defTabSz="1033463">
              <a:spcBef>
                <a:spcPct val="20000"/>
              </a:spcBef>
              <a:buClr>
                <a:srgbClr val="790015"/>
              </a:buClr>
              <a:buSzPct val="75000"/>
              <a:buFont typeface="Monotype Sorts" charset="0"/>
              <a:buChar char=""/>
              <a:defRPr/>
            </a:pPr>
            <a:r>
              <a:rPr lang="en-US" sz="5400" b="1" dirty="0">
                <a:solidFill>
                  <a:srgbClr val="FFFFFF"/>
                </a:solidFill>
                <a:effectLst>
                  <a:outerShdw dist="88900" dir="2700000" algn="tl" rotWithShape="0">
                    <a:srgbClr val="000000"/>
                  </a:outerShdw>
                </a:effectLst>
              </a:rPr>
              <a:t> J</a:t>
            </a:r>
            <a:r>
              <a:rPr lang="en-US" sz="5400" b="1" dirty="0">
                <a:solidFill>
                  <a:srgbClr val="00FF00"/>
                </a:solidFill>
                <a:effectLst>
                  <a:outerShdw dist="88900" dir="2700000" algn="tl" rotWithShape="0">
                    <a:srgbClr val="000000"/>
                  </a:outerShdw>
                </a:effectLst>
              </a:rPr>
              <a:t> </a:t>
            </a:r>
            <a:r>
              <a:rPr lang="en-US" sz="5400" b="1" dirty="0">
                <a:solidFill>
                  <a:srgbClr val="FF5008"/>
                </a:solidFill>
                <a:effectLst>
                  <a:outerShdw dist="88900" dir="2700000" algn="tl" rotWithShape="0">
                    <a:srgbClr val="000000"/>
                  </a:outerShdw>
                </a:effectLst>
              </a:rPr>
              <a:t>OSEPH</a:t>
            </a:r>
          </a:p>
        </p:txBody>
      </p:sp>
      <p:sp>
        <p:nvSpPr>
          <p:cNvPr id="106511" name="Rectangle 15"/>
          <p:cNvSpPr>
            <a:spLocks noChangeArrowheads="1"/>
          </p:cNvSpPr>
          <p:nvPr/>
        </p:nvSpPr>
        <p:spPr bwMode="auto">
          <a:xfrm>
            <a:off x="1116013" y="1925638"/>
            <a:ext cx="7667625" cy="876300"/>
          </a:xfrm>
          <a:prstGeom prst="rect">
            <a:avLst/>
          </a:prstGeom>
          <a:noFill/>
          <a:ln w="12700">
            <a:noFill/>
            <a:miter lim="800000"/>
            <a:headEnd/>
            <a:tailEnd/>
          </a:ln>
          <a:effectLst/>
        </p:spPr>
        <p:txBody>
          <a:bodyPr lIns="90487" tIns="44450" rIns="90487" bIns="44450"/>
          <a:lstStyle/>
          <a:p>
            <a:pPr marL="1820863" indent="-677863" defTabSz="1033463">
              <a:spcBef>
                <a:spcPct val="20000"/>
              </a:spcBef>
              <a:buClr>
                <a:srgbClr val="790015"/>
              </a:buClr>
              <a:buSzPct val="75000"/>
              <a:buFont typeface="Monotype Sorts" charset="0"/>
              <a:buChar char=""/>
              <a:defRPr/>
            </a:pPr>
            <a:r>
              <a:rPr lang="en-US" sz="5400" b="1" dirty="0">
                <a:solidFill>
                  <a:srgbClr val="FFFFFF"/>
                </a:solidFill>
                <a:effectLst>
                  <a:outerShdw dist="88900" dir="2700000" algn="tl" rotWithShape="0">
                    <a:srgbClr val="000000"/>
                  </a:outerShdw>
                </a:effectLst>
              </a:rPr>
              <a:t>A</a:t>
            </a:r>
            <a:r>
              <a:rPr lang="en-US" sz="5400" b="1" dirty="0">
                <a:solidFill>
                  <a:srgbClr val="00FF00"/>
                </a:solidFill>
                <a:effectLst>
                  <a:outerShdw dist="88900" dir="2700000" algn="tl" rotWithShape="0">
                    <a:srgbClr val="000000"/>
                  </a:outerShdw>
                </a:effectLst>
              </a:rPr>
              <a:t> </a:t>
            </a:r>
            <a:r>
              <a:rPr lang="en-US" sz="5400" b="1" dirty="0">
                <a:solidFill>
                  <a:srgbClr val="FF5008"/>
                </a:solidFill>
                <a:effectLst>
                  <a:outerShdw dist="88900" dir="2700000" algn="tl" rotWithShape="0">
                    <a:srgbClr val="000000"/>
                  </a:outerShdw>
                </a:effectLst>
              </a:rPr>
              <a:t>BRAHAM</a:t>
            </a:r>
          </a:p>
        </p:txBody>
      </p:sp>
      <p:sp>
        <p:nvSpPr>
          <p:cNvPr id="106498" name="Rectangle 2"/>
          <p:cNvSpPr>
            <a:spLocks noGrp="1" noChangeArrowheads="1"/>
          </p:cNvSpPr>
          <p:nvPr>
            <p:ph type="title"/>
          </p:nvPr>
        </p:nvSpPr>
        <p:spPr bwMode="auto">
          <a:xfrm>
            <a:off x="1022350" y="609600"/>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en-US" sz="4800" dirty="0">
                <a:solidFill>
                  <a:srgbClr val="FAFD00"/>
                </a:solidFill>
                <a:latin typeface="Times" charset="0"/>
                <a:ea typeface="ＭＳ Ｐゴシック" charset="0"/>
                <a:cs typeface="ＭＳ Ｐゴシック" charset="0"/>
              </a:rPr>
              <a:t>THE </a:t>
            </a:r>
            <a:r>
              <a:rPr lang="en-US" sz="4800" dirty="0">
                <a:solidFill>
                  <a:srgbClr val="FF5008"/>
                </a:solidFill>
                <a:latin typeface="Times" charset="0"/>
                <a:ea typeface="ＭＳ Ｐゴシック" charset="0"/>
                <a:cs typeface="ＭＳ Ｐゴシック" charset="0"/>
              </a:rPr>
              <a:t>4  PEOPLE </a:t>
            </a:r>
            <a:r>
              <a:rPr lang="en-US" sz="4800" dirty="0">
                <a:solidFill>
                  <a:srgbClr val="FAFD00"/>
                </a:solidFill>
                <a:latin typeface="Times" charset="0"/>
                <a:ea typeface="ＭＳ Ｐゴシック" charset="0"/>
                <a:cs typeface="ＭＳ Ｐゴシック" charset="0"/>
              </a:rPr>
              <a:t>ARE:</a:t>
            </a:r>
          </a:p>
        </p:txBody>
      </p:sp>
      <p:sp>
        <p:nvSpPr>
          <p:cNvPr id="106500" name="Rectangle 4"/>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07" charset="0"/>
              </a:rPr>
              <a:t>7</a:t>
            </a:r>
          </a:p>
        </p:txBody>
      </p:sp>
      <p:sp>
        <p:nvSpPr>
          <p:cNvPr id="106501" name="Line 5"/>
          <p:cNvSpPr>
            <a:spLocks noChangeShapeType="1"/>
          </p:cNvSpPr>
          <p:nvPr/>
        </p:nvSpPr>
        <p:spPr bwMode="auto">
          <a:xfrm>
            <a:off x="8890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106504" name="Oval 8"/>
          <p:cNvSpPr>
            <a:spLocks noChangeArrowheads="1"/>
          </p:cNvSpPr>
          <p:nvPr/>
        </p:nvSpPr>
        <p:spPr bwMode="auto">
          <a:xfrm>
            <a:off x="2894013" y="1960563"/>
            <a:ext cx="865187" cy="788987"/>
          </a:xfrm>
          <a:prstGeom prst="ellipse">
            <a:avLst/>
          </a:prstGeom>
          <a:noFill/>
          <a:ln w="76200">
            <a:solidFill>
              <a:srgbClr val="FC0128"/>
            </a:solidFill>
            <a:round/>
            <a:headEnd/>
            <a:tailEnd/>
          </a:ln>
          <a:effectLst>
            <a:outerShdw blurRad="63500" dist="89803" dir="2700000" algn="ctr" rotWithShape="0">
              <a:schemeClr val="bg2">
                <a:alpha val="74998"/>
              </a:schemeClr>
            </a:outerShdw>
          </a:effectLst>
        </p:spPr>
        <p:txBody>
          <a:bodyPr wrap="none" anchor="ctr"/>
          <a:lstStyle/>
          <a:p>
            <a:pPr algn="ctr">
              <a:defRPr/>
            </a:pPr>
            <a:endParaRPr lang="en-US" sz="2000" b="1">
              <a:solidFill>
                <a:srgbClr val="FFA27C"/>
              </a:solidFill>
              <a:latin typeface="Times New Roman" pitchFamily="-107" charset="0"/>
            </a:endParaRPr>
          </a:p>
        </p:txBody>
      </p:sp>
      <p:sp>
        <p:nvSpPr>
          <p:cNvPr id="106505" name="Oval 9"/>
          <p:cNvSpPr>
            <a:spLocks noChangeArrowheads="1"/>
          </p:cNvSpPr>
          <p:nvPr/>
        </p:nvSpPr>
        <p:spPr bwMode="auto">
          <a:xfrm>
            <a:off x="2894013" y="2862263"/>
            <a:ext cx="865187" cy="788987"/>
          </a:xfrm>
          <a:prstGeom prst="ellipse">
            <a:avLst/>
          </a:prstGeom>
          <a:noFill/>
          <a:ln w="76200">
            <a:solidFill>
              <a:srgbClr val="FC0128"/>
            </a:solidFill>
            <a:round/>
            <a:headEnd/>
            <a:tailEnd/>
          </a:ln>
          <a:effectLst>
            <a:outerShdw blurRad="63500" dist="89803"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106506" name="Oval 10"/>
          <p:cNvSpPr>
            <a:spLocks noChangeArrowheads="1"/>
          </p:cNvSpPr>
          <p:nvPr/>
        </p:nvSpPr>
        <p:spPr bwMode="auto">
          <a:xfrm>
            <a:off x="2894013" y="3770313"/>
            <a:ext cx="865187" cy="788987"/>
          </a:xfrm>
          <a:prstGeom prst="ellipse">
            <a:avLst/>
          </a:prstGeom>
          <a:noFill/>
          <a:ln w="76200">
            <a:solidFill>
              <a:srgbClr val="FC0128"/>
            </a:solidFill>
            <a:round/>
            <a:headEnd/>
            <a:tailEnd/>
          </a:ln>
          <a:effectLst>
            <a:outerShdw blurRad="63500" dist="89803"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106507" name="Oval 11"/>
          <p:cNvSpPr>
            <a:spLocks noChangeArrowheads="1"/>
          </p:cNvSpPr>
          <p:nvPr/>
        </p:nvSpPr>
        <p:spPr bwMode="auto">
          <a:xfrm>
            <a:off x="2868613" y="4678363"/>
            <a:ext cx="865187" cy="788987"/>
          </a:xfrm>
          <a:prstGeom prst="ellipse">
            <a:avLst/>
          </a:prstGeom>
          <a:noFill/>
          <a:ln w="76200">
            <a:solidFill>
              <a:srgbClr val="FC0128"/>
            </a:solidFill>
            <a:round/>
            <a:headEnd/>
            <a:tailEnd/>
          </a:ln>
          <a:effectLst>
            <a:outerShdw blurRad="63500" dist="89803"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106518" name="Text Box 22"/>
          <p:cNvSpPr txBox="1">
            <a:spLocks noChangeArrowheads="1"/>
          </p:cNvSpPr>
          <p:nvPr/>
        </p:nvSpPr>
        <p:spPr bwMode="auto">
          <a:xfrm rot="-1943403">
            <a:off x="568325" y="5386388"/>
            <a:ext cx="1925638" cy="427037"/>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spAutoFit/>
          </a:bodyPr>
          <a:lstStyle/>
          <a:p>
            <a:pPr algn="ctr">
              <a:lnSpc>
                <a:spcPct val="55000"/>
              </a:lnSpc>
              <a:spcBef>
                <a:spcPct val="50000"/>
              </a:spcBef>
              <a:defRPr/>
            </a:pPr>
            <a:r>
              <a:rPr lang="en-US" sz="4000" b="1">
                <a:solidFill>
                  <a:srgbClr val="FFFF00"/>
                </a:solidFill>
                <a:latin typeface="Comic Sans MS" pitchFamily="-107" charset="0"/>
              </a:rPr>
              <a:t>J</a:t>
            </a:r>
            <a:r>
              <a:rPr lang="en-US" sz="4000" b="1">
                <a:solidFill>
                  <a:srgbClr val="00CC00"/>
                </a:solidFill>
                <a:latin typeface="Comic Sans MS" pitchFamily="-107" charset="0"/>
              </a:rPr>
              <a:t>UDGE</a:t>
            </a:r>
          </a:p>
        </p:txBody>
      </p:sp>
      <p:sp>
        <p:nvSpPr>
          <p:cNvPr id="106519" name="Text Box 23"/>
          <p:cNvSpPr txBox="1">
            <a:spLocks noChangeArrowheads="1"/>
          </p:cNvSpPr>
          <p:nvPr/>
        </p:nvSpPr>
        <p:spPr bwMode="auto">
          <a:xfrm rot="-1943403">
            <a:off x="652463" y="4467225"/>
            <a:ext cx="1933575" cy="427038"/>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spAutoFit/>
          </a:bodyPr>
          <a:lstStyle/>
          <a:p>
            <a:pPr algn="ctr">
              <a:lnSpc>
                <a:spcPct val="55000"/>
              </a:lnSpc>
              <a:spcBef>
                <a:spcPct val="50000"/>
              </a:spcBef>
              <a:defRPr/>
            </a:pPr>
            <a:r>
              <a:rPr lang="en-US" sz="4000" b="1">
                <a:solidFill>
                  <a:srgbClr val="00CC00"/>
                </a:solidFill>
                <a:latin typeface="Comic Sans MS" pitchFamily="-107" charset="0"/>
              </a:rPr>
              <a:t> </a:t>
            </a:r>
            <a:r>
              <a:rPr lang="en-US" sz="4000" b="1">
                <a:solidFill>
                  <a:srgbClr val="FFFF00"/>
                </a:solidFill>
                <a:latin typeface="Comic Sans MS" pitchFamily="-107" charset="0"/>
              </a:rPr>
              <a:t>M</a:t>
            </a:r>
            <a:r>
              <a:rPr lang="en-US" sz="4000" b="1">
                <a:solidFill>
                  <a:srgbClr val="00CC00"/>
                </a:solidFill>
                <a:latin typeface="Comic Sans MS" pitchFamily="-107" charset="0"/>
              </a:rPr>
              <a:t>UST</a:t>
            </a:r>
          </a:p>
        </p:txBody>
      </p:sp>
      <p:sp>
        <p:nvSpPr>
          <p:cNvPr id="106520" name="Text Box 24"/>
          <p:cNvSpPr txBox="1">
            <a:spLocks noChangeArrowheads="1"/>
          </p:cNvSpPr>
          <p:nvPr/>
        </p:nvSpPr>
        <p:spPr bwMode="auto">
          <a:xfrm rot="-1943403">
            <a:off x="558800" y="3624263"/>
            <a:ext cx="1925638" cy="427037"/>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spAutoFit/>
          </a:bodyPr>
          <a:lstStyle/>
          <a:p>
            <a:pPr algn="ctr">
              <a:lnSpc>
                <a:spcPct val="55000"/>
              </a:lnSpc>
              <a:spcBef>
                <a:spcPct val="50000"/>
              </a:spcBef>
              <a:defRPr/>
            </a:pPr>
            <a:r>
              <a:rPr lang="en-US" sz="4000" b="1">
                <a:solidFill>
                  <a:srgbClr val="FFFF00"/>
                </a:solidFill>
                <a:latin typeface="Comic Sans MS" pitchFamily="-107" charset="0"/>
              </a:rPr>
              <a:t>J</a:t>
            </a:r>
            <a:r>
              <a:rPr lang="en-US" sz="4000" b="1">
                <a:solidFill>
                  <a:srgbClr val="00CC00"/>
                </a:solidFill>
                <a:latin typeface="Comic Sans MS" pitchFamily="-107" charset="0"/>
              </a:rPr>
              <a:t>UDGE</a:t>
            </a:r>
          </a:p>
        </p:txBody>
      </p:sp>
      <p:sp>
        <p:nvSpPr>
          <p:cNvPr id="106521" name="Text Box 25"/>
          <p:cNvSpPr txBox="1">
            <a:spLocks noChangeArrowheads="1"/>
          </p:cNvSpPr>
          <p:nvPr/>
        </p:nvSpPr>
        <p:spPr bwMode="auto">
          <a:xfrm rot="-1943403">
            <a:off x="1876425" y="2330450"/>
            <a:ext cx="555625" cy="427038"/>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spAutoFit/>
          </a:bodyPr>
          <a:lstStyle/>
          <a:p>
            <a:pPr algn="ctr">
              <a:lnSpc>
                <a:spcPct val="55000"/>
              </a:lnSpc>
              <a:spcBef>
                <a:spcPct val="50000"/>
              </a:spcBef>
              <a:defRPr/>
            </a:pPr>
            <a:r>
              <a:rPr lang="en-US" sz="4000" b="1">
                <a:solidFill>
                  <a:srgbClr val="FFFF00"/>
                </a:solidFill>
                <a:latin typeface="Comic Sans MS" pitchFamily="-107" charset="0"/>
              </a:rPr>
              <a:t>A</a:t>
            </a:r>
          </a:p>
        </p:txBody>
      </p:sp>
      <p:sp>
        <p:nvSpPr>
          <p:cNvPr id="335888" name="Text Box 26"/>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335889" name="Text Box 28"/>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b="1">
              <a:solidFill>
                <a:srgbClr val="FFFFFF"/>
              </a:solidFill>
            </a:endParaRPr>
          </a:p>
        </p:txBody>
      </p:sp>
      <p:sp>
        <p:nvSpPr>
          <p:cNvPr id="335890" name="Text Box 30"/>
          <p:cNvSpPr txBox="1">
            <a:spLocks noChangeArrowheads="1"/>
          </p:cNvSpPr>
          <p:nvPr/>
        </p:nvSpPr>
        <p:spPr bwMode="auto">
          <a:xfrm>
            <a:off x="8085138" y="6518275"/>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50</a:t>
            </a:r>
          </a:p>
        </p:txBody>
      </p:sp>
      <p:sp>
        <p:nvSpPr>
          <p:cNvPr id="335891" name="Text Box 31"/>
          <p:cNvSpPr txBox="1">
            <a:spLocks noChangeArrowheads="1"/>
          </p:cNvSpPr>
          <p:nvPr/>
        </p:nvSpPr>
        <p:spPr bwMode="auto">
          <a:xfrm>
            <a:off x="8750300" y="64008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b="1">
                <a:solidFill>
                  <a:srgbClr val="FFFFFF"/>
                </a:solidFill>
              </a:rPr>
              <a:t>8</a:t>
            </a:r>
          </a:p>
        </p:txBody>
      </p:sp>
      <p:sp>
        <p:nvSpPr>
          <p:cNvPr id="335892" name="Text Box 33"/>
          <p:cNvSpPr txBox="1">
            <a:spLocks noChangeArrowheads="1"/>
          </p:cNvSpPr>
          <p:nvPr/>
        </p:nvSpPr>
        <p:spPr bwMode="auto">
          <a:xfrm>
            <a:off x="7092950" y="6270625"/>
            <a:ext cx="154781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Handbook pg. 8-14</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
                                  </p:stCondLst>
                                  <p:childTnLst>
                                    <p:set>
                                      <p:cBhvr>
                                        <p:cTn id="6" dur="1" fill="hold">
                                          <p:stCondLst>
                                            <p:cond delay="0"/>
                                          </p:stCondLst>
                                        </p:cTn>
                                        <p:tgtEl>
                                          <p:spTgt spid="106498"/>
                                        </p:tgtEl>
                                        <p:attrNameLst>
                                          <p:attrName>style.visibility</p:attrName>
                                        </p:attrNameLst>
                                      </p:cBhvr>
                                      <p:to>
                                        <p:strVal val="visible"/>
                                      </p:to>
                                    </p:set>
                                    <p:anim calcmode="lin" valueType="num">
                                      <p:cBhvr additive="base">
                                        <p:cTn id="7" dur="500" fill="hold"/>
                                        <p:tgtEl>
                                          <p:spTgt spid="106498"/>
                                        </p:tgtEl>
                                        <p:attrNameLst>
                                          <p:attrName>ppt_x</p:attrName>
                                        </p:attrNameLst>
                                      </p:cBhvr>
                                      <p:tavLst>
                                        <p:tav tm="0">
                                          <p:val>
                                            <p:strVal val="0-#ppt_w/2"/>
                                          </p:val>
                                        </p:tav>
                                        <p:tav tm="100000">
                                          <p:val>
                                            <p:strVal val="#ppt_x"/>
                                          </p:val>
                                        </p:tav>
                                      </p:tavLst>
                                    </p:anim>
                                    <p:anim calcmode="lin" valueType="num">
                                      <p:cBhvr additive="base">
                                        <p:cTn id="8" dur="500" fill="hold"/>
                                        <p:tgtEl>
                                          <p:spTgt spid="10649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06511">
                                            <p:txEl>
                                              <p:pRg st="0" end="0"/>
                                            </p:txEl>
                                          </p:spTgt>
                                        </p:tgtEl>
                                        <p:attrNameLst>
                                          <p:attrName>style.visibility</p:attrName>
                                        </p:attrNameLst>
                                      </p:cBhvr>
                                      <p:to>
                                        <p:strVal val="visible"/>
                                      </p:to>
                                    </p:set>
                                    <p:animEffect transition="in" filter="fade">
                                      <p:cBhvr>
                                        <p:cTn id="13" dur="1000"/>
                                        <p:tgtEl>
                                          <p:spTgt spid="106511">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6510">
                                            <p:txEl>
                                              <p:pRg st="0" end="0"/>
                                            </p:txEl>
                                          </p:spTgt>
                                        </p:tgtEl>
                                        <p:attrNameLst>
                                          <p:attrName>style.visibility</p:attrName>
                                        </p:attrNameLst>
                                      </p:cBhvr>
                                      <p:to>
                                        <p:strVal val="visible"/>
                                      </p:to>
                                    </p:set>
                                    <p:animEffect transition="in" filter="fade">
                                      <p:cBhvr>
                                        <p:cTn id="18" dur="1000"/>
                                        <p:tgtEl>
                                          <p:spTgt spid="106510">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6509">
                                            <p:txEl>
                                              <p:pRg st="0" end="0"/>
                                            </p:txEl>
                                          </p:spTgt>
                                        </p:tgtEl>
                                        <p:attrNameLst>
                                          <p:attrName>style.visibility</p:attrName>
                                        </p:attrNameLst>
                                      </p:cBhvr>
                                      <p:to>
                                        <p:strVal val="visible"/>
                                      </p:to>
                                    </p:set>
                                    <p:animEffect transition="in" filter="fade">
                                      <p:cBhvr>
                                        <p:cTn id="23" dur="1000"/>
                                        <p:tgtEl>
                                          <p:spTgt spid="106509">
                                            <p:txEl>
                                              <p:pRg st="0" end="0"/>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6508">
                                            <p:txEl>
                                              <p:pRg st="0" end="0"/>
                                            </p:txEl>
                                          </p:spTgt>
                                        </p:tgtEl>
                                        <p:attrNameLst>
                                          <p:attrName>style.visibility</p:attrName>
                                        </p:attrNameLst>
                                      </p:cBhvr>
                                      <p:to>
                                        <p:strVal val="visible"/>
                                      </p:to>
                                    </p:set>
                                    <p:animEffect transition="in" filter="fade">
                                      <p:cBhvr>
                                        <p:cTn id="28" dur="1000"/>
                                        <p:tgtEl>
                                          <p:spTgt spid="106508">
                                            <p:txEl>
                                              <p:pRg st="0" end="0"/>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528" fill="hold" grpId="0" nodeType="clickEffect">
                                  <p:stCondLst>
                                    <p:cond delay="0"/>
                                  </p:stCondLst>
                                  <p:childTnLst>
                                    <p:set>
                                      <p:cBhvr>
                                        <p:cTn id="32" dur="1" fill="hold">
                                          <p:stCondLst>
                                            <p:cond delay="0"/>
                                          </p:stCondLst>
                                        </p:cTn>
                                        <p:tgtEl>
                                          <p:spTgt spid="106521"/>
                                        </p:tgtEl>
                                        <p:attrNameLst>
                                          <p:attrName>style.visibility</p:attrName>
                                        </p:attrNameLst>
                                      </p:cBhvr>
                                      <p:to>
                                        <p:strVal val="visible"/>
                                      </p:to>
                                    </p:set>
                                    <p:anim calcmode="lin" valueType="num">
                                      <p:cBhvr>
                                        <p:cTn id="33" dur="500" fill="hold"/>
                                        <p:tgtEl>
                                          <p:spTgt spid="106521"/>
                                        </p:tgtEl>
                                        <p:attrNameLst>
                                          <p:attrName>ppt_w</p:attrName>
                                        </p:attrNameLst>
                                      </p:cBhvr>
                                      <p:tavLst>
                                        <p:tav tm="0">
                                          <p:val>
                                            <p:fltVal val="0"/>
                                          </p:val>
                                        </p:tav>
                                        <p:tav tm="100000">
                                          <p:val>
                                            <p:strVal val="#ppt_w"/>
                                          </p:val>
                                        </p:tav>
                                      </p:tavLst>
                                    </p:anim>
                                    <p:anim calcmode="lin" valueType="num">
                                      <p:cBhvr>
                                        <p:cTn id="34" dur="500" fill="hold"/>
                                        <p:tgtEl>
                                          <p:spTgt spid="106521"/>
                                        </p:tgtEl>
                                        <p:attrNameLst>
                                          <p:attrName>ppt_h</p:attrName>
                                        </p:attrNameLst>
                                      </p:cBhvr>
                                      <p:tavLst>
                                        <p:tav tm="0">
                                          <p:val>
                                            <p:fltVal val="0"/>
                                          </p:val>
                                        </p:tav>
                                        <p:tav tm="100000">
                                          <p:val>
                                            <p:strVal val="#ppt_h"/>
                                          </p:val>
                                        </p:tav>
                                      </p:tavLst>
                                    </p:anim>
                                    <p:anim calcmode="lin" valueType="num">
                                      <p:cBhvr>
                                        <p:cTn id="35" dur="500" fill="hold"/>
                                        <p:tgtEl>
                                          <p:spTgt spid="106521"/>
                                        </p:tgtEl>
                                        <p:attrNameLst>
                                          <p:attrName>ppt_x</p:attrName>
                                        </p:attrNameLst>
                                      </p:cBhvr>
                                      <p:tavLst>
                                        <p:tav tm="0">
                                          <p:val>
                                            <p:fltVal val="0.5"/>
                                          </p:val>
                                        </p:tav>
                                        <p:tav tm="100000">
                                          <p:val>
                                            <p:strVal val="#ppt_x"/>
                                          </p:val>
                                        </p:tav>
                                      </p:tavLst>
                                    </p:anim>
                                    <p:anim calcmode="lin" valueType="num">
                                      <p:cBhvr>
                                        <p:cTn id="36" dur="500" fill="hold"/>
                                        <p:tgtEl>
                                          <p:spTgt spid="106521"/>
                                        </p:tgtEl>
                                        <p:attrNameLst>
                                          <p:attrName>ppt_y</p:attrName>
                                        </p:attrNameLst>
                                      </p:cBhvr>
                                      <p:tavLst>
                                        <p:tav tm="0">
                                          <p:val>
                                            <p:fltVal val="0.5"/>
                                          </p:val>
                                        </p:tav>
                                        <p:tav tm="100000">
                                          <p:val>
                                            <p:strVal val="#ppt_y"/>
                                          </p:val>
                                        </p:tav>
                                      </p:tavLst>
                                    </p:anim>
                                  </p:childTnLst>
                                </p:cTn>
                              </p:par>
                            </p:childTnLst>
                          </p:cTn>
                        </p:par>
                        <p:par>
                          <p:cTn id="37" fill="hold" nodeType="afterGroup">
                            <p:stCondLst>
                              <p:cond delay="500"/>
                            </p:stCondLst>
                            <p:childTnLst>
                              <p:par>
                                <p:cTn id="38" presetID="23" presetClass="entr" presetSubtype="528" fill="hold" grpId="0" nodeType="afterEffect">
                                  <p:stCondLst>
                                    <p:cond delay="100"/>
                                  </p:stCondLst>
                                  <p:childTnLst>
                                    <p:set>
                                      <p:cBhvr>
                                        <p:cTn id="39" dur="1" fill="hold">
                                          <p:stCondLst>
                                            <p:cond delay="0"/>
                                          </p:stCondLst>
                                        </p:cTn>
                                        <p:tgtEl>
                                          <p:spTgt spid="106504"/>
                                        </p:tgtEl>
                                        <p:attrNameLst>
                                          <p:attrName>style.visibility</p:attrName>
                                        </p:attrNameLst>
                                      </p:cBhvr>
                                      <p:to>
                                        <p:strVal val="visible"/>
                                      </p:to>
                                    </p:set>
                                    <p:anim calcmode="lin" valueType="num">
                                      <p:cBhvr>
                                        <p:cTn id="40" dur="500" fill="hold"/>
                                        <p:tgtEl>
                                          <p:spTgt spid="106504"/>
                                        </p:tgtEl>
                                        <p:attrNameLst>
                                          <p:attrName>ppt_w</p:attrName>
                                        </p:attrNameLst>
                                      </p:cBhvr>
                                      <p:tavLst>
                                        <p:tav tm="0">
                                          <p:val>
                                            <p:fltVal val="0"/>
                                          </p:val>
                                        </p:tav>
                                        <p:tav tm="100000">
                                          <p:val>
                                            <p:strVal val="#ppt_w"/>
                                          </p:val>
                                        </p:tav>
                                      </p:tavLst>
                                    </p:anim>
                                    <p:anim calcmode="lin" valueType="num">
                                      <p:cBhvr>
                                        <p:cTn id="41" dur="500" fill="hold"/>
                                        <p:tgtEl>
                                          <p:spTgt spid="106504"/>
                                        </p:tgtEl>
                                        <p:attrNameLst>
                                          <p:attrName>ppt_h</p:attrName>
                                        </p:attrNameLst>
                                      </p:cBhvr>
                                      <p:tavLst>
                                        <p:tav tm="0">
                                          <p:val>
                                            <p:fltVal val="0"/>
                                          </p:val>
                                        </p:tav>
                                        <p:tav tm="100000">
                                          <p:val>
                                            <p:strVal val="#ppt_h"/>
                                          </p:val>
                                        </p:tav>
                                      </p:tavLst>
                                    </p:anim>
                                    <p:anim calcmode="lin" valueType="num">
                                      <p:cBhvr>
                                        <p:cTn id="42" dur="500" fill="hold"/>
                                        <p:tgtEl>
                                          <p:spTgt spid="106504"/>
                                        </p:tgtEl>
                                        <p:attrNameLst>
                                          <p:attrName>ppt_x</p:attrName>
                                        </p:attrNameLst>
                                      </p:cBhvr>
                                      <p:tavLst>
                                        <p:tav tm="0">
                                          <p:val>
                                            <p:fltVal val="0.5"/>
                                          </p:val>
                                        </p:tav>
                                        <p:tav tm="100000">
                                          <p:val>
                                            <p:strVal val="#ppt_x"/>
                                          </p:val>
                                        </p:tav>
                                      </p:tavLst>
                                    </p:anim>
                                    <p:anim calcmode="lin" valueType="num">
                                      <p:cBhvr>
                                        <p:cTn id="43" dur="500" fill="hold"/>
                                        <p:tgtEl>
                                          <p:spTgt spid="106504"/>
                                        </p:tgtEl>
                                        <p:attrNameLst>
                                          <p:attrName>ppt_y</p:attrName>
                                        </p:attrNameLst>
                                      </p:cBhvr>
                                      <p:tavLst>
                                        <p:tav tm="0">
                                          <p:val>
                                            <p:fltVal val="0.5"/>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3" presetClass="entr" presetSubtype="528" fill="hold" grpId="0" nodeType="clickEffect">
                                  <p:stCondLst>
                                    <p:cond delay="0"/>
                                  </p:stCondLst>
                                  <p:childTnLst>
                                    <p:set>
                                      <p:cBhvr>
                                        <p:cTn id="47" dur="1" fill="hold">
                                          <p:stCondLst>
                                            <p:cond delay="0"/>
                                          </p:stCondLst>
                                        </p:cTn>
                                        <p:tgtEl>
                                          <p:spTgt spid="106520"/>
                                        </p:tgtEl>
                                        <p:attrNameLst>
                                          <p:attrName>style.visibility</p:attrName>
                                        </p:attrNameLst>
                                      </p:cBhvr>
                                      <p:to>
                                        <p:strVal val="visible"/>
                                      </p:to>
                                    </p:set>
                                    <p:anim calcmode="lin" valueType="num">
                                      <p:cBhvr>
                                        <p:cTn id="48" dur="500" fill="hold"/>
                                        <p:tgtEl>
                                          <p:spTgt spid="106520"/>
                                        </p:tgtEl>
                                        <p:attrNameLst>
                                          <p:attrName>ppt_w</p:attrName>
                                        </p:attrNameLst>
                                      </p:cBhvr>
                                      <p:tavLst>
                                        <p:tav tm="0">
                                          <p:val>
                                            <p:fltVal val="0"/>
                                          </p:val>
                                        </p:tav>
                                        <p:tav tm="100000">
                                          <p:val>
                                            <p:strVal val="#ppt_w"/>
                                          </p:val>
                                        </p:tav>
                                      </p:tavLst>
                                    </p:anim>
                                    <p:anim calcmode="lin" valueType="num">
                                      <p:cBhvr>
                                        <p:cTn id="49" dur="500" fill="hold"/>
                                        <p:tgtEl>
                                          <p:spTgt spid="106520"/>
                                        </p:tgtEl>
                                        <p:attrNameLst>
                                          <p:attrName>ppt_h</p:attrName>
                                        </p:attrNameLst>
                                      </p:cBhvr>
                                      <p:tavLst>
                                        <p:tav tm="0">
                                          <p:val>
                                            <p:fltVal val="0"/>
                                          </p:val>
                                        </p:tav>
                                        <p:tav tm="100000">
                                          <p:val>
                                            <p:strVal val="#ppt_h"/>
                                          </p:val>
                                        </p:tav>
                                      </p:tavLst>
                                    </p:anim>
                                    <p:anim calcmode="lin" valueType="num">
                                      <p:cBhvr>
                                        <p:cTn id="50" dur="500" fill="hold"/>
                                        <p:tgtEl>
                                          <p:spTgt spid="106520"/>
                                        </p:tgtEl>
                                        <p:attrNameLst>
                                          <p:attrName>ppt_x</p:attrName>
                                        </p:attrNameLst>
                                      </p:cBhvr>
                                      <p:tavLst>
                                        <p:tav tm="0">
                                          <p:val>
                                            <p:fltVal val="0.5"/>
                                          </p:val>
                                        </p:tav>
                                        <p:tav tm="100000">
                                          <p:val>
                                            <p:strVal val="#ppt_x"/>
                                          </p:val>
                                        </p:tav>
                                      </p:tavLst>
                                    </p:anim>
                                    <p:anim calcmode="lin" valueType="num">
                                      <p:cBhvr>
                                        <p:cTn id="51" dur="500" fill="hold"/>
                                        <p:tgtEl>
                                          <p:spTgt spid="106520"/>
                                        </p:tgtEl>
                                        <p:attrNameLst>
                                          <p:attrName>ppt_y</p:attrName>
                                        </p:attrNameLst>
                                      </p:cBhvr>
                                      <p:tavLst>
                                        <p:tav tm="0">
                                          <p:val>
                                            <p:fltVal val="0.5"/>
                                          </p:val>
                                        </p:tav>
                                        <p:tav tm="100000">
                                          <p:val>
                                            <p:strVal val="#ppt_y"/>
                                          </p:val>
                                        </p:tav>
                                      </p:tavLst>
                                    </p:anim>
                                  </p:childTnLst>
                                </p:cTn>
                              </p:par>
                            </p:childTnLst>
                          </p:cTn>
                        </p:par>
                        <p:par>
                          <p:cTn id="52" fill="hold" nodeType="afterGroup">
                            <p:stCondLst>
                              <p:cond delay="500"/>
                            </p:stCondLst>
                            <p:childTnLst>
                              <p:par>
                                <p:cTn id="53" presetID="23" presetClass="entr" presetSubtype="528" fill="hold" grpId="0" nodeType="afterEffect">
                                  <p:stCondLst>
                                    <p:cond delay="100"/>
                                  </p:stCondLst>
                                  <p:childTnLst>
                                    <p:set>
                                      <p:cBhvr>
                                        <p:cTn id="54" dur="1" fill="hold">
                                          <p:stCondLst>
                                            <p:cond delay="0"/>
                                          </p:stCondLst>
                                        </p:cTn>
                                        <p:tgtEl>
                                          <p:spTgt spid="106505"/>
                                        </p:tgtEl>
                                        <p:attrNameLst>
                                          <p:attrName>style.visibility</p:attrName>
                                        </p:attrNameLst>
                                      </p:cBhvr>
                                      <p:to>
                                        <p:strVal val="visible"/>
                                      </p:to>
                                    </p:set>
                                    <p:anim calcmode="lin" valueType="num">
                                      <p:cBhvr>
                                        <p:cTn id="55" dur="500" fill="hold"/>
                                        <p:tgtEl>
                                          <p:spTgt spid="106505"/>
                                        </p:tgtEl>
                                        <p:attrNameLst>
                                          <p:attrName>ppt_w</p:attrName>
                                        </p:attrNameLst>
                                      </p:cBhvr>
                                      <p:tavLst>
                                        <p:tav tm="0">
                                          <p:val>
                                            <p:fltVal val="0"/>
                                          </p:val>
                                        </p:tav>
                                        <p:tav tm="100000">
                                          <p:val>
                                            <p:strVal val="#ppt_w"/>
                                          </p:val>
                                        </p:tav>
                                      </p:tavLst>
                                    </p:anim>
                                    <p:anim calcmode="lin" valueType="num">
                                      <p:cBhvr>
                                        <p:cTn id="56" dur="500" fill="hold"/>
                                        <p:tgtEl>
                                          <p:spTgt spid="106505"/>
                                        </p:tgtEl>
                                        <p:attrNameLst>
                                          <p:attrName>ppt_h</p:attrName>
                                        </p:attrNameLst>
                                      </p:cBhvr>
                                      <p:tavLst>
                                        <p:tav tm="0">
                                          <p:val>
                                            <p:fltVal val="0"/>
                                          </p:val>
                                        </p:tav>
                                        <p:tav tm="100000">
                                          <p:val>
                                            <p:strVal val="#ppt_h"/>
                                          </p:val>
                                        </p:tav>
                                      </p:tavLst>
                                    </p:anim>
                                    <p:anim calcmode="lin" valueType="num">
                                      <p:cBhvr>
                                        <p:cTn id="57" dur="500" fill="hold"/>
                                        <p:tgtEl>
                                          <p:spTgt spid="106505"/>
                                        </p:tgtEl>
                                        <p:attrNameLst>
                                          <p:attrName>ppt_x</p:attrName>
                                        </p:attrNameLst>
                                      </p:cBhvr>
                                      <p:tavLst>
                                        <p:tav tm="0">
                                          <p:val>
                                            <p:fltVal val="0.5"/>
                                          </p:val>
                                        </p:tav>
                                        <p:tav tm="100000">
                                          <p:val>
                                            <p:strVal val="#ppt_x"/>
                                          </p:val>
                                        </p:tav>
                                      </p:tavLst>
                                    </p:anim>
                                    <p:anim calcmode="lin" valueType="num">
                                      <p:cBhvr>
                                        <p:cTn id="58" dur="500" fill="hold"/>
                                        <p:tgtEl>
                                          <p:spTgt spid="106505"/>
                                        </p:tgtEl>
                                        <p:attrNameLst>
                                          <p:attrName>ppt_y</p:attrName>
                                        </p:attrNameLst>
                                      </p:cBhvr>
                                      <p:tavLst>
                                        <p:tav tm="0">
                                          <p:val>
                                            <p:fltVal val="0.5"/>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3" presetClass="entr" presetSubtype="528" fill="hold" grpId="0" nodeType="clickEffect">
                                  <p:stCondLst>
                                    <p:cond delay="0"/>
                                  </p:stCondLst>
                                  <p:childTnLst>
                                    <p:set>
                                      <p:cBhvr>
                                        <p:cTn id="62" dur="1" fill="hold">
                                          <p:stCondLst>
                                            <p:cond delay="0"/>
                                          </p:stCondLst>
                                        </p:cTn>
                                        <p:tgtEl>
                                          <p:spTgt spid="106519"/>
                                        </p:tgtEl>
                                        <p:attrNameLst>
                                          <p:attrName>style.visibility</p:attrName>
                                        </p:attrNameLst>
                                      </p:cBhvr>
                                      <p:to>
                                        <p:strVal val="visible"/>
                                      </p:to>
                                    </p:set>
                                    <p:anim calcmode="lin" valueType="num">
                                      <p:cBhvr>
                                        <p:cTn id="63" dur="500" fill="hold"/>
                                        <p:tgtEl>
                                          <p:spTgt spid="106519"/>
                                        </p:tgtEl>
                                        <p:attrNameLst>
                                          <p:attrName>ppt_w</p:attrName>
                                        </p:attrNameLst>
                                      </p:cBhvr>
                                      <p:tavLst>
                                        <p:tav tm="0">
                                          <p:val>
                                            <p:fltVal val="0"/>
                                          </p:val>
                                        </p:tav>
                                        <p:tav tm="100000">
                                          <p:val>
                                            <p:strVal val="#ppt_w"/>
                                          </p:val>
                                        </p:tav>
                                      </p:tavLst>
                                    </p:anim>
                                    <p:anim calcmode="lin" valueType="num">
                                      <p:cBhvr>
                                        <p:cTn id="64" dur="500" fill="hold"/>
                                        <p:tgtEl>
                                          <p:spTgt spid="106519"/>
                                        </p:tgtEl>
                                        <p:attrNameLst>
                                          <p:attrName>ppt_h</p:attrName>
                                        </p:attrNameLst>
                                      </p:cBhvr>
                                      <p:tavLst>
                                        <p:tav tm="0">
                                          <p:val>
                                            <p:fltVal val="0"/>
                                          </p:val>
                                        </p:tav>
                                        <p:tav tm="100000">
                                          <p:val>
                                            <p:strVal val="#ppt_h"/>
                                          </p:val>
                                        </p:tav>
                                      </p:tavLst>
                                    </p:anim>
                                    <p:anim calcmode="lin" valueType="num">
                                      <p:cBhvr>
                                        <p:cTn id="65" dur="500" fill="hold"/>
                                        <p:tgtEl>
                                          <p:spTgt spid="106519"/>
                                        </p:tgtEl>
                                        <p:attrNameLst>
                                          <p:attrName>ppt_x</p:attrName>
                                        </p:attrNameLst>
                                      </p:cBhvr>
                                      <p:tavLst>
                                        <p:tav tm="0">
                                          <p:val>
                                            <p:fltVal val="0.5"/>
                                          </p:val>
                                        </p:tav>
                                        <p:tav tm="100000">
                                          <p:val>
                                            <p:strVal val="#ppt_x"/>
                                          </p:val>
                                        </p:tav>
                                      </p:tavLst>
                                    </p:anim>
                                    <p:anim calcmode="lin" valueType="num">
                                      <p:cBhvr>
                                        <p:cTn id="66" dur="500" fill="hold"/>
                                        <p:tgtEl>
                                          <p:spTgt spid="106519"/>
                                        </p:tgtEl>
                                        <p:attrNameLst>
                                          <p:attrName>ppt_y</p:attrName>
                                        </p:attrNameLst>
                                      </p:cBhvr>
                                      <p:tavLst>
                                        <p:tav tm="0">
                                          <p:val>
                                            <p:fltVal val="0.5"/>
                                          </p:val>
                                        </p:tav>
                                        <p:tav tm="100000">
                                          <p:val>
                                            <p:strVal val="#ppt_y"/>
                                          </p:val>
                                        </p:tav>
                                      </p:tavLst>
                                    </p:anim>
                                  </p:childTnLst>
                                </p:cTn>
                              </p:par>
                            </p:childTnLst>
                          </p:cTn>
                        </p:par>
                        <p:par>
                          <p:cTn id="67" fill="hold" nodeType="afterGroup">
                            <p:stCondLst>
                              <p:cond delay="500"/>
                            </p:stCondLst>
                            <p:childTnLst>
                              <p:par>
                                <p:cTn id="68" presetID="23" presetClass="entr" presetSubtype="528" fill="hold" grpId="0" nodeType="afterEffect">
                                  <p:stCondLst>
                                    <p:cond delay="100"/>
                                  </p:stCondLst>
                                  <p:childTnLst>
                                    <p:set>
                                      <p:cBhvr>
                                        <p:cTn id="69" dur="1" fill="hold">
                                          <p:stCondLst>
                                            <p:cond delay="0"/>
                                          </p:stCondLst>
                                        </p:cTn>
                                        <p:tgtEl>
                                          <p:spTgt spid="106506"/>
                                        </p:tgtEl>
                                        <p:attrNameLst>
                                          <p:attrName>style.visibility</p:attrName>
                                        </p:attrNameLst>
                                      </p:cBhvr>
                                      <p:to>
                                        <p:strVal val="visible"/>
                                      </p:to>
                                    </p:set>
                                    <p:anim calcmode="lin" valueType="num">
                                      <p:cBhvr>
                                        <p:cTn id="70" dur="500" fill="hold"/>
                                        <p:tgtEl>
                                          <p:spTgt spid="106506"/>
                                        </p:tgtEl>
                                        <p:attrNameLst>
                                          <p:attrName>ppt_w</p:attrName>
                                        </p:attrNameLst>
                                      </p:cBhvr>
                                      <p:tavLst>
                                        <p:tav tm="0">
                                          <p:val>
                                            <p:fltVal val="0"/>
                                          </p:val>
                                        </p:tav>
                                        <p:tav tm="100000">
                                          <p:val>
                                            <p:strVal val="#ppt_w"/>
                                          </p:val>
                                        </p:tav>
                                      </p:tavLst>
                                    </p:anim>
                                    <p:anim calcmode="lin" valueType="num">
                                      <p:cBhvr>
                                        <p:cTn id="71" dur="500" fill="hold"/>
                                        <p:tgtEl>
                                          <p:spTgt spid="106506"/>
                                        </p:tgtEl>
                                        <p:attrNameLst>
                                          <p:attrName>ppt_h</p:attrName>
                                        </p:attrNameLst>
                                      </p:cBhvr>
                                      <p:tavLst>
                                        <p:tav tm="0">
                                          <p:val>
                                            <p:fltVal val="0"/>
                                          </p:val>
                                        </p:tav>
                                        <p:tav tm="100000">
                                          <p:val>
                                            <p:strVal val="#ppt_h"/>
                                          </p:val>
                                        </p:tav>
                                      </p:tavLst>
                                    </p:anim>
                                    <p:anim calcmode="lin" valueType="num">
                                      <p:cBhvr>
                                        <p:cTn id="72" dur="500" fill="hold"/>
                                        <p:tgtEl>
                                          <p:spTgt spid="106506"/>
                                        </p:tgtEl>
                                        <p:attrNameLst>
                                          <p:attrName>ppt_x</p:attrName>
                                        </p:attrNameLst>
                                      </p:cBhvr>
                                      <p:tavLst>
                                        <p:tav tm="0">
                                          <p:val>
                                            <p:fltVal val="0.5"/>
                                          </p:val>
                                        </p:tav>
                                        <p:tav tm="100000">
                                          <p:val>
                                            <p:strVal val="#ppt_x"/>
                                          </p:val>
                                        </p:tav>
                                      </p:tavLst>
                                    </p:anim>
                                    <p:anim calcmode="lin" valueType="num">
                                      <p:cBhvr>
                                        <p:cTn id="73" dur="500" fill="hold"/>
                                        <p:tgtEl>
                                          <p:spTgt spid="106506"/>
                                        </p:tgtEl>
                                        <p:attrNameLst>
                                          <p:attrName>ppt_y</p:attrName>
                                        </p:attrNameLst>
                                      </p:cBhvr>
                                      <p:tavLst>
                                        <p:tav tm="0">
                                          <p:val>
                                            <p:fltVal val="0.5"/>
                                          </p:val>
                                        </p:tav>
                                        <p:tav tm="100000">
                                          <p:val>
                                            <p:strVal val="#ppt_y"/>
                                          </p:val>
                                        </p:tav>
                                      </p:tavLst>
                                    </p:anim>
                                  </p:childTnLst>
                                </p:cTn>
                              </p:par>
                            </p:childTnLst>
                          </p:cTn>
                        </p:par>
                      </p:childTnLst>
                    </p:cTn>
                  </p:par>
                  <p:par>
                    <p:cTn id="74" fill="hold" nodeType="clickPar">
                      <p:stCondLst>
                        <p:cond delay="indefinite"/>
                      </p:stCondLst>
                      <p:childTnLst>
                        <p:par>
                          <p:cTn id="75" fill="hold" nodeType="withGroup">
                            <p:stCondLst>
                              <p:cond delay="0"/>
                            </p:stCondLst>
                            <p:childTnLst>
                              <p:par>
                                <p:cTn id="76" presetID="23" presetClass="entr" presetSubtype="528" fill="hold" grpId="0" nodeType="clickEffect">
                                  <p:stCondLst>
                                    <p:cond delay="0"/>
                                  </p:stCondLst>
                                  <p:childTnLst>
                                    <p:set>
                                      <p:cBhvr>
                                        <p:cTn id="77" dur="1" fill="hold">
                                          <p:stCondLst>
                                            <p:cond delay="0"/>
                                          </p:stCondLst>
                                        </p:cTn>
                                        <p:tgtEl>
                                          <p:spTgt spid="106518"/>
                                        </p:tgtEl>
                                        <p:attrNameLst>
                                          <p:attrName>style.visibility</p:attrName>
                                        </p:attrNameLst>
                                      </p:cBhvr>
                                      <p:to>
                                        <p:strVal val="visible"/>
                                      </p:to>
                                    </p:set>
                                    <p:anim calcmode="lin" valueType="num">
                                      <p:cBhvr>
                                        <p:cTn id="78" dur="500" fill="hold"/>
                                        <p:tgtEl>
                                          <p:spTgt spid="106518"/>
                                        </p:tgtEl>
                                        <p:attrNameLst>
                                          <p:attrName>ppt_w</p:attrName>
                                        </p:attrNameLst>
                                      </p:cBhvr>
                                      <p:tavLst>
                                        <p:tav tm="0">
                                          <p:val>
                                            <p:fltVal val="0"/>
                                          </p:val>
                                        </p:tav>
                                        <p:tav tm="100000">
                                          <p:val>
                                            <p:strVal val="#ppt_w"/>
                                          </p:val>
                                        </p:tav>
                                      </p:tavLst>
                                    </p:anim>
                                    <p:anim calcmode="lin" valueType="num">
                                      <p:cBhvr>
                                        <p:cTn id="79" dur="500" fill="hold"/>
                                        <p:tgtEl>
                                          <p:spTgt spid="106518"/>
                                        </p:tgtEl>
                                        <p:attrNameLst>
                                          <p:attrName>ppt_h</p:attrName>
                                        </p:attrNameLst>
                                      </p:cBhvr>
                                      <p:tavLst>
                                        <p:tav tm="0">
                                          <p:val>
                                            <p:fltVal val="0"/>
                                          </p:val>
                                        </p:tav>
                                        <p:tav tm="100000">
                                          <p:val>
                                            <p:strVal val="#ppt_h"/>
                                          </p:val>
                                        </p:tav>
                                      </p:tavLst>
                                    </p:anim>
                                    <p:anim calcmode="lin" valueType="num">
                                      <p:cBhvr>
                                        <p:cTn id="80" dur="500" fill="hold"/>
                                        <p:tgtEl>
                                          <p:spTgt spid="106518"/>
                                        </p:tgtEl>
                                        <p:attrNameLst>
                                          <p:attrName>ppt_x</p:attrName>
                                        </p:attrNameLst>
                                      </p:cBhvr>
                                      <p:tavLst>
                                        <p:tav tm="0">
                                          <p:val>
                                            <p:fltVal val="0.5"/>
                                          </p:val>
                                        </p:tav>
                                        <p:tav tm="100000">
                                          <p:val>
                                            <p:strVal val="#ppt_x"/>
                                          </p:val>
                                        </p:tav>
                                      </p:tavLst>
                                    </p:anim>
                                    <p:anim calcmode="lin" valueType="num">
                                      <p:cBhvr>
                                        <p:cTn id="81" dur="500" fill="hold"/>
                                        <p:tgtEl>
                                          <p:spTgt spid="106518"/>
                                        </p:tgtEl>
                                        <p:attrNameLst>
                                          <p:attrName>ppt_y</p:attrName>
                                        </p:attrNameLst>
                                      </p:cBhvr>
                                      <p:tavLst>
                                        <p:tav tm="0">
                                          <p:val>
                                            <p:fltVal val="0.5"/>
                                          </p:val>
                                        </p:tav>
                                        <p:tav tm="100000">
                                          <p:val>
                                            <p:strVal val="#ppt_y"/>
                                          </p:val>
                                        </p:tav>
                                      </p:tavLst>
                                    </p:anim>
                                  </p:childTnLst>
                                </p:cTn>
                              </p:par>
                            </p:childTnLst>
                          </p:cTn>
                        </p:par>
                        <p:par>
                          <p:cTn id="82" fill="hold" nodeType="afterGroup">
                            <p:stCondLst>
                              <p:cond delay="500"/>
                            </p:stCondLst>
                            <p:childTnLst>
                              <p:par>
                                <p:cTn id="83" presetID="23" presetClass="entr" presetSubtype="528" fill="hold" grpId="0" nodeType="afterEffect">
                                  <p:stCondLst>
                                    <p:cond delay="100"/>
                                  </p:stCondLst>
                                  <p:childTnLst>
                                    <p:set>
                                      <p:cBhvr>
                                        <p:cTn id="84" dur="1" fill="hold">
                                          <p:stCondLst>
                                            <p:cond delay="0"/>
                                          </p:stCondLst>
                                        </p:cTn>
                                        <p:tgtEl>
                                          <p:spTgt spid="106507"/>
                                        </p:tgtEl>
                                        <p:attrNameLst>
                                          <p:attrName>style.visibility</p:attrName>
                                        </p:attrNameLst>
                                      </p:cBhvr>
                                      <p:to>
                                        <p:strVal val="visible"/>
                                      </p:to>
                                    </p:set>
                                    <p:anim calcmode="lin" valueType="num">
                                      <p:cBhvr>
                                        <p:cTn id="85" dur="500" fill="hold"/>
                                        <p:tgtEl>
                                          <p:spTgt spid="106507"/>
                                        </p:tgtEl>
                                        <p:attrNameLst>
                                          <p:attrName>ppt_w</p:attrName>
                                        </p:attrNameLst>
                                      </p:cBhvr>
                                      <p:tavLst>
                                        <p:tav tm="0">
                                          <p:val>
                                            <p:fltVal val="0"/>
                                          </p:val>
                                        </p:tav>
                                        <p:tav tm="100000">
                                          <p:val>
                                            <p:strVal val="#ppt_w"/>
                                          </p:val>
                                        </p:tav>
                                      </p:tavLst>
                                    </p:anim>
                                    <p:anim calcmode="lin" valueType="num">
                                      <p:cBhvr>
                                        <p:cTn id="86" dur="500" fill="hold"/>
                                        <p:tgtEl>
                                          <p:spTgt spid="106507"/>
                                        </p:tgtEl>
                                        <p:attrNameLst>
                                          <p:attrName>ppt_h</p:attrName>
                                        </p:attrNameLst>
                                      </p:cBhvr>
                                      <p:tavLst>
                                        <p:tav tm="0">
                                          <p:val>
                                            <p:fltVal val="0"/>
                                          </p:val>
                                        </p:tav>
                                        <p:tav tm="100000">
                                          <p:val>
                                            <p:strVal val="#ppt_h"/>
                                          </p:val>
                                        </p:tav>
                                      </p:tavLst>
                                    </p:anim>
                                    <p:anim calcmode="lin" valueType="num">
                                      <p:cBhvr>
                                        <p:cTn id="87" dur="500" fill="hold"/>
                                        <p:tgtEl>
                                          <p:spTgt spid="106507"/>
                                        </p:tgtEl>
                                        <p:attrNameLst>
                                          <p:attrName>ppt_x</p:attrName>
                                        </p:attrNameLst>
                                      </p:cBhvr>
                                      <p:tavLst>
                                        <p:tav tm="0">
                                          <p:val>
                                            <p:fltVal val="0.5"/>
                                          </p:val>
                                        </p:tav>
                                        <p:tav tm="100000">
                                          <p:val>
                                            <p:strVal val="#ppt_x"/>
                                          </p:val>
                                        </p:tav>
                                      </p:tavLst>
                                    </p:anim>
                                    <p:anim calcmode="lin" valueType="num">
                                      <p:cBhvr>
                                        <p:cTn id="88" dur="500" fill="hold"/>
                                        <p:tgtEl>
                                          <p:spTgt spid="10650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8" grpId="0" build="p" autoUpdateAnimBg="0"/>
      <p:bldP spid="106509" grpId="0" build="p" autoUpdateAnimBg="0"/>
      <p:bldP spid="106510" grpId="0" build="p" autoUpdateAnimBg="0"/>
      <p:bldP spid="106511" grpId="0" build="p" autoUpdateAnimBg="0"/>
      <p:bldP spid="106498" grpId="0" animBg="1" autoUpdateAnimBg="0"/>
      <p:bldP spid="106504" grpId="0" animBg="1" autoUpdateAnimBg="0"/>
      <p:bldP spid="106505" grpId="0" animBg="1"/>
      <p:bldP spid="106506" grpId="0" animBg="1"/>
      <p:bldP spid="106507" grpId="0" animBg="1"/>
      <p:bldP spid="106518" grpId="0" autoUpdateAnimBg="0"/>
      <p:bldP spid="106519" grpId="0" autoUpdateAnimBg="0"/>
      <p:bldP spid="106520" grpId="0" autoUpdateAnimBg="0"/>
      <p:bldP spid="106521" grpId="0"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07" charset="0"/>
              </a:rPr>
              <a:t>7</a:t>
            </a:r>
          </a:p>
        </p:txBody>
      </p:sp>
      <p:sp>
        <p:nvSpPr>
          <p:cNvPr id="37891" name="Line 3"/>
          <p:cNvSpPr>
            <a:spLocks noChangeShapeType="1"/>
          </p:cNvSpPr>
          <p:nvPr/>
        </p:nvSpPr>
        <p:spPr bwMode="auto">
          <a:xfrm>
            <a:off x="889000" y="8509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37892" name="Rectangle 4"/>
          <p:cNvSpPr>
            <a:spLocks noChangeArrowheads="1"/>
          </p:cNvSpPr>
          <p:nvPr/>
        </p:nvSpPr>
        <p:spPr bwMode="auto">
          <a:xfrm>
            <a:off x="2266950" y="958850"/>
            <a:ext cx="4557713" cy="5121275"/>
          </a:xfrm>
          <a:prstGeom prst="rect">
            <a:avLst/>
          </a:prstGeom>
          <a:noFill/>
          <a:ln w="12700">
            <a:noFill/>
            <a:miter lim="800000"/>
            <a:headEnd/>
            <a:tailEnd/>
          </a:ln>
          <a:effectLst/>
        </p:spPr>
        <p:txBody>
          <a:bodyPr wrap="none" lIns="90487" tIns="44450" rIns="90487" bIns="44450">
            <a:spAutoFit/>
          </a:bodyPr>
          <a:lstStyle/>
          <a:p>
            <a:pPr algn="ctr">
              <a:defRPr/>
            </a:pPr>
            <a:r>
              <a:rPr lang="en-US" sz="6600" b="1" dirty="0">
                <a:solidFill>
                  <a:srgbClr val="F6FE0A"/>
                </a:solidFill>
                <a:effectLst>
                  <a:outerShdw dist="63500" dir="2700000" algn="tl" rotWithShape="0">
                    <a:srgbClr val="000000"/>
                  </a:outerShdw>
                </a:effectLst>
              </a:rPr>
              <a:t>CREATION</a:t>
            </a:r>
          </a:p>
          <a:p>
            <a:pPr algn="ctr">
              <a:defRPr/>
            </a:pPr>
            <a:r>
              <a:rPr lang="en-US" sz="6600" b="1" dirty="0">
                <a:solidFill>
                  <a:srgbClr val="FFFFFF"/>
                </a:solidFill>
                <a:effectLst>
                  <a:outerShdw dist="63500" dir="2700000" algn="tl" rotWithShape="0">
                    <a:srgbClr val="000000"/>
                  </a:outerShdw>
                </a:effectLst>
              </a:rPr>
              <a:t>A</a:t>
            </a:r>
            <a:r>
              <a:rPr lang="en-US" sz="6600" b="1" dirty="0">
                <a:solidFill>
                  <a:srgbClr val="FF5008"/>
                </a:solidFill>
                <a:effectLst>
                  <a:outerShdw dist="63500" dir="2700000" algn="tl" rotWithShape="0">
                    <a:srgbClr val="000000"/>
                  </a:outerShdw>
                </a:effectLst>
              </a:rPr>
              <a:t>BRAHAM</a:t>
            </a:r>
          </a:p>
          <a:p>
            <a:pPr algn="ctr">
              <a:defRPr/>
            </a:pPr>
            <a:r>
              <a:rPr lang="en-US" sz="6600" b="1" dirty="0">
                <a:solidFill>
                  <a:srgbClr val="FFFFFF"/>
                </a:solidFill>
                <a:effectLst>
                  <a:outerShdw dist="63500" dir="2700000" algn="tl" rotWithShape="0">
                    <a:srgbClr val="000000"/>
                  </a:outerShdw>
                </a:effectLst>
              </a:rPr>
              <a:t>J</a:t>
            </a:r>
            <a:r>
              <a:rPr lang="en-US" sz="6600" b="1" dirty="0">
                <a:solidFill>
                  <a:srgbClr val="FF5008"/>
                </a:solidFill>
                <a:effectLst>
                  <a:outerShdw dist="63500" dir="2700000" algn="tl" rotWithShape="0">
                    <a:srgbClr val="000000"/>
                  </a:outerShdw>
                </a:effectLst>
              </a:rPr>
              <a:t>OSEPH</a:t>
            </a:r>
          </a:p>
          <a:p>
            <a:pPr algn="ctr">
              <a:defRPr/>
            </a:pPr>
            <a:r>
              <a:rPr lang="en-US" sz="6600" b="1" dirty="0">
                <a:solidFill>
                  <a:srgbClr val="FFFFFF"/>
                </a:solidFill>
                <a:effectLst>
                  <a:outerShdw dist="63500" dir="2700000" algn="tl" rotWithShape="0">
                    <a:srgbClr val="000000"/>
                  </a:outerShdw>
                </a:effectLst>
              </a:rPr>
              <a:t>M</a:t>
            </a:r>
            <a:r>
              <a:rPr lang="en-US" sz="6600" b="1" dirty="0">
                <a:solidFill>
                  <a:srgbClr val="FF5008"/>
                </a:solidFill>
                <a:effectLst>
                  <a:outerShdw dist="63500" dir="2700000" algn="tl" rotWithShape="0">
                    <a:srgbClr val="000000"/>
                  </a:outerShdw>
                </a:effectLst>
              </a:rPr>
              <a:t>OSES</a:t>
            </a:r>
          </a:p>
          <a:p>
            <a:pPr algn="ctr">
              <a:defRPr/>
            </a:pPr>
            <a:r>
              <a:rPr lang="en-US" sz="6600" b="1" dirty="0">
                <a:solidFill>
                  <a:srgbClr val="FFFFFF"/>
                </a:solidFill>
                <a:effectLst>
                  <a:outerShdw dist="63500" dir="2700000" algn="tl" rotWithShape="0">
                    <a:srgbClr val="000000"/>
                  </a:outerShdw>
                </a:effectLst>
              </a:rPr>
              <a:t>J</a:t>
            </a:r>
            <a:r>
              <a:rPr lang="en-US" sz="6600" b="1" dirty="0">
                <a:solidFill>
                  <a:srgbClr val="FF5008"/>
                </a:solidFill>
                <a:effectLst>
                  <a:outerShdw dist="63500" dir="2700000" algn="tl" rotWithShape="0">
                    <a:srgbClr val="000000"/>
                  </a:outerShdw>
                </a:effectLst>
              </a:rPr>
              <a:t>OSHUA</a:t>
            </a:r>
          </a:p>
        </p:txBody>
      </p:sp>
      <p:sp>
        <p:nvSpPr>
          <p:cNvPr id="337924" name="Text Box 7"/>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337925" name="Text Box 9"/>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FFFF"/>
              </a:solidFill>
            </a:endParaRPr>
          </a:p>
        </p:txBody>
      </p:sp>
      <p:sp>
        <p:nvSpPr>
          <p:cNvPr id="337926" name="Text Box 10"/>
          <p:cNvSpPr txBox="1">
            <a:spLocks noChangeArrowheads="1"/>
          </p:cNvSpPr>
          <p:nvPr/>
        </p:nvSpPr>
        <p:spPr bwMode="auto">
          <a:xfrm>
            <a:off x="8364538" y="6486525"/>
            <a:ext cx="1841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b="1">
              <a:solidFill>
                <a:srgbClr val="FFFFFF"/>
              </a:solidFill>
            </a:endParaRPr>
          </a:p>
        </p:txBody>
      </p:sp>
      <p:sp>
        <p:nvSpPr>
          <p:cNvPr id="337927" name="Text Box 11"/>
          <p:cNvSpPr txBox="1">
            <a:spLocks noChangeArrowheads="1"/>
          </p:cNvSpPr>
          <p:nvPr/>
        </p:nvSpPr>
        <p:spPr bwMode="auto">
          <a:xfrm>
            <a:off x="8085138" y="6510338"/>
            <a:ext cx="328612"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51</a:t>
            </a:r>
          </a:p>
        </p:txBody>
      </p:sp>
      <p:sp>
        <p:nvSpPr>
          <p:cNvPr id="337928" name="Text Box 12"/>
          <p:cNvSpPr txBox="1">
            <a:spLocks noChangeArrowheads="1"/>
          </p:cNvSpPr>
          <p:nvPr/>
        </p:nvSpPr>
        <p:spPr bwMode="auto">
          <a:xfrm>
            <a:off x="8740775" y="6397625"/>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5</a:t>
            </a:r>
          </a:p>
        </p:txBody>
      </p:sp>
      <p:sp>
        <p:nvSpPr>
          <p:cNvPr id="337929" name="Text Box 14"/>
          <p:cNvSpPr txBox="1">
            <a:spLocks noChangeArrowheads="1"/>
          </p:cNvSpPr>
          <p:nvPr/>
        </p:nvSpPr>
        <p:spPr bwMode="auto">
          <a:xfrm>
            <a:off x="7092950" y="6270625"/>
            <a:ext cx="154781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Handbook pg. 8-14</a:t>
            </a:r>
          </a:p>
        </p:txBody>
      </p:sp>
      <p:sp>
        <p:nvSpPr>
          <p:cNvPr id="2" name="Title 1"/>
          <p:cNvSpPr>
            <a:spLocks noGrp="1"/>
          </p:cNvSpPr>
          <p:nvPr>
            <p:ph type="title" idx="4294967295"/>
          </p:nvPr>
        </p:nvSpPr>
        <p:spPr>
          <a:xfrm>
            <a:off x="9144000" y="1184275"/>
            <a:ext cx="2239963" cy="3346450"/>
          </a:xfrm>
          <a:prstGeom prst="rect">
            <a:avLst/>
          </a:prstGeom>
        </p:spPr>
        <p:txBody>
          <a:bodyPr/>
          <a:lstStyle/>
          <a:p>
            <a:pPr>
              <a:defRPr/>
            </a:pPr>
            <a:r>
              <a:rPr lang="en-US" dirty="0"/>
              <a:t>Creation to Joshua</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7892">
                                            <p:txEl>
                                              <p:pRg st="0" end="0"/>
                                            </p:txEl>
                                          </p:spTgt>
                                        </p:tgtEl>
                                        <p:attrNameLst>
                                          <p:attrName>style.visibility</p:attrName>
                                        </p:attrNameLst>
                                      </p:cBhvr>
                                      <p:to>
                                        <p:strVal val="visible"/>
                                      </p:to>
                                    </p:set>
                                    <p:animEffect transition="in" filter="box(out)">
                                      <p:cBhvr>
                                        <p:cTn id="7" dur="500"/>
                                        <p:tgtEl>
                                          <p:spTgt spid="3789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37892">
                                            <p:txEl>
                                              <p:pRg st="1" end="1"/>
                                            </p:txEl>
                                          </p:spTgt>
                                        </p:tgtEl>
                                        <p:attrNameLst>
                                          <p:attrName>style.visibility</p:attrName>
                                        </p:attrNameLst>
                                      </p:cBhvr>
                                      <p:to>
                                        <p:strVal val="visible"/>
                                      </p:to>
                                    </p:set>
                                    <p:animEffect transition="in" filter="box(out)">
                                      <p:cBhvr>
                                        <p:cTn id="12" dur="500"/>
                                        <p:tgtEl>
                                          <p:spTgt spid="3789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37892">
                                            <p:txEl>
                                              <p:pRg st="2" end="2"/>
                                            </p:txEl>
                                          </p:spTgt>
                                        </p:tgtEl>
                                        <p:attrNameLst>
                                          <p:attrName>style.visibility</p:attrName>
                                        </p:attrNameLst>
                                      </p:cBhvr>
                                      <p:to>
                                        <p:strVal val="visible"/>
                                      </p:to>
                                    </p:set>
                                    <p:animEffect transition="in" filter="box(out)">
                                      <p:cBhvr>
                                        <p:cTn id="17" dur="500"/>
                                        <p:tgtEl>
                                          <p:spTgt spid="3789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37892">
                                            <p:txEl>
                                              <p:pRg st="3" end="3"/>
                                            </p:txEl>
                                          </p:spTgt>
                                        </p:tgtEl>
                                        <p:attrNameLst>
                                          <p:attrName>style.visibility</p:attrName>
                                        </p:attrNameLst>
                                      </p:cBhvr>
                                      <p:to>
                                        <p:strVal val="visible"/>
                                      </p:to>
                                    </p:set>
                                    <p:animEffect transition="in" filter="box(out)">
                                      <p:cBhvr>
                                        <p:cTn id="22" dur="500"/>
                                        <p:tgtEl>
                                          <p:spTgt spid="37892">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37892">
                                            <p:txEl>
                                              <p:pRg st="4" end="4"/>
                                            </p:txEl>
                                          </p:spTgt>
                                        </p:tgtEl>
                                        <p:attrNameLst>
                                          <p:attrName>style.visibility</p:attrName>
                                        </p:attrNameLst>
                                      </p:cBhvr>
                                      <p:to>
                                        <p:strVal val="visible"/>
                                      </p:to>
                                    </p:set>
                                    <p:animEffect transition="in" filter="box(out)">
                                      <p:cBhvr>
                                        <p:cTn id="27" dur="500"/>
                                        <p:tgtEl>
                                          <p:spTgt spid="3789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build="p"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bwMode="auto">
          <a:xfrm>
            <a:off x="1119188" y="428625"/>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en-US">
                <a:solidFill>
                  <a:srgbClr val="FAFD00"/>
                </a:solidFill>
                <a:latin typeface="Times" charset="0"/>
                <a:ea typeface="ＭＳ Ｐゴシック" charset="0"/>
                <a:cs typeface="ＭＳ Ｐゴシック" charset="0"/>
              </a:rPr>
              <a:t>5 Key Words or Phrases:</a:t>
            </a:r>
          </a:p>
        </p:txBody>
      </p:sp>
      <p:sp>
        <p:nvSpPr>
          <p:cNvPr id="132099" name="Rectangle 3"/>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07" charset="0"/>
              </a:rPr>
              <a:t>7</a:t>
            </a:r>
          </a:p>
        </p:txBody>
      </p:sp>
      <p:sp>
        <p:nvSpPr>
          <p:cNvPr id="132100" name="Line 4"/>
          <p:cNvSpPr>
            <a:spLocks noChangeShapeType="1"/>
          </p:cNvSpPr>
          <p:nvPr/>
        </p:nvSpPr>
        <p:spPr bwMode="auto">
          <a:xfrm>
            <a:off x="912813"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339972" name="Text Box 22"/>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339973" name="Text Box 24"/>
          <p:cNvSpPr txBox="1">
            <a:spLocks noChangeArrowheads="1"/>
          </p:cNvSpPr>
          <p:nvPr/>
        </p:nvSpPr>
        <p:spPr bwMode="auto">
          <a:xfrm>
            <a:off x="8797925" y="6184900"/>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 </a:t>
            </a:r>
          </a:p>
        </p:txBody>
      </p:sp>
      <p:sp>
        <p:nvSpPr>
          <p:cNvPr id="339974" name="Text Box 25"/>
          <p:cNvSpPr txBox="1">
            <a:spLocks noChangeArrowheads="1"/>
          </p:cNvSpPr>
          <p:nvPr/>
        </p:nvSpPr>
        <p:spPr bwMode="auto">
          <a:xfrm>
            <a:off x="8364538" y="6486525"/>
            <a:ext cx="1841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b="1">
              <a:solidFill>
                <a:srgbClr val="FFFFFF"/>
              </a:solidFill>
            </a:endParaRPr>
          </a:p>
        </p:txBody>
      </p:sp>
      <p:sp>
        <p:nvSpPr>
          <p:cNvPr id="339975" name="Text Box 26"/>
          <p:cNvSpPr txBox="1">
            <a:spLocks noChangeArrowheads="1"/>
          </p:cNvSpPr>
          <p:nvPr/>
        </p:nvSpPr>
        <p:spPr bwMode="auto">
          <a:xfrm>
            <a:off x="8085138" y="6518275"/>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52</a:t>
            </a:r>
          </a:p>
        </p:txBody>
      </p:sp>
      <p:sp>
        <p:nvSpPr>
          <p:cNvPr id="339976" name="Text Box 28"/>
          <p:cNvSpPr txBox="1">
            <a:spLocks noChangeArrowheads="1"/>
          </p:cNvSpPr>
          <p:nvPr/>
        </p:nvSpPr>
        <p:spPr bwMode="auto">
          <a:xfrm>
            <a:off x="7092950" y="6270625"/>
            <a:ext cx="154781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Handbook pg. 8-14</a:t>
            </a:r>
          </a:p>
        </p:txBody>
      </p:sp>
      <p:grpSp>
        <p:nvGrpSpPr>
          <p:cNvPr id="339977" name="Group 30"/>
          <p:cNvGrpSpPr>
            <a:grpSpLocks/>
          </p:cNvGrpSpPr>
          <p:nvPr/>
        </p:nvGrpSpPr>
        <p:grpSpPr bwMode="auto">
          <a:xfrm>
            <a:off x="2171700" y="5046663"/>
            <a:ext cx="4338638" cy="1006475"/>
            <a:chOff x="1368" y="3179"/>
            <a:chExt cx="2733" cy="634"/>
          </a:xfrm>
        </p:grpSpPr>
        <p:sp>
          <p:nvSpPr>
            <p:cNvPr id="132127" name="Text Box 31"/>
            <p:cNvSpPr txBox="1">
              <a:spLocks noChangeArrowheads="1"/>
            </p:cNvSpPr>
            <p:nvPr/>
          </p:nvSpPr>
          <p:spPr bwMode="auto">
            <a:xfrm>
              <a:off x="1808" y="3179"/>
              <a:ext cx="2293"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6000" b="1">
                  <a:solidFill>
                    <a:srgbClr val="FFFFFF"/>
                  </a:solidFill>
                  <a:effectLst>
                    <a:outerShdw blurRad="38100" dist="38100" dir="2700000" algn="tl">
                      <a:srgbClr val="000000"/>
                    </a:outerShdw>
                  </a:effectLst>
                </a:rPr>
                <a:t>J</a:t>
              </a:r>
              <a:r>
                <a:rPr lang="en-US" sz="4800" b="1">
                  <a:solidFill>
                    <a:srgbClr val="FFFFFF"/>
                  </a:solidFill>
                  <a:effectLst>
                    <a:outerShdw blurRad="38100" dist="38100" dir="2700000" algn="tl">
                      <a:srgbClr val="000000"/>
                    </a:outerShdw>
                  </a:effectLst>
                </a:rPr>
                <a:t> </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JESUS</a:t>
              </a:r>
              <a:endParaRPr lang="en-US" sz="4800" b="1">
                <a:effectLst>
                  <a:outerShdw blurRad="38100" dist="38100" dir="2700000" algn="tl">
                    <a:srgbClr val="000000"/>
                  </a:outerShdw>
                </a:effectLst>
              </a:endParaRPr>
            </a:p>
          </p:txBody>
        </p:sp>
        <p:sp>
          <p:nvSpPr>
            <p:cNvPr id="132128" name="AutoShape 32"/>
            <p:cNvSpPr>
              <a:spLocks noChangeArrowheads="1"/>
            </p:cNvSpPr>
            <p:nvPr/>
          </p:nvSpPr>
          <p:spPr bwMode="auto">
            <a:xfrm>
              <a:off x="1368" y="3320"/>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grpSp>
        <p:nvGrpSpPr>
          <p:cNvPr id="339978" name="Group 33"/>
          <p:cNvGrpSpPr>
            <a:grpSpLocks/>
          </p:cNvGrpSpPr>
          <p:nvPr/>
        </p:nvGrpSpPr>
        <p:grpSpPr bwMode="auto">
          <a:xfrm>
            <a:off x="2147888" y="4081463"/>
            <a:ext cx="5021262" cy="1006475"/>
            <a:chOff x="1353" y="2571"/>
            <a:chExt cx="3163" cy="634"/>
          </a:xfrm>
        </p:grpSpPr>
        <p:sp>
          <p:nvSpPr>
            <p:cNvPr id="132130" name="Text Box 34"/>
            <p:cNvSpPr txBox="1">
              <a:spLocks noChangeArrowheads="1"/>
            </p:cNvSpPr>
            <p:nvPr/>
          </p:nvSpPr>
          <p:spPr bwMode="auto">
            <a:xfrm>
              <a:off x="1765" y="2571"/>
              <a:ext cx="2751"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6000" b="1">
                  <a:solidFill>
                    <a:srgbClr val="114FFB"/>
                  </a:solidFill>
                  <a:effectLst>
                    <a:outerShdw blurRad="38100" dist="38100" dir="2700000" algn="tl">
                      <a:srgbClr val="000000"/>
                    </a:outerShdw>
                  </a:effectLst>
                </a:rPr>
                <a:t>S</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SILENCE</a:t>
              </a:r>
              <a:endParaRPr lang="en-US" sz="4800" b="1">
                <a:effectLst>
                  <a:outerShdw blurRad="38100" dist="38100" dir="2700000" algn="tl">
                    <a:srgbClr val="000000"/>
                  </a:outerShdw>
                </a:effectLst>
              </a:endParaRPr>
            </a:p>
          </p:txBody>
        </p:sp>
        <p:sp>
          <p:nvSpPr>
            <p:cNvPr id="132131" name="AutoShape 35"/>
            <p:cNvSpPr>
              <a:spLocks noChangeArrowheads="1"/>
            </p:cNvSpPr>
            <p:nvPr/>
          </p:nvSpPr>
          <p:spPr bwMode="auto">
            <a:xfrm>
              <a:off x="1353" y="2737"/>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grpSp>
        <p:nvGrpSpPr>
          <p:cNvPr id="339979" name="Group 36"/>
          <p:cNvGrpSpPr>
            <a:grpSpLocks/>
          </p:cNvGrpSpPr>
          <p:nvPr/>
        </p:nvGrpSpPr>
        <p:grpSpPr bwMode="auto">
          <a:xfrm>
            <a:off x="2184400" y="3190875"/>
            <a:ext cx="5586413" cy="1006475"/>
            <a:chOff x="1376" y="2010"/>
            <a:chExt cx="3519" cy="634"/>
          </a:xfrm>
        </p:grpSpPr>
        <p:sp>
          <p:nvSpPr>
            <p:cNvPr id="132133" name="Text Box 37"/>
            <p:cNvSpPr txBox="1">
              <a:spLocks noChangeArrowheads="1"/>
            </p:cNvSpPr>
            <p:nvPr/>
          </p:nvSpPr>
          <p:spPr bwMode="auto">
            <a:xfrm>
              <a:off x="1813" y="2010"/>
              <a:ext cx="3082" cy="634"/>
            </a:xfrm>
            <a:prstGeom prst="rect">
              <a:avLst/>
            </a:prstGeom>
            <a:noFill/>
            <a:ln w="12700">
              <a:noFill/>
              <a:miter lim="800000"/>
              <a:headEnd/>
              <a:tailEnd/>
            </a:ln>
            <a:effectLst>
              <a:outerShdw blurRad="63500" dist="127000" dir="2212194"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6000" b="1">
                  <a:solidFill>
                    <a:srgbClr val="07DD3A"/>
                  </a:solidFill>
                  <a:effectLst>
                    <a:outerShdw blurRad="38100" dist="38100" dir="2700000" algn="tl">
                      <a:srgbClr val="000000"/>
                    </a:outerShdw>
                  </a:effectLst>
                </a:rPr>
                <a:t>3</a:t>
              </a:r>
              <a:r>
                <a:rPr lang="en-US" sz="4800" b="1">
                  <a:solidFill>
                    <a:srgbClr val="07DD3A"/>
                  </a:solidFill>
                  <a:effectLst>
                    <a:outerShdw blurRad="38100" dist="38100" dir="2700000" algn="tl">
                      <a:srgbClr val="000000"/>
                    </a:outerShdw>
                  </a:effectLst>
                </a:rPr>
                <a:t> </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SOCIETIES</a:t>
              </a:r>
              <a:endParaRPr lang="en-US" sz="4800" b="1">
                <a:effectLst>
                  <a:outerShdw blurRad="38100" dist="38100" dir="2700000" algn="tl">
                    <a:srgbClr val="000000"/>
                  </a:outerShdw>
                </a:effectLst>
              </a:endParaRPr>
            </a:p>
          </p:txBody>
        </p:sp>
        <p:sp>
          <p:nvSpPr>
            <p:cNvPr id="132134" name="AutoShape 38"/>
            <p:cNvSpPr>
              <a:spLocks noChangeArrowheads="1"/>
            </p:cNvSpPr>
            <p:nvPr/>
          </p:nvSpPr>
          <p:spPr bwMode="auto">
            <a:xfrm>
              <a:off x="1376" y="2136"/>
              <a:ext cx="392" cy="376"/>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grpSp>
        <p:nvGrpSpPr>
          <p:cNvPr id="339980" name="Group 39"/>
          <p:cNvGrpSpPr>
            <a:grpSpLocks/>
          </p:cNvGrpSpPr>
          <p:nvPr/>
        </p:nvGrpSpPr>
        <p:grpSpPr bwMode="auto">
          <a:xfrm>
            <a:off x="2184400" y="2332038"/>
            <a:ext cx="4816475" cy="1006475"/>
            <a:chOff x="1376" y="1469"/>
            <a:chExt cx="3034" cy="634"/>
          </a:xfrm>
        </p:grpSpPr>
        <p:sp>
          <p:nvSpPr>
            <p:cNvPr id="132136" name="Text Box 40"/>
            <p:cNvSpPr txBox="1">
              <a:spLocks noChangeArrowheads="1"/>
            </p:cNvSpPr>
            <p:nvPr/>
          </p:nvSpPr>
          <p:spPr bwMode="auto">
            <a:xfrm>
              <a:off x="1818" y="1469"/>
              <a:ext cx="2592" cy="6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6000" b="1">
                  <a:solidFill>
                    <a:srgbClr val="EA304F"/>
                  </a:solidFill>
                  <a:effectLst>
                    <a:outerShdw blurRad="38100" dist="38100" dir="2700000" algn="tl">
                      <a:srgbClr val="000000"/>
                    </a:outerShdw>
                  </a:effectLst>
                </a:rPr>
                <a:t>4</a:t>
              </a:r>
              <a:r>
                <a:rPr lang="en-US" sz="4800" b="1">
                  <a:solidFill>
                    <a:srgbClr val="EA304F"/>
                  </a:solidFill>
                  <a:effectLst>
                    <a:outerShdw blurRad="38100" dist="38100" dir="2700000" algn="tl">
                      <a:srgbClr val="000000"/>
                    </a:outerShdw>
                  </a:effectLst>
                </a:rPr>
                <a:t> </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PEOPLE</a:t>
              </a:r>
              <a:endParaRPr lang="en-US" sz="4800" b="1">
                <a:effectLst>
                  <a:outerShdw blurRad="38100" dist="38100" dir="2700000" algn="tl">
                    <a:srgbClr val="000000"/>
                  </a:outerShdw>
                </a:effectLst>
              </a:endParaRPr>
            </a:p>
          </p:txBody>
        </p:sp>
        <p:sp>
          <p:nvSpPr>
            <p:cNvPr id="132137" name="AutoShape 41"/>
            <p:cNvSpPr>
              <a:spLocks noChangeArrowheads="1"/>
            </p:cNvSpPr>
            <p:nvPr/>
          </p:nvSpPr>
          <p:spPr bwMode="auto">
            <a:xfrm>
              <a:off x="1376" y="1608"/>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grpSp>
        <p:nvGrpSpPr>
          <p:cNvPr id="339981" name="Group 42"/>
          <p:cNvGrpSpPr>
            <a:grpSpLocks/>
          </p:cNvGrpSpPr>
          <p:nvPr/>
        </p:nvGrpSpPr>
        <p:grpSpPr bwMode="auto">
          <a:xfrm>
            <a:off x="2159000" y="1489075"/>
            <a:ext cx="5549900" cy="914400"/>
            <a:chOff x="1360" y="938"/>
            <a:chExt cx="3496" cy="576"/>
          </a:xfrm>
        </p:grpSpPr>
        <p:sp>
          <p:nvSpPr>
            <p:cNvPr id="132139" name="Text Box 43"/>
            <p:cNvSpPr txBox="1">
              <a:spLocks noChangeArrowheads="1"/>
            </p:cNvSpPr>
            <p:nvPr/>
          </p:nvSpPr>
          <p:spPr bwMode="auto">
            <a:xfrm>
              <a:off x="1772" y="938"/>
              <a:ext cx="3084" cy="576"/>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5400" b="1">
                  <a:solidFill>
                    <a:srgbClr val="EDF636"/>
                  </a:solidFill>
                  <a:effectLst>
                    <a:outerShdw blurRad="38100" dist="38100" dir="2700000" algn="tl">
                      <a:srgbClr val="000000"/>
                    </a:outerShdw>
                  </a:effectLst>
                </a:rPr>
                <a:t>C</a:t>
              </a:r>
              <a:r>
                <a:rPr lang="en-US" sz="4800" b="1">
                  <a:solidFill>
                    <a:srgbClr val="EDF636"/>
                  </a:solidFill>
                  <a:effectLst>
                    <a:outerShdw blurRad="38100" dist="38100" dir="2700000" algn="tl">
                      <a:srgbClr val="000000"/>
                    </a:outerShdw>
                  </a:effectLst>
                </a:rPr>
                <a:t> </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CREATION</a:t>
              </a:r>
              <a:endParaRPr lang="en-US" sz="4800" b="1">
                <a:effectLst>
                  <a:outerShdw blurRad="38100" dist="38100" dir="2700000" algn="tl">
                    <a:srgbClr val="000000"/>
                  </a:outerShdw>
                </a:effectLst>
              </a:endParaRPr>
            </a:p>
          </p:txBody>
        </p:sp>
        <p:sp>
          <p:nvSpPr>
            <p:cNvPr id="132140" name="AutoShape 44"/>
            <p:cNvSpPr>
              <a:spLocks noChangeArrowheads="1"/>
            </p:cNvSpPr>
            <p:nvPr/>
          </p:nvSpPr>
          <p:spPr bwMode="auto">
            <a:xfrm>
              <a:off x="1360" y="1024"/>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sp>
        <p:nvSpPr>
          <p:cNvPr id="132125" name="Oval 29"/>
          <p:cNvSpPr>
            <a:spLocks noChangeArrowheads="1"/>
          </p:cNvSpPr>
          <p:nvPr/>
        </p:nvSpPr>
        <p:spPr bwMode="auto">
          <a:xfrm>
            <a:off x="1760538" y="3155950"/>
            <a:ext cx="6311900" cy="1127125"/>
          </a:xfrm>
          <a:prstGeom prst="ellipse">
            <a:avLst/>
          </a:prstGeom>
          <a:noFill/>
          <a:ln w="76200">
            <a:solidFill>
              <a:srgbClr val="FF0718"/>
            </a:solidFill>
            <a:round/>
            <a:headEnd/>
            <a:tailEnd/>
          </a:ln>
          <a:effectLst>
            <a:outerShdw blurRad="63500" dist="144802" dir="2272499"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32125"/>
                                        </p:tgtEl>
                                        <p:attrNameLst>
                                          <p:attrName>style.visibility</p:attrName>
                                        </p:attrNameLst>
                                      </p:cBhvr>
                                      <p:to>
                                        <p:strVal val="visible"/>
                                      </p:to>
                                    </p:set>
                                    <p:animEffect transition="in" filter="fade">
                                      <p:cBhvr>
                                        <p:cTn id="7" dur="1000"/>
                                        <p:tgtEl>
                                          <p:spTgt spid="132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25"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Freeform 3"/>
          <p:cNvSpPr>
            <a:spLocks/>
          </p:cNvSpPr>
          <p:nvPr/>
        </p:nvSpPr>
        <p:spPr bwMode="auto">
          <a:xfrm>
            <a:off x="4648200" y="1066800"/>
            <a:ext cx="1373188" cy="801688"/>
          </a:xfrm>
          <a:custGeom>
            <a:avLst/>
            <a:gdLst>
              <a:gd name="T0" fmla="*/ 2147483647 w 865"/>
              <a:gd name="T1" fmla="*/ 0 h 505"/>
              <a:gd name="T2" fmla="*/ 2147483647 w 865"/>
              <a:gd name="T3" fmla="*/ 2147483647 h 505"/>
              <a:gd name="T4" fmla="*/ 2147483647 w 865"/>
              <a:gd name="T5" fmla="*/ 2147483647 h 505"/>
              <a:gd name="T6" fmla="*/ 2147483647 w 865"/>
              <a:gd name="T7" fmla="*/ 2147483647 h 505"/>
              <a:gd name="T8" fmla="*/ 2147483647 w 865"/>
              <a:gd name="T9" fmla="*/ 2147483647 h 505"/>
              <a:gd name="T10" fmla="*/ 2147483647 w 865"/>
              <a:gd name="T11" fmla="*/ 2147483647 h 505"/>
              <a:gd name="T12" fmla="*/ 2147483647 w 865"/>
              <a:gd name="T13" fmla="*/ 2147483647 h 505"/>
              <a:gd name="T14" fmla="*/ 2147483647 w 865"/>
              <a:gd name="T15" fmla="*/ 2147483647 h 505"/>
              <a:gd name="T16" fmla="*/ 2147483647 w 865"/>
              <a:gd name="T17" fmla="*/ 2147483647 h 505"/>
              <a:gd name="T18" fmla="*/ 2147483647 w 865"/>
              <a:gd name="T19" fmla="*/ 2147483647 h 505"/>
              <a:gd name="T20" fmla="*/ 2147483647 w 865"/>
              <a:gd name="T21" fmla="*/ 2147483647 h 505"/>
              <a:gd name="T22" fmla="*/ 2147483647 w 865"/>
              <a:gd name="T23" fmla="*/ 2147483647 h 505"/>
              <a:gd name="T24" fmla="*/ 2147483647 w 865"/>
              <a:gd name="T25" fmla="*/ 2147483647 h 505"/>
              <a:gd name="T26" fmla="*/ 2147483647 w 865"/>
              <a:gd name="T27" fmla="*/ 2147483647 h 505"/>
              <a:gd name="T28" fmla="*/ 2147483647 w 865"/>
              <a:gd name="T29" fmla="*/ 2147483647 h 505"/>
              <a:gd name="T30" fmla="*/ 2147483647 w 865"/>
              <a:gd name="T31" fmla="*/ 2147483647 h 505"/>
              <a:gd name="T32" fmla="*/ 2147483647 w 865"/>
              <a:gd name="T33" fmla="*/ 2147483647 h 505"/>
              <a:gd name="T34" fmla="*/ 2147483647 w 865"/>
              <a:gd name="T35" fmla="*/ 2147483647 h 505"/>
              <a:gd name="T36" fmla="*/ 2147483647 w 865"/>
              <a:gd name="T37" fmla="*/ 2147483647 h 505"/>
              <a:gd name="T38" fmla="*/ 2147483647 w 865"/>
              <a:gd name="T39" fmla="*/ 2147483647 h 505"/>
              <a:gd name="T40" fmla="*/ 2147483647 w 865"/>
              <a:gd name="T41" fmla="*/ 2147483647 h 505"/>
              <a:gd name="T42" fmla="*/ 2147483647 w 865"/>
              <a:gd name="T43" fmla="*/ 2147483647 h 505"/>
              <a:gd name="T44" fmla="*/ 2147483647 w 865"/>
              <a:gd name="T45" fmla="*/ 2147483647 h 505"/>
              <a:gd name="T46" fmla="*/ 2147483647 w 865"/>
              <a:gd name="T47" fmla="*/ 2147483647 h 505"/>
              <a:gd name="T48" fmla="*/ 2147483647 w 865"/>
              <a:gd name="T49" fmla="*/ 2147483647 h 505"/>
              <a:gd name="T50" fmla="*/ 2147483647 w 865"/>
              <a:gd name="T51" fmla="*/ 2147483647 h 505"/>
              <a:gd name="T52" fmla="*/ 2147483647 w 865"/>
              <a:gd name="T53" fmla="*/ 2147483647 h 505"/>
              <a:gd name="T54" fmla="*/ 2147483647 w 865"/>
              <a:gd name="T55" fmla="*/ 2147483647 h 505"/>
              <a:gd name="T56" fmla="*/ 2147483647 w 865"/>
              <a:gd name="T57" fmla="*/ 2147483647 h 505"/>
              <a:gd name="T58" fmla="*/ 2147483647 w 865"/>
              <a:gd name="T59" fmla="*/ 2147483647 h 505"/>
              <a:gd name="T60" fmla="*/ 2147483647 w 865"/>
              <a:gd name="T61" fmla="*/ 2147483647 h 505"/>
              <a:gd name="T62" fmla="*/ 2147483647 w 865"/>
              <a:gd name="T63" fmla="*/ 2147483647 h 505"/>
              <a:gd name="T64" fmla="*/ 2147483647 w 865"/>
              <a:gd name="T65" fmla="*/ 2147483647 h 505"/>
              <a:gd name="T66" fmla="*/ 2147483647 w 865"/>
              <a:gd name="T67" fmla="*/ 2147483647 h 505"/>
              <a:gd name="T68" fmla="*/ 2147483647 w 865"/>
              <a:gd name="T69" fmla="*/ 2147483647 h 505"/>
              <a:gd name="T70" fmla="*/ 2147483647 w 865"/>
              <a:gd name="T71" fmla="*/ 2147483647 h 505"/>
              <a:gd name="T72" fmla="*/ 2147483647 w 865"/>
              <a:gd name="T73" fmla="*/ 2147483647 h 505"/>
              <a:gd name="T74" fmla="*/ 2147483647 w 865"/>
              <a:gd name="T75" fmla="*/ 2147483647 h 505"/>
              <a:gd name="T76" fmla="*/ 2147483647 w 865"/>
              <a:gd name="T77" fmla="*/ 2147483647 h 505"/>
              <a:gd name="T78" fmla="*/ 2147483647 w 865"/>
              <a:gd name="T79" fmla="*/ 2147483647 h 5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65"/>
              <a:gd name="T121" fmla="*/ 0 h 505"/>
              <a:gd name="T122" fmla="*/ 865 w 865"/>
              <a:gd name="T123" fmla="*/ 505 h 50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65" h="505">
                <a:moveTo>
                  <a:pt x="864" y="0"/>
                </a:moveTo>
                <a:lnTo>
                  <a:pt x="840" y="0"/>
                </a:lnTo>
                <a:lnTo>
                  <a:pt x="840" y="24"/>
                </a:lnTo>
                <a:lnTo>
                  <a:pt x="828" y="48"/>
                </a:lnTo>
                <a:lnTo>
                  <a:pt x="816" y="72"/>
                </a:lnTo>
                <a:lnTo>
                  <a:pt x="792" y="84"/>
                </a:lnTo>
                <a:lnTo>
                  <a:pt x="780" y="108"/>
                </a:lnTo>
                <a:lnTo>
                  <a:pt x="756" y="120"/>
                </a:lnTo>
                <a:lnTo>
                  <a:pt x="720" y="144"/>
                </a:lnTo>
                <a:lnTo>
                  <a:pt x="696" y="156"/>
                </a:lnTo>
                <a:lnTo>
                  <a:pt x="684" y="180"/>
                </a:lnTo>
                <a:lnTo>
                  <a:pt x="660" y="192"/>
                </a:lnTo>
                <a:lnTo>
                  <a:pt x="636" y="192"/>
                </a:lnTo>
                <a:lnTo>
                  <a:pt x="612" y="216"/>
                </a:lnTo>
                <a:lnTo>
                  <a:pt x="576" y="216"/>
                </a:lnTo>
                <a:lnTo>
                  <a:pt x="552" y="228"/>
                </a:lnTo>
                <a:lnTo>
                  <a:pt x="528" y="228"/>
                </a:lnTo>
                <a:lnTo>
                  <a:pt x="504" y="240"/>
                </a:lnTo>
                <a:lnTo>
                  <a:pt x="480" y="264"/>
                </a:lnTo>
                <a:lnTo>
                  <a:pt x="456" y="276"/>
                </a:lnTo>
                <a:lnTo>
                  <a:pt x="456" y="300"/>
                </a:lnTo>
                <a:lnTo>
                  <a:pt x="432" y="312"/>
                </a:lnTo>
                <a:lnTo>
                  <a:pt x="432" y="336"/>
                </a:lnTo>
                <a:lnTo>
                  <a:pt x="408" y="348"/>
                </a:lnTo>
                <a:lnTo>
                  <a:pt x="384" y="372"/>
                </a:lnTo>
                <a:lnTo>
                  <a:pt x="360" y="372"/>
                </a:lnTo>
                <a:lnTo>
                  <a:pt x="336" y="384"/>
                </a:lnTo>
                <a:lnTo>
                  <a:pt x="312" y="384"/>
                </a:lnTo>
                <a:lnTo>
                  <a:pt x="288" y="384"/>
                </a:lnTo>
                <a:lnTo>
                  <a:pt x="264" y="384"/>
                </a:lnTo>
                <a:lnTo>
                  <a:pt x="240" y="384"/>
                </a:lnTo>
                <a:lnTo>
                  <a:pt x="216" y="384"/>
                </a:lnTo>
                <a:lnTo>
                  <a:pt x="192" y="396"/>
                </a:lnTo>
                <a:lnTo>
                  <a:pt x="168" y="396"/>
                </a:lnTo>
                <a:lnTo>
                  <a:pt x="132" y="396"/>
                </a:lnTo>
                <a:lnTo>
                  <a:pt x="108" y="396"/>
                </a:lnTo>
                <a:lnTo>
                  <a:pt x="72" y="408"/>
                </a:lnTo>
                <a:lnTo>
                  <a:pt x="48" y="408"/>
                </a:lnTo>
                <a:lnTo>
                  <a:pt x="24" y="420"/>
                </a:lnTo>
                <a:lnTo>
                  <a:pt x="12" y="444"/>
                </a:lnTo>
                <a:lnTo>
                  <a:pt x="0" y="468"/>
                </a:lnTo>
                <a:lnTo>
                  <a:pt x="12" y="492"/>
                </a:lnTo>
                <a:lnTo>
                  <a:pt x="36" y="492"/>
                </a:lnTo>
                <a:lnTo>
                  <a:pt x="60" y="504"/>
                </a:lnTo>
                <a:lnTo>
                  <a:pt x="84" y="504"/>
                </a:lnTo>
                <a:lnTo>
                  <a:pt x="108" y="504"/>
                </a:lnTo>
                <a:lnTo>
                  <a:pt x="132" y="504"/>
                </a:lnTo>
                <a:lnTo>
                  <a:pt x="168" y="504"/>
                </a:lnTo>
                <a:lnTo>
                  <a:pt x="192" y="504"/>
                </a:lnTo>
                <a:lnTo>
                  <a:pt x="228" y="504"/>
                </a:lnTo>
                <a:lnTo>
                  <a:pt x="252" y="504"/>
                </a:lnTo>
                <a:lnTo>
                  <a:pt x="276" y="504"/>
                </a:lnTo>
                <a:lnTo>
                  <a:pt x="300" y="492"/>
                </a:lnTo>
                <a:lnTo>
                  <a:pt x="336" y="480"/>
                </a:lnTo>
                <a:lnTo>
                  <a:pt x="372" y="468"/>
                </a:lnTo>
                <a:lnTo>
                  <a:pt x="396" y="456"/>
                </a:lnTo>
                <a:lnTo>
                  <a:pt x="432" y="444"/>
                </a:lnTo>
                <a:lnTo>
                  <a:pt x="456" y="432"/>
                </a:lnTo>
                <a:lnTo>
                  <a:pt x="480" y="420"/>
                </a:lnTo>
                <a:lnTo>
                  <a:pt x="504" y="408"/>
                </a:lnTo>
                <a:lnTo>
                  <a:pt x="516" y="384"/>
                </a:lnTo>
                <a:lnTo>
                  <a:pt x="540" y="348"/>
                </a:lnTo>
                <a:lnTo>
                  <a:pt x="564" y="324"/>
                </a:lnTo>
                <a:lnTo>
                  <a:pt x="588" y="300"/>
                </a:lnTo>
                <a:lnTo>
                  <a:pt x="612" y="264"/>
                </a:lnTo>
                <a:lnTo>
                  <a:pt x="624" y="240"/>
                </a:lnTo>
                <a:lnTo>
                  <a:pt x="648" y="228"/>
                </a:lnTo>
                <a:lnTo>
                  <a:pt x="660" y="204"/>
                </a:lnTo>
                <a:lnTo>
                  <a:pt x="684" y="180"/>
                </a:lnTo>
                <a:lnTo>
                  <a:pt x="720" y="180"/>
                </a:lnTo>
                <a:lnTo>
                  <a:pt x="756" y="180"/>
                </a:lnTo>
                <a:lnTo>
                  <a:pt x="780" y="180"/>
                </a:lnTo>
                <a:lnTo>
                  <a:pt x="804" y="180"/>
                </a:lnTo>
                <a:lnTo>
                  <a:pt x="840" y="168"/>
                </a:lnTo>
                <a:lnTo>
                  <a:pt x="852" y="144"/>
                </a:lnTo>
                <a:lnTo>
                  <a:pt x="852" y="120"/>
                </a:lnTo>
                <a:lnTo>
                  <a:pt x="852" y="96"/>
                </a:lnTo>
                <a:lnTo>
                  <a:pt x="852" y="72"/>
                </a:lnTo>
                <a:lnTo>
                  <a:pt x="852" y="48"/>
                </a:lnTo>
                <a:lnTo>
                  <a:pt x="840" y="24"/>
                </a:lnTo>
                <a:lnTo>
                  <a:pt x="864" y="0"/>
                </a:lnTo>
              </a:path>
            </a:pathLst>
          </a:custGeom>
          <a:solidFill>
            <a:schemeClr val="bg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42018" name="Freeform 4"/>
          <p:cNvSpPr>
            <a:spLocks/>
          </p:cNvSpPr>
          <p:nvPr/>
        </p:nvSpPr>
        <p:spPr bwMode="auto">
          <a:xfrm>
            <a:off x="3276600" y="533400"/>
            <a:ext cx="1773238" cy="515938"/>
          </a:xfrm>
          <a:custGeom>
            <a:avLst/>
            <a:gdLst>
              <a:gd name="T0" fmla="*/ 2147483647 w 1117"/>
              <a:gd name="T1" fmla="*/ 2147483647 h 325"/>
              <a:gd name="T2" fmla="*/ 2147483647 w 1117"/>
              <a:gd name="T3" fmla="*/ 2147483647 h 325"/>
              <a:gd name="T4" fmla="*/ 2147483647 w 1117"/>
              <a:gd name="T5" fmla="*/ 2147483647 h 325"/>
              <a:gd name="T6" fmla="*/ 2147483647 w 1117"/>
              <a:gd name="T7" fmla="*/ 2147483647 h 325"/>
              <a:gd name="T8" fmla="*/ 2147483647 w 1117"/>
              <a:gd name="T9" fmla="*/ 2147483647 h 325"/>
              <a:gd name="T10" fmla="*/ 2147483647 w 1117"/>
              <a:gd name="T11" fmla="*/ 2147483647 h 325"/>
              <a:gd name="T12" fmla="*/ 2147483647 w 1117"/>
              <a:gd name="T13" fmla="*/ 2147483647 h 325"/>
              <a:gd name="T14" fmla="*/ 2147483647 w 1117"/>
              <a:gd name="T15" fmla="*/ 2147483647 h 325"/>
              <a:gd name="T16" fmla="*/ 2147483647 w 1117"/>
              <a:gd name="T17" fmla="*/ 2147483647 h 325"/>
              <a:gd name="T18" fmla="*/ 2147483647 w 1117"/>
              <a:gd name="T19" fmla="*/ 2147483647 h 325"/>
              <a:gd name="T20" fmla="*/ 2147483647 w 1117"/>
              <a:gd name="T21" fmla="*/ 2147483647 h 325"/>
              <a:gd name="T22" fmla="*/ 2147483647 w 1117"/>
              <a:gd name="T23" fmla="*/ 2147483647 h 325"/>
              <a:gd name="T24" fmla="*/ 2147483647 w 1117"/>
              <a:gd name="T25" fmla="*/ 2147483647 h 325"/>
              <a:gd name="T26" fmla="*/ 2147483647 w 1117"/>
              <a:gd name="T27" fmla="*/ 2147483647 h 325"/>
              <a:gd name="T28" fmla="*/ 2147483647 w 1117"/>
              <a:gd name="T29" fmla="*/ 2147483647 h 325"/>
              <a:gd name="T30" fmla="*/ 2147483647 w 1117"/>
              <a:gd name="T31" fmla="*/ 2147483647 h 325"/>
              <a:gd name="T32" fmla="*/ 2147483647 w 1117"/>
              <a:gd name="T33" fmla="*/ 2147483647 h 325"/>
              <a:gd name="T34" fmla="*/ 2147483647 w 1117"/>
              <a:gd name="T35" fmla="*/ 0 h 325"/>
              <a:gd name="T36" fmla="*/ 2147483647 w 1117"/>
              <a:gd name="T37" fmla="*/ 0 h 325"/>
              <a:gd name="T38" fmla="*/ 2147483647 w 1117"/>
              <a:gd name="T39" fmla="*/ 0 h 325"/>
              <a:gd name="T40" fmla="*/ 2147483647 w 1117"/>
              <a:gd name="T41" fmla="*/ 0 h 325"/>
              <a:gd name="T42" fmla="*/ 0 w 1117"/>
              <a:gd name="T43" fmla="*/ 2147483647 h 325"/>
              <a:gd name="T44" fmla="*/ 2147483647 w 1117"/>
              <a:gd name="T45" fmla="*/ 2147483647 h 325"/>
              <a:gd name="T46" fmla="*/ 2147483647 w 1117"/>
              <a:gd name="T47" fmla="*/ 2147483647 h 325"/>
              <a:gd name="T48" fmla="*/ 2147483647 w 1117"/>
              <a:gd name="T49" fmla="*/ 2147483647 h 325"/>
              <a:gd name="T50" fmla="*/ 2147483647 w 1117"/>
              <a:gd name="T51" fmla="*/ 2147483647 h 325"/>
              <a:gd name="T52" fmla="*/ 2147483647 w 1117"/>
              <a:gd name="T53" fmla="*/ 2147483647 h 325"/>
              <a:gd name="T54" fmla="*/ 2147483647 w 1117"/>
              <a:gd name="T55" fmla="*/ 2147483647 h 325"/>
              <a:gd name="T56" fmla="*/ 2147483647 w 1117"/>
              <a:gd name="T57" fmla="*/ 2147483647 h 325"/>
              <a:gd name="T58" fmla="*/ 2147483647 w 1117"/>
              <a:gd name="T59" fmla="*/ 2147483647 h 325"/>
              <a:gd name="T60" fmla="*/ 2147483647 w 1117"/>
              <a:gd name="T61" fmla="*/ 2147483647 h 325"/>
              <a:gd name="T62" fmla="*/ 2147483647 w 1117"/>
              <a:gd name="T63" fmla="*/ 2147483647 h 325"/>
              <a:gd name="T64" fmla="*/ 2147483647 w 1117"/>
              <a:gd name="T65" fmla="*/ 2147483647 h 325"/>
              <a:gd name="T66" fmla="*/ 2147483647 w 1117"/>
              <a:gd name="T67" fmla="*/ 2147483647 h 325"/>
              <a:gd name="T68" fmla="*/ 2147483647 w 1117"/>
              <a:gd name="T69" fmla="*/ 2147483647 h 325"/>
              <a:gd name="T70" fmla="*/ 2147483647 w 1117"/>
              <a:gd name="T71" fmla="*/ 2147483647 h 325"/>
              <a:gd name="T72" fmla="*/ 2147483647 w 1117"/>
              <a:gd name="T73" fmla="*/ 2147483647 h 325"/>
              <a:gd name="T74" fmla="*/ 2147483647 w 1117"/>
              <a:gd name="T75" fmla="*/ 2147483647 h 325"/>
              <a:gd name="T76" fmla="*/ 2147483647 w 1117"/>
              <a:gd name="T77" fmla="*/ 2147483647 h 325"/>
              <a:gd name="T78" fmla="*/ 2147483647 w 1117"/>
              <a:gd name="T79" fmla="*/ 2147483647 h 325"/>
              <a:gd name="T80" fmla="*/ 2147483647 w 1117"/>
              <a:gd name="T81" fmla="*/ 2147483647 h 325"/>
              <a:gd name="T82" fmla="*/ 2147483647 w 1117"/>
              <a:gd name="T83" fmla="*/ 2147483647 h 325"/>
              <a:gd name="T84" fmla="*/ 2147483647 w 1117"/>
              <a:gd name="T85" fmla="*/ 2147483647 h 325"/>
              <a:gd name="T86" fmla="*/ 2147483647 w 1117"/>
              <a:gd name="T87" fmla="*/ 2147483647 h 32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17"/>
              <a:gd name="T133" fmla="*/ 0 h 325"/>
              <a:gd name="T134" fmla="*/ 1117 w 1117"/>
              <a:gd name="T135" fmla="*/ 325 h 32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17" h="325">
                <a:moveTo>
                  <a:pt x="1104" y="288"/>
                </a:moveTo>
                <a:lnTo>
                  <a:pt x="1080" y="276"/>
                </a:lnTo>
                <a:lnTo>
                  <a:pt x="1056" y="276"/>
                </a:lnTo>
                <a:lnTo>
                  <a:pt x="1032" y="264"/>
                </a:lnTo>
                <a:lnTo>
                  <a:pt x="1008" y="264"/>
                </a:lnTo>
                <a:lnTo>
                  <a:pt x="984" y="240"/>
                </a:lnTo>
                <a:lnTo>
                  <a:pt x="960" y="228"/>
                </a:lnTo>
                <a:lnTo>
                  <a:pt x="936" y="204"/>
                </a:lnTo>
                <a:lnTo>
                  <a:pt x="912" y="204"/>
                </a:lnTo>
                <a:lnTo>
                  <a:pt x="888" y="204"/>
                </a:lnTo>
                <a:lnTo>
                  <a:pt x="864" y="204"/>
                </a:lnTo>
                <a:lnTo>
                  <a:pt x="840" y="204"/>
                </a:lnTo>
                <a:lnTo>
                  <a:pt x="816" y="192"/>
                </a:lnTo>
                <a:lnTo>
                  <a:pt x="792" y="192"/>
                </a:lnTo>
                <a:lnTo>
                  <a:pt x="768" y="192"/>
                </a:lnTo>
                <a:lnTo>
                  <a:pt x="744" y="192"/>
                </a:lnTo>
                <a:lnTo>
                  <a:pt x="696" y="192"/>
                </a:lnTo>
                <a:lnTo>
                  <a:pt x="648" y="192"/>
                </a:lnTo>
                <a:lnTo>
                  <a:pt x="624" y="180"/>
                </a:lnTo>
                <a:lnTo>
                  <a:pt x="588" y="156"/>
                </a:lnTo>
                <a:lnTo>
                  <a:pt x="564" y="144"/>
                </a:lnTo>
                <a:lnTo>
                  <a:pt x="540" y="120"/>
                </a:lnTo>
                <a:lnTo>
                  <a:pt x="516" y="108"/>
                </a:lnTo>
                <a:lnTo>
                  <a:pt x="492" y="96"/>
                </a:lnTo>
                <a:lnTo>
                  <a:pt x="468" y="84"/>
                </a:lnTo>
                <a:lnTo>
                  <a:pt x="444" y="72"/>
                </a:lnTo>
                <a:lnTo>
                  <a:pt x="420" y="60"/>
                </a:lnTo>
                <a:lnTo>
                  <a:pt x="396" y="60"/>
                </a:lnTo>
                <a:lnTo>
                  <a:pt x="372" y="48"/>
                </a:lnTo>
                <a:lnTo>
                  <a:pt x="360" y="24"/>
                </a:lnTo>
                <a:lnTo>
                  <a:pt x="336" y="24"/>
                </a:lnTo>
                <a:lnTo>
                  <a:pt x="312" y="24"/>
                </a:lnTo>
                <a:lnTo>
                  <a:pt x="288" y="24"/>
                </a:lnTo>
                <a:lnTo>
                  <a:pt x="264" y="12"/>
                </a:lnTo>
                <a:lnTo>
                  <a:pt x="240" y="0"/>
                </a:lnTo>
                <a:lnTo>
                  <a:pt x="216" y="0"/>
                </a:lnTo>
                <a:lnTo>
                  <a:pt x="192" y="0"/>
                </a:lnTo>
                <a:lnTo>
                  <a:pt x="168" y="0"/>
                </a:lnTo>
                <a:lnTo>
                  <a:pt x="144" y="0"/>
                </a:lnTo>
                <a:lnTo>
                  <a:pt x="120" y="0"/>
                </a:lnTo>
                <a:lnTo>
                  <a:pt x="84" y="0"/>
                </a:lnTo>
                <a:lnTo>
                  <a:pt x="60" y="0"/>
                </a:lnTo>
                <a:lnTo>
                  <a:pt x="24" y="0"/>
                </a:lnTo>
                <a:lnTo>
                  <a:pt x="0" y="12"/>
                </a:lnTo>
                <a:lnTo>
                  <a:pt x="12" y="36"/>
                </a:lnTo>
                <a:lnTo>
                  <a:pt x="48" y="60"/>
                </a:lnTo>
                <a:lnTo>
                  <a:pt x="72" y="60"/>
                </a:lnTo>
                <a:lnTo>
                  <a:pt x="96" y="72"/>
                </a:lnTo>
                <a:lnTo>
                  <a:pt x="120" y="84"/>
                </a:lnTo>
                <a:lnTo>
                  <a:pt x="144" y="108"/>
                </a:lnTo>
                <a:lnTo>
                  <a:pt x="180" y="120"/>
                </a:lnTo>
                <a:lnTo>
                  <a:pt x="204" y="120"/>
                </a:lnTo>
                <a:lnTo>
                  <a:pt x="240" y="132"/>
                </a:lnTo>
                <a:lnTo>
                  <a:pt x="276" y="144"/>
                </a:lnTo>
                <a:lnTo>
                  <a:pt x="312" y="144"/>
                </a:lnTo>
                <a:lnTo>
                  <a:pt x="336" y="144"/>
                </a:lnTo>
                <a:lnTo>
                  <a:pt x="360" y="156"/>
                </a:lnTo>
                <a:lnTo>
                  <a:pt x="360" y="180"/>
                </a:lnTo>
                <a:lnTo>
                  <a:pt x="384" y="204"/>
                </a:lnTo>
                <a:lnTo>
                  <a:pt x="408" y="228"/>
                </a:lnTo>
                <a:lnTo>
                  <a:pt x="432" y="228"/>
                </a:lnTo>
                <a:lnTo>
                  <a:pt x="456" y="240"/>
                </a:lnTo>
                <a:lnTo>
                  <a:pt x="480" y="240"/>
                </a:lnTo>
                <a:lnTo>
                  <a:pt x="516" y="252"/>
                </a:lnTo>
                <a:lnTo>
                  <a:pt x="540" y="252"/>
                </a:lnTo>
                <a:lnTo>
                  <a:pt x="564" y="264"/>
                </a:lnTo>
                <a:lnTo>
                  <a:pt x="588" y="264"/>
                </a:lnTo>
                <a:lnTo>
                  <a:pt x="612" y="276"/>
                </a:lnTo>
                <a:lnTo>
                  <a:pt x="636" y="276"/>
                </a:lnTo>
                <a:lnTo>
                  <a:pt x="660" y="276"/>
                </a:lnTo>
                <a:lnTo>
                  <a:pt x="684" y="288"/>
                </a:lnTo>
                <a:lnTo>
                  <a:pt x="708" y="300"/>
                </a:lnTo>
                <a:lnTo>
                  <a:pt x="732" y="300"/>
                </a:lnTo>
                <a:lnTo>
                  <a:pt x="768" y="300"/>
                </a:lnTo>
                <a:lnTo>
                  <a:pt x="792" y="300"/>
                </a:lnTo>
                <a:lnTo>
                  <a:pt x="828" y="300"/>
                </a:lnTo>
                <a:lnTo>
                  <a:pt x="864" y="300"/>
                </a:lnTo>
                <a:lnTo>
                  <a:pt x="900" y="300"/>
                </a:lnTo>
                <a:lnTo>
                  <a:pt x="924" y="300"/>
                </a:lnTo>
                <a:lnTo>
                  <a:pt x="948" y="312"/>
                </a:lnTo>
                <a:lnTo>
                  <a:pt x="972" y="324"/>
                </a:lnTo>
                <a:lnTo>
                  <a:pt x="996" y="312"/>
                </a:lnTo>
                <a:lnTo>
                  <a:pt x="1020" y="312"/>
                </a:lnTo>
                <a:lnTo>
                  <a:pt x="1044" y="300"/>
                </a:lnTo>
                <a:lnTo>
                  <a:pt x="1068" y="288"/>
                </a:lnTo>
                <a:lnTo>
                  <a:pt x="1092" y="288"/>
                </a:lnTo>
                <a:lnTo>
                  <a:pt x="1116" y="288"/>
                </a:lnTo>
                <a:lnTo>
                  <a:pt x="1104" y="288"/>
                </a:lnTo>
              </a:path>
            </a:pathLst>
          </a:custGeom>
          <a:solidFill>
            <a:srgbClr val="474747"/>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42019" name="Freeform 7"/>
          <p:cNvSpPr>
            <a:spLocks/>
          </p:cNvSpPr>
          <p:nvPr/>
        </p:nvSpPr>
        <p:spPr bwMode="auto">
          <a:xfrm>
            <a:off x="3530600" y="2647950"/>
            <a:ext cx="1125538" cy="515938"/>
          </a:xfrm>
          <a:custGeom>
            <a:avLst/>
            <a:gdLst>
              <a:gd name="T0" fmla="*/ 2147483647 w 709"/>
              <a:gd name="T1" fmla="*/ 2147483647 h 325"/>
              <a:gd name="T2" fmla="*/ 2147483647 w 709"/>
              <a:gd name="T3" fmla="*/ 2147483647 h 325"/>
              <a:gd name="T4" fmla="*/ 2147483647 w 709"/>
              <a:gd name="T5" fmla="*/ 2147483647 h 325"/>
              <a:gd name="T6" fmla="*/ 2147483647 w 709"/>
              <a:gd name="T7" fmla="*/ 2147483647 h 325"/>
              <a:gd name="T8" fmla="*/ 2147483647 w 709"/>
              <a:gd name="T9" fmla="*/ 2147483647 h 325"/>
              <a:gd name="T10" fmla="*/ 2147483647 w 709"/>
              <a:gd name="T11" fmla="*/ 2147483647 h 325"/>
              <a:gd name="T12" fmla="*/ 2147483647 w 709"/>
              <a:gd name="T13" fmla="*/ 2147483647 h 325"/>
              <a:gd name="T14" fmla="*/ 2147483647 w 709"/>
              <a:gd name="T15" fmla="*/ 2147483647 h 325"/>
              <a:gd name="T16" fmla="*/ 2147483647 w 709"/>
              <a:gd name="T17" fmla="*/ 2147483647 h 325"/>
              <a:gd name="T18" fmla="*/ 2147483647 w 709"/>
              <a:gd name="T19" fmla="*/ 2147483647 h 325"/>
              <a:gd name="T20" fmla="*/ 2147483647 w 709"/>
              <a:gd name="T21" fmla="*/ 2147483647 h 325"/>
              <a:gd name="T22" fmla="*/ 2147483647 w 709"/>
              <a:gd name="T23" fmla="*/ 2147483647 h 325"/>
              <a:gd name="T24" fmla="*/ 2147483647 w 709"/>
              <a:gd name="T25" fmla="*/ 2147483647 h 325"/>
              <a:gd name="T26" fmla="*/ 2147483647 w 709"/>
              <a:gd name="T27" fmla="*/ 2147483647 h 325"/>
              <a:gd name="T28" fmla="*/ 2147483647 w 709"/>
              <a:gd name="T29" fmla="*/ 2147483647 h 325"/>
              <a:gd name="T30" fmla="*/ 2147483647 w 709"/>
              <a:gd name="T31" fmla="*/ 2147483647 h 325"/>
              <a:gd name="T32" fmla="*/ 2147483647 w 709"/>
              <a:gd name="T33" fmla="*/ 2147483647 h 325"/>
              <a:gd name="T34" fmla="*/ 2147483647 w 709"/>
              <a:gd name="T35" fmla="*/ 2147483647 h 325"/>
              <a:gd name="T36" fmla="*/ 2147483647 w 709"/>
              <a:gd name="T37" fmla="*/ 2147483647 h 325"/>
              <a:gd name="T38" fmla="*/ 2147483647 w 709"/>
              <a:gd name="T39" fmla="*/ 2147483647 h 325"/>
              <a:gd name="T40" fmla="*/ 2147483647 w 709"/>
              <a:gd name="T41" fmla="*/ 2147483647 h 325"/>
              <a:gd name="T42" fmla="*/ 2147483647 w 709"/>
              <a:gd name="T43" fmla="*/ 2147483647 h 325"/>
              <a:gd name="T44" fmla="*/ 2147483647 w 709"/>
              <a:gd name="T45" fmla="*/ 2147483647 h 325"/>
              <a:gd name="T46" fmla="*/ 2147483647 w 709"/>
              <a:gd name="T47" fmla="*/ 2147483647 h 325"/>
              <a:gd name="T48" fmla="*/ 2147483647 w 709"/>
              <a:gd name="T49" fmla="*/ 2147483647 h 325"/>
              <a:gd name="T50" fmla="*/ 2147483647 w 709"/>
              <a:gd name="T51" fmla="*/ 2147483647 h 325"/>
              <a:gd name="T52" fmla="*/ 2147483647 w 709"/>
              <a:gd name="T53" fmla="*/ 2147483647 h 325"/>
              <a:gd name="T54" fmla="*/ 2147483647 w 709"/>
              <a:gd name="T55" fmla="*/ 2147483647 h 325"/>
              <a:gd name="T56" fmla="*/ 2147483647 w 709"/>
              <a:gd name="T57" fmla="*/ 2147483647 h 325"/>
              <a:gd name="T58" fmla="*/ 2147483647 w 709"/>
              <a:gd name="T59" fmla="*/ 2147483647 h 325"/>
              <a:gd name="T60" fmla="*/ 2147483647 w 709"/>
              <a:gd name="T61" fmla="*/ 2147483647 h 325"/>
              <a:gd name="T62" fmla="*/ 0 w 709"/>
              <a:gd name="T63" fmla="*/ 2147483647 h 325"/>
              <a:gd name="T64" fmla="*/ 2147483647 w 709"/>
              <a:gd name="T65" fmla="*/ 2147483647 h 325"/>
              <a:gd name="T66" fmla="*/ 2147483647 w 709"/>
              <a:gd name="T67" fmla="*/ 2147483647 h 325"/>
              <a:gd name="T68" fmla="*/ 2147483647 w 709"/>
              <a:gd name="T69" fmla="*/ 2147483647 h 325"/>
              <a:gd name="T70" fmla="*/ 2147483647 w 709"/>
              <a:gd name="T71" fmla="*/ 2147483647 h 325"/>
              <a:gd name="T72" fmla="*/ 2147483647 w 709"/>
              <a:gd name="T73" fmla="*/ 2147483647 h 325"/>
              <a:gd name="T74" fmla="*/ 0 w 709"/>
              <a:gd name="T75" fmla="*/ 2147483647 h 325"/>
              <a:gd name="T76" fmla="*/ 2147483647 w 709"/>
              <a:gd name="T77" fmla="*/ 2147483647 h 325"/>
              <a:gd name="T78" fmla="*/ 2147483647 w 709"/>
              <a:gd name="T79" fmla="*/ 2147483647 h 325"/>
              <a:gd name="T80" fmla="*/ 2147483647 w 709"/>
              <a:gd name="T81" fmla="*/ 2147483647 h 32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09"/>
              <a:gd name="T124" fmla="*/ 0 h 325"/>
              <a:gd name="T125" fmla="*/ 709 w 709"/>
              <a:gd name="T126" fmla="*/ 325 h 32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09" h="325">
                <a:moveTo>
                  <a:pt x="24" y="24"/>
                </a:moveTo>
                <a:lnTo>
                  <a:pt x="48" y="12"/>
                </a:lnTo>
                <a:lnTo>
                  <a:pt x="72" y="12"/>
                </a:lnTo>
                <a:lnTo>
                  <a:pt x="96" y="12"/>
                </a:lnTo>
                <a:lnTo>
                  <a:pt x="120" y="12"/>
                </a:lnTo>
                <a:lnTo>
                  <a:pt x="144" y="12"/>
                </a:lnTo>
                <a:lnTo>
                  <a:pt x="168" y="12"/>
                </a:lnTo>
                <a:lnTo>
                  <a:pt x="192" y="12"/>
                </a:lnTo>
                <a:lnTo>
                  <a:pt x="216" y="24"/>
                </a:lnTo>
                <a:lnTo>
                  <a:pt x="240" y="36"/>
                </a:lnTo>
                <a:lnTo>
                  <a:pt x="264" y="36"/>
                </a:lnTo>
                <a:lnTo>
                  <a:pt x="288" y="36"/>
                </a:lnTo>
                <a:lnTo>
                  <a:pt x="312" y="48"/>
                </a:lnTo>
                <a:lnTo>
                  <a:pt x="336" y="48"/>
                </a:lnTo>
                <a:lnTo>
                  <a:pt x="360" y="60"/>
                </a:lnTo>
                <a:lnTo>
                  <a:pt x="384" y="60"/>
                </a:lnTo>
                <a:lnTo>
                  <a:pt x="408" y="72"/>
                </a:lnTo>
                <a:lnTo>
                  <a:pt x="432" y="84"/>
                </a:lnTo>
                <a:lnTo>
                  <a:pt x="456" y="84"/>
                </a:lnTo>
                <a:lnTo>
                  <a:pt x="480" y="84"/>
                </a:lnTo>
                <a:lnTo>
                  <a:pt x="504" y="96"/>
                </a:lnTo>
                <a:lnTo>
                  <a:pt x="540" y="108"/>
                </a:lnTo>
                <a:lnTo>
                  <a:pt x="576" y="120"/>
                </a:lnTo>
                <a:lnTo>
                  <a:pt x="600" y="120"/>
                </a:lnTo>
                <a:lnTo>
                  <a:pt x="624" y="132"/>
                </a:lnTo>
                <a:lnTo>
                  <a:pt x="648" y="132"/>
                </a:lnTo>
                <a:lnTo>
                  <a:pt x="672" y="144"/>
                </a:lnTo>
                <a:lnTo>
                  <a:pt x="696" y="168"/>
                </a:lnTo>
                <a:lnTo>
                  <a:pt x="708" y="192"/>
                </a:lnTo>
                <a:lnTo>
                  <a:pt x="708" y="216"/>
                </a:lnTo>
                <a:lnTo>
                  <a:pt x="708" y="240"/>
                </a:lnTo>
                <a:lnTo>
                  <a:pt x="696" y="264"/>
                </a:lnTo>
                <a:lnTo>
                  <a:pt x="684" y="288"/>
                </a:lnTo>
                <a:lnTo>
                  <a:pt x="672" y="312"/>
                </a:lnTo>
                <a:lnTo>
                  <a:pt x="648" y="324"/>
                </a:lnTo>
                <a:lnTo>
                  <a:pt x="624" y="324"/>
                </a:lnTo>
                <a:lnTo>
                  <a:pt x="600" y="324"/>
                </a:lnTo>
                <a:lnTo>
                  <a:pt x="564" y="312"/>
                </a:lnTo>
                <a:lnTo>
                  <a:pt x="528" y="300"/>
                </a:lnTo>
                <a:lnTo>
                  <a:pt x="504" y="300"/>
                </a:lnTo>
                <a:lnTo>
                  <a:pt x="480" y="300"/>
                </a:lnTo>
                <a:lnTo>
                  <a:pt x="456" y="300"/>
                </a:lnTo>
                <a:lnTo>
                  <a:pt x="432" y="288"/>
                </a:lnTo>
                <a:lnTo>
                  <a:pt x="408" y="288"/>
                </a:lnTo>
                <a:lnTo>
                  <a:pt x="384" y="276"/>
                </a:lnTo>
                <a:lnTo>
                  <a:pt x="360" y="276"/>
                </a:lnTo>
                <a:lnTo>
                  <a:pt x="336" y="276"/>
                </a:lnTo>
                <a:lnTo>
                  <a:pt x="312" y="264"/>
                </a:lnTo>
                <a:lnTo>
                  <a:pt x="288" y="264"/>
                </a:lnTo>
                <a:lnTo>
                  <a:pt x="264" y="264"/>
                </a:lnTo>
                <a:lnTo>
                  <a:pt x="240" y="252"/>
                </a:lnTo>
                <a:lnTo>
                  <a:pt x="216" y="252"/>
                </a:lnTo>
                <a:lnTo>
                  <a:pt x="192" y="240"/>
                </a:lnTo>
                <a:lnTo>
                  <a:pt x="168" y="240"/>
                </a:lnTo>
                <a:lnTo>
                  <a:pt x="144" y="240"/>
                </a:lnTo>
                <a:lnTo>
                  <a:pt x="120" y="240"/>
                </a:lnTo>
                <a:lnTo>
                  <a:pt x="96" y="228"/>
                </a:lnTo>
                <a:lnTo>
                  <a:pt x="72" y="216"/>
                </a:lnTo>
                <a:lnTo>
                  <a:pt x="48" y="204"/>
                </a:lnTo>
                <a:lnTo>
                  <a:pt x="36" y="180"/>
                </a:lnTo>
                <a:lnTo>
                  <a:pt x="12" y="168"/>
                </a:lnTo>
                <a:lnTo>
                  <a:pt x="12" y="144"/>
                </a:lnTo>
                <a:lnTo>
                  <a:pt x="0" y="120"/>
                </a:lnTo>
                <a:lnTo>
                  <a:pt x="0" y="96"/>
                </a:lnTo>
                <a:lnTo>
                  <a:pt x="12" y="72"/>
                </a:lnTo>
                <a:lnTo>
                  <a:pt x="36" y="60"/>
                </a:lnTo>
                <a:lnTo>
                  <a:pt x="48" y="36"/>
                </a:lnTo>
                <a:lnTo>
                  <a:pt x="72" y="24"/>
                </a:lnTo>
                <a:lnTo>
                  <a:pt x="84" y="0"/>
                </a:lnTo>
                <a:lnTo>
                  <a:pt x="108" y="12"/>
                </a:lnTo>
                <a:lnTo>
                  <a:pt x="84" y="12"/>
                </a:lnTo>
                <a:lnTo>
                  <a:pt x="60" y="12"/>
                </a:lnTo>
                <a:lnTo>
                  <a:pt x="36" y="12"/>
                </a:lnTo>
                <a:lnTo>
                  <a:pt x="12" y="12"/>
                </a:lnTo>
                <a:lnTo>
                  <a:pt x="0" y="36"/>
                </a:lnTo>
                <a:lnTo>
                  <a:pt x="0" y="60"/>
                </a:lnTo>
                <a:lnTo>
                  <a:pt x="24" y="72"/>
                </a:lnTo>
                <a:lnTo>
                  <a:pt x="48" y="72"/>
                </a:lnTo>
                <a:lnTo>
                  <a:pt x="72" y="72"/>
                </a:lnTo>
                <a:lnTo>
                  <a:pt x="96" y="60"/>
                </a:lnTo>
                <a:lnTo>
                  <a:pt x="120" y="48"/>
                </a:lnTo>
                <a:lnTo>
                  <a:pt x="132" y="24"/>
                </a:lnTo>
                <a:lnTo>
                  <a:pt x="156" y="24"/>
                </a:lnTo>
              </a:path>
            </a:pathLst>
          </a:custGeom>
          <a:solidFill>
            <a:srgbClr val="50535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0969" name="Rectangle 9"/>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07" charset="0"/>
              </a:rPr>
              <a:t>7</a:t>
            </a:r>
          </a:p>
        </p:txBody>
      </p:sp>
      <p:sp>
        <p:nvSpPr>
          <p:cNvPr id="40970" name="Line 10"/>
          <p:cNvSpPr>
            <a:spLocks noChangeShapeType="1"/>
          </p:cNvSpPr>
          <p:nvPr/>
        </p:nvSpPr>
        <p:spPr bwMode="auto">
          <a:xfrm>
            <a:off x="912813"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342022" name="Freeform 6"/>
          <p:cNvSpPr>
            <a:spLocks/>
          </p:cNvSpPr>
          <p:nvPr/>
        </p:nvSpPr>
        <p:spPr bwMode="auto">
          <a:xfrm>
            <a:off x="3409950" y="1955800"/>
            <a:ext cx="1754188" cy="1982788"/>
          </a:xfrm>
          <a:custGeom>
            <a:avLst/>
            <a:gdLst>
              <a:gd name="T0" fmla="*/ 2147483647 w 1105"/>
              <a:gd name="T1" fmla="*/ 2147483647 h 1249"/>
              <a:gd name="T2" fmla="*/ 2147483647 w 1105"/>
              <a:gd name="T3" fmla="*/ 2147483647 h 1249"/>
              <a:gd name="T4" fmla="*/ 2147483647 w 1105"/>
              <a:gd name="T5" fmla="*/ 2147483647 h 1249"/>
              <a:gd name="T6" fmla="*/ 2147483647 w 1105"/>
              <a:gd name="T7" fmla="*/ 2147483647 h 1249"/>
              <a:gd name="T8" fmla="*/ 2147483647 w 1105"/>
              <a:gd name="T9" fmla="*/ 2147483647 h 1249"/>
              <a:gd name="T10" fmla="*/ 2147483647 w 1105"/>
              <a:gd name="T11" fmla="*/ 2147483647 h 1249"/>
              <a:gd name="T12" fmla="*/ 2147483647 w 1105"/>
              <a:gd name="T13" fmla="*/ 2147483647 h 1249"/>
              <a:gd name="T14" fmla="*/ 2147483647 w 1105"/>
              <a:gd name="T15" fmla="*/ 2147483647 h 1249"/>
              <a:gd name="T16" fmla="*/ 2147483647 w 1105"/>
              <a:gd name="T17" fmla="*/ 2147483647 h 1249"/>
              <a:gd name="T18" fmla="*/ 2147483647 w 1105"/>
              <a:gd name="T19" fmla="*/ 2147483647 h 1249"/>
              <a:gd name="T20" fmla="*/ 2147483647 w 1105"/>
              <a:gd name="T21" fmla="*/ 2147483647 h 1249"/>
              <a:gd name="T22" fmla="*/ 2147483647 w 1105"/>
              <a:gd name="T23" fmla="*/ 2147483647 h 1249"/>
              <a:gd name="T24" fmla="*/ 2147483647 w 1105"/>
              <a:gd name="T25" fmla="*/ 2147483647 h 1249"/>
              <a:gd name="T26" fmla="*/ 2147483647 w 1105"/>
              <a:gd name="T27" fmla="*/ 2147483647 h 1249"/>
              <a:gd name="T28" fmla="*/ 2147483647 w 1105"/>
              <a:gd name="T29" fmla="*/ 2147483647 h 1249"/>
              <a:gd name="T30" fmla="*/ 2147483647 w 1105"/>
              <a:gd name="T31" fmla="*/ 2147483647 h 1249"/>
              <a:gd name="T32" fmla="*/ 2147483647 w 1105"/>
              <a:gd name="T33" fmla="*/ 2147483647 h 1249"/>
              <a:gd name="T34" fmla="*/ 2147483647 w 1105"/>
              <a:gd name="T35" fmla="*/ 2147483647 h 1249"/>
              <a:gd name="T36" fmla="*/ 2147483647 w 1105"/>
              <a:gd name="T37" fmla="*/ 2147483647 h 1249"/>
              <a:gd name="T38" fmla="*/ 2147483647 w 1105"/>
              <a:gd name="T39" fmla="*/ 2147483647 h 1249"/>
              <a:gd name="T40" fmla="*/ 2147483647 w 1105"/>
              <a:gd name="T41" fmla="*/ 2147483647 h 1249"/>
              <a:gd name="T42" fmla="*/ 2147483647 w 1105"/>
              <a:gd name="T43" fmla="*/ 2147483647 h 1249"/>
              <a:gd name="T44" fmla="*/ 2147483647 w 1105"/>
              <a:gd name="T45" fmla="*/ 2147483647 h 1249"/>
              <a:gd name="T46" fmla="*/ 2147483647 w 1105"/>
              <a:gd name="T47" fmla="*/ 2147483647 h 1249"/>
              <a:gd name="T48" fmla="*/ 2147483647 w 1105"/>
              <a:gd name="T49" fmla="*/ 2147483647 h 1249"/>
              <a:gd name="T50" fmla="*/ 2147483647 w 1105"/>
              <a:gd name="T51" fmla="*/ 2147483647 h 1249"/>
              <a:gd name="T52" fmla="*/ 2147483647 w 1105"/>
              <a:gd name="T53" fmla="*/ 2147483647 h 1249"/>
              <a:gd name="T54" fmla="*/ 2147483647 w 1105"/>
              <a:gd name="T55" fmla="*/ 2147483647 h 1249"/>
              <a:gd name="T56" fmla="*/ 2147483647 w 1105"/>
              <a:gd name="T57" fmla="*/ 2147483647 h 1249"/>
              <a:gd name="T58" fmla="*/ 2147483647 w 1105"/>
              <a:gd name="T59" fmla="*/ 2147483647 h 1249"/>
              <a:gd name="T60" fmla="*/ 2147483647 w 1105"/>
              <a:gd name="T61" fmla="*/ 2147483647 h 1249"/>
              <a:gd name="T62" fmla="*/ 2147483647 w 1105"/>
              <a:gd name="T63" fmla="*/ 2147483647 h 1249"/>
              <a:gd name="T64" fmla="*/ 2147483647 w 1105"/>
              <a:gd name="T65" fmla="*/ 0 h 1249"/>
              <a:gd name="T66" fmla="*/ 2147483647 w 1105"/>
              <a:gd name="T67" fmla="*/ 2147483647 h 1249"/>
              <a:gd name="T68" fmla="*/ 0 w 1105"/>
              <a:gd name="T69" fmla="*/ 2147483647 h 1249"/>
              <a:gd name="T70" fmla="*/ 2147483647 w 1105"/>
              <a:gd name="T71" fmla="*/ 2147483647 h 1249"/>
              <a:gd name="T72" fmla="*/ 2147483647 w 1105"/>
              <a:gd name="T73" fmla="*/ 2147483647 h 1249"/>
              <a:gd name="T74" fmla="*/ 2147483647 w 1105"/>
              <a:gd name="T75" fmla="*/ 2147483647 h 1249"/>
              <a:gd name="T76" fmla="*/ 2147483647 w 1105"/>
              <a:gd name="T77" fmla="*/ 2147483647 h 1249"/>
              <a:gd name="T78" fmla="*/ 2147483647 w 1105"/>
              <a:gd name="T79" fmla="*/ 2147483647 h 1249"/>
              <a:gd name="T80" fmla="*/ 2147483647 w 1105"/>
              <a:gd name="T81" fmla="*/ 2147483647 h 1249"/>
              <a:gd name="T82" fmla="*/ 2147483647 w 1105"/>
              <a:gd name="T83" fmla="*/ 2147483647 h 1249"/>
              <a:gd name="T84" fmla="*/ 2147483647 w 1105"/>
              <a:gd name="T85" fmla="*/ 2147483647 h 1249"/>
              <a:gd name="T86" fmla="*/ 2147483647 w 1105"/>
              <a:gd name="T87" fmla="*/ 2147483647 h 1249"/>
              <a:gd name="T88" fmla="*/ 2147483647 w 1105"/>
              <a:gd name="T89" fmla="*/ 2147483647 h 1249"/>
              <a:gd name="T90" fmla="*/ 2147483647 w 1105"/>
              <a:gd name="T91" fmla="*/ 2147483647 h 1249"/>
              <a:gd name="T92" fmla="*/ 2147483647 w 1105"/>
              <a:gd name="T93" fmla="*/ 2147483647 h 1249"/>
              <a:gd name="T94" fmla="*/ 2147483647 w 1105"/>
              <a:gd name="T95" fmla="*/ 2147483647 h 1249"/>
              <a:gd name="T96" fmla="*/ 2147483647 w 1105"/>
              <a:gd name="T97" fmla="*/ 2147483647 h 1249"/>
              <a:gd name="T98" fmla="*/ 2147483647 w 1105"/>
              <a:gd name="T99" fmla="*/ 2147483647 h 1249"/>
              <a:gd name="T100" fmla="*/ 2147483647 w 1105"/>
              <a:gd name="T101" fmla="*/ 2147483647 h 1249"/>
              <a:gd name="T102" fmla="*/ 2147483647 w 1105"/>
              <a:gd name="T103" fmla="*/ 2147483647 h 1249"/>
              <a:gd name="T104" fmla="*/ 2147483647 w 1105"/>
              <a:gd name="T105" fmla="*/ 2147483647 h 1249"/>
              <a:gd name="T106" fmla="*/ 2147483647 w 1105"/>
              <a:gd name="T107" fmla="*/ 2147483647 h 1249"/>
              <a:gd name="T108" fmla="*/ 2147483647 w 1105"/>
              <a:gd name="T109" fmla="*/ 2147483647 h 1249"/>
              <a:gd name="T110" fmla="*/ 2147483647 w 1105"/>
              <a:gd name="T111" fmla="*/ 2147483647 h 1249"/>
              <a:gd name="T112" fmla="*/ 2147483647 w 1105"/>
              <a:gd name="T113" fmla="*/ 2147483647 h 1249"/>
              <a:gd name="T114" fmla="*/ 2147483647 w 1105"/>
              <a:gd name="T115" fmla="*/ 2147483647 h 124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05"/>
              <a:gd name="T175" fmla="*/ 0 h 1249"/>
              <a:gd name="T176" fmla="*/ 1105 w 1105"/>
              <a:gd name="T177" fmla="*/ 1249 h 124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05" h="1249">
                <a:moveTo>
                  <a:pt x="816" y="1216"/>
                </a:moveTo>
                <a:lnTo>
                  <a:pt x="848" y="1184"/>
                </a:lnTo>
                <a:lnTo>
                  <a:pt x="880" y="1184"/>
                </a:lnTo>
                <a:lnTo>
                  <a:pt x="912" y="1184"/>
                </a:lnTo>
                <a:lnTo>
                  <a:pt x="944" y="1200"/>
                </a:lnTo>
                <a:lnTo>
                  <a:pt x="976" y="1200"/>
                </a:lnTo>
                <a:lnTo>
                  <a:pt x="1008" y="1200"/>
                </a:lnTo>
                <a:lnTo>
                  <a:pt x="1040" y="1200"/>
                </a:lnTo>
                <a:lnTo>
                  <a:pt x="1072" y="1200"/>
                </a:lnTo>
                <a:lnTo>
                  <a:pt x="1088" y="1168"/>
                </a:lnTo>
                <a:lnTo>
                  <a:pt x="1104" y="1136"/>
                </a:lnTo>
                <a:lnTo>
                  <a:pt x="1104" y="1104"/>
                </a:lnTo>
                <a:lnTo>
                  <a:pt x="1104" y="1056"/>
                </a:lnTo>
                <a:lnTo>
                  <a:pt x="1104" y="1024"/>
                </a:lnTo>
                <a:lnTo>
                  <a:pt x="1104" y="992"/>
                </a:lnTo>
                <a:lnTo>
                  <a:pt x="1104" y="960"/>
                </a:lnTo>
                <a:lnTo>
                  <a:pt x="1088" y="928"/>
                </a:lnTo>
                <a:lnTo>
                  <a:pt x="1072" y="896"/>
                </a:lnTo>
                <a:lnTo>
                  <a:pt x="1056" y="848"/>
                </a:lnTo>
                <a:lnTo>
                  <a:pt x="1056" y="816"/>
                </a:lnTo>
                <a:lnTo>
                  <a:pt x="1040" y="784"/>
                </a:lnTo>
                <a:lnTo>
                  <a:pt x="1024" y="736"/>
                </a:lnTo>
                <a:lnTo>
                  <a:pt x="1008" y="704"/>
                </a:lnTo>
                <a:lnTo>
                  <a:pt x="992" y="672"/>
                </a:lnTo>
                <a:lnTo>
                  <a:pt x="976" y="640"/>
                </a:lnTo>
                <a:lnTo>
                  <a:pt x="944" y="592"/>
                </a:lnTo>
                <a:lnTo>
                  <a:pt x="912" y="560"/>
                </a:lnTo>
                <a:lnTo>
                  <a:pt x="880" y="528"/>
                </a:lnTo>
                <a:lnTo>
                  <a:pt x="864" y="496"/>
                </a:lnTo>
                <a:lnTo>
                  <a:pt x="832" y="496"/>
                </a:lnTo>
                <a:lnTo>
                  <a:pt x="816" y="464"/>
                </a:lnTo>
                <a:lnTo>
                  <a:pt x="784" y="432"/>
                </a:lnTo>
                <a:lnTo>
                  <a:pt x="752" y="416"/>
                </a:lnTo>
                <a:lnTo>
                  <a:pt x="720" y="416"/>
                </a:lnTo>
                <a:lnTo>
                  <a:pt x="688" y="416"/>
                </a:lnTo>
                <a:lnTo>
                  <a:pt x="656" y="400"/>
                </a:lnTo>
                <a:lnTo>
                  <a:pt x="624" y="400"/>
                </a:lnTo>
                <a:lnTo>
                  <a:pt x="592" y="416"/>
                </a:lnTo>
                <a:lnTo>
                  <a:pt x="560" y="416"/>
                </a:lnTo>
                <a:lnTo>
                  <a:pt x="592" y="400"/>
                </a:lnTo>
                <a:lnTo>
                  <a:pt x="624" y="400"/>
                </a:lnTo>
                <a:lnTo>
                  <a:pt x="656" y="400"/>
                </a:lnTo>
                <a:lnTo>
                  <a:pt x="688" y="384"/>
                </a:lnTo>
                <a:lnTo>
                  <a:pt x="720" y="384"/>
                </a:lnTo>
                <a:lnTo>
                  <a:pt x="720" y="352"/>
                </a:lnTo>
                <a:lnTo>
                  <a:pt x="704" y="320"/>
                </a:lnTo>
                <a:lnTo>
                  <a:pt x="672" y="304"/>
                </a:lnTo>
                <a:lnTo>
                  <a:pt x="640" y="288"/>
                </a:lnTo>
                <a:lnTo>
                  <a:pt x="608" y="272"/>
                </a:lnTo>
                <a:lnTo>
                  <a:pt x="576" y="256"/>
                </a:lnTo>
                <a:lnTo>
                  <a:pt x="544" y="240"/>
                </a:lnTo>
                <a:lnTo>
                  <a:pt x="528" y="208"/>
                </a:lnTo>
                <a:lnTo>
                  <a:pt x="496" y="192"/>
                </a:lnTo>
                <a:lnTo>
                  <a:pt x="464" y="160"/>
                </a:lnTo>
                <a:lnTo>
                  <a:pt x="432" y="160"/>
                </a:lnTo>
                <a:lnTo>
                  <a:pt x="400" y="144"/>
                </a:lnTo>
                <a:lnTo>
                  <a:pt x="368" y="128"/>
                </a:lnTo>
                <a:lnTo>
                  <a:pt x="320" y="112"/>
                </a:lnTo>
                <a:lnTo>
                  <a:pt x="288" y="80"/>
                </a:lnTo>
                <a:lnTo>
                  <a:pt x="256" y="80"/>
                </a:lnTo>
                <a:lnTo>
                  <a:pt x="224" y="48"/>
                </a:lnTo>
                <a:lnTo>
                  <a:pt x="192" y="48"/>
                </a:lnTo>
                <a:lnTo>
                  <a:pt x="160" y="32"/>
                </a:lnTo>
                <a:lnTo>
                  <a:pt x="128" y="16"/>
                </a:lnTo>
                <a:lnTo>
                  <a:pt x="96" y="0"/>
                </a:lnTo>
                <a:lnTo>
                  <a:pt x="64" y="0"/>
                </a:lnTo>
                <a:lnTo>
                  <a:pt x="48" y="32"/>
                </a:lnTo>
                <a:lnTo>
                  <a:pt x="48" y="64"/>
                </a:lnTo>
                <a:lnTo>
                  <a:pt x="16" y="80"/>
                </a:lnTo>
                <a:lnTo>
                  <a:pt x="0" y="112"/>
                </a:lnTo>
                <a:lnTo>
                  <a:pt x="0" y="144"/>
                </a:lnTo>
                <a:lnTo>
                  <a:pt x="16" y="176"/>
                </a:lnTo>
                <a:lnTo>
                  <a:pt x="16" y="208"/>
                </a:lnTo>
                <a:lnTo>
                  <a:pt x="48" y="224"/>
                </a:lnTo>
                <a:lnTo>
                  <a:pt x="64" y="256"/>
                </a:lnTo>
                <a:lnTo>
                  <a:pt x="96" y="272"/>
                </a:lnTo>
                <a:lnTo>
                  <a:pt x="128" y="288"/>
                </a:lnTo>
                <a:lnTo>
                  <a:pt x="144" y="320"/>
                </a:lnTo>
                <a:lnTo>
                  <a:pt x="176" y="336"/>
                </a:lnTo>
                <a:lnTo>
                  <a:pt x="208" y="352"/>
                </a:lnTo>
                <a:lnTo>
                  <a:pt x="240" y="368"/>
                </a:lnTo>
                <a:lnTo>
                  <a:pt x="272" y="368"/>
                </a:lnTo>
                <a:lnTo>
                  <a:pt x="304" y="384"/>
                </a:lnTo>
                <a:lnTo>
                  <a:pt x="336" y="400"/>
                </a:lnTo>
                <a:lnTo>
                  <a:pt x="368" y="400"/>
                </a:lnTo>
                <a:lnTo>
                  <a:pt x="384" y="432"/>
                </a:lnTo>
                <a:lnTo>
                  <a:pt x="416" y="448"/>
                </a:lnTo>
                <a:lnTo>
                  <a:pt x="432" y="480"/>
                </a:lnTo>
                <a:lnTo>
                  <a:pt x="464" y="496"/>
                </a:lnTo>
                <a:lnTo>
                  <a:pt x="464" y="528"/>
                </a:lnTo>
                <a:lnTo>
                  <a:pt x="480" y="560"/>
                </a:lnTo>
                <a:lnTo>
                  <a:pt x="512" y="576"/>
                </a:lnTo>
                <a:lnTo>
                  <a:pt x="528" y="608"/>
                </a:lnTo>
                <a:lnTo>
                  <a:pt x="560" y="624"/>
                </a:lnTo>
                <a:lnTo>
                  <a:pt x="576" y="656"/>
                </a:lnTo>
                <a:lnTo>
                  <a:pt x="592" y="688"/>
                </a:lnTo>
                <a:lnTo>
                  <a:pt x="608" y="720"/>
                </a:lnTo>
                <a:lnTo>
                  <a:pt x="624" y="752"/>
                </a:lnTo>
                <a:lnTo>
                  <a:pt x="640" y="784"/>
                </a:lnTo>
                <a:lnTo>
                  <a:pt x="672" y="800"/>
                </a:lnTo>
                <a:lnTo>
                  <a:pt x="688" y="832"/>
                </a:lnTo>
                <a:lnTo>
                  <a:pt x="704" y="864"/>
                </a:lnTo>
                <a:lnTo>
                  <a:pt x="736" y="880"/>
                </a:lnTo>
                <a:lnTo>
                  <a:pt x="752" y="912"/>
                </a:lnTo>
                <a:lnTo>
                  <a:pt x="784" y="944"/>
                </a:lnTo>
                <a:lnTo>
                  <a:pt x="800" y="976"/>
                </a:lnTo>
                <a:lnTo>
                  <a:pt x="816" y="1008"/>
                </a:lnTo>
                <a:lnTo>
                  <a:pt x="816" y="1040"/>
                </a:lnTo>
                <a:lnTo>
                  <a:pt x="832" y="1088"/>
                </a:lnTo>
                <a:lnTo>
                  <a:pt x="832" y="1120"/>
                </a:lnTo>
                <a:lnTo>
                  <a:pt x="832" y="1152"/>
                </a:lnTo>
                <a:lnTo>
                  <a:pt x="832" y="1184"/>
                </a:lnTo>
                <a:lnTo>
                  <a:pt x="832" y="1216"/>
                </a:lnTo>
                <a:lnTo>
                  <a:pt x="832" y="1248"/>
                </a:lnTo>
                <a:lnTo>
                  <a:pt x="912" y="1168"/>
                </a:lnTo>
                <a:lnTo>
                  <a:pt x="816" y="1216"/>
                </a:lnTo>
              </a:path>
            </a:pathLst>
          </a:custGeom>
          <a:solidFill>
            <a:srgbClr val="51515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42023" name="Text Box 26"/>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342024" name="Text Box 28"/>
          <p:cNvSpPr txBox="1">
            <a:spLocks noChangeArrowheads="1"/>
          </p:cNvSpPr>
          <p:nvPr/>
        </p:nvSpPr>
        <p:spPr bwMode="auto">
          <a:xfrm>
            <a:off x="8797925" y="6184900"/>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 </a:t>
            </a:r>
          </a:p>
        </p:txBody>
      </p:sp>
      <p:sp>
        <p:nvSpPr>
          <p:cNvPr id="342025" name="Text Box 29"/>
          <p:cNvSpPr txBox="1">
            <a:spLocks noChangeArrowheads="1"/>
          </p:cNvSpPr>
          <p:nvPr/>
        </p:nvSpPr>
        <p:spPr bwMode="auto">
          <a:xfrm>
            <a:off x="8364538" y="6486525"/>
            <a:ext cx="1841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b="1">
              <a:solidFill>
                <a:srgbClr val="FFFFFF"/>
              </a:solidFill>
            </a:endParaRPr>
          </a:p>
        </p:txBody>
      </p:sp>
      <p:sp>
        <p:nvSpPr>
          <p:cNvPr id="342026" name="Text Box 30"/>
          <p:cNvSpPr txBox="1">
            <a:spLocks noChangeArrowheads="1"/>
          </p:cNvSpPr>
          <p:nvPr/>
        </p:nvSpPr>
        <p:spPr bwMode="auto">
          <a:xfrm>
            <a:off x="8085138" y="6523038"/>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53</a:t>
            </a:r>
          </a:p>
        </p:txBody>
      </p:sp>
      <p:sp>
        <p:nvSpPr>
          <p:cNvPr id="342027" name="Text Box 31"/>
          <p:cNvSpPr txBox="1">
            <a:spLocks noChangeArrowheads="1"/>
          </p:cNvSpPr>
          <p:nvPr/>
        </p:nvSpPr>
        <p:spPr bwMode="auto">
          <a:xfrm>
            <a:off x="8750300" y="64008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2</a:t>
            </a:r>
          </a:p>
        </p:txBody>
      </p:sp>
      <p:sp>
        <p:nvSpPr>
          <p:cNvPr id="342028" name="Text Box 33"/>
          <p:cNvSpPr txBox="1">
            <a:spLocks noChangeArrowheads="1"/>
          </p:cNvSpPr>
          <p:nvPr/>
        </p:nvSpPr>
        <p:spPr bwMode="auto">
          <a:xfrm>
            <a:off x="7092950" y="6270625"/>
            <a:ext cx="154781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Handbook pg. 8-14</a:t>
            </a:r>
          </a:p>
        </p:txBody>
      </p:sp>
      <p:sp>
        <p:nvSpPr>
          <p:cNvPr id="40962" name="Oval 2"/>
          <p:cNvSpPr>
            <a:spLocks noChangeArrowheads="1"/>
          </p:cNvSpPr>
          <p:nvPr/>
        </p:nvSpPr>
        <p:spPr bwMode="auto">
          <a:xfrm>
            <a:off x="2032000" y="1092200"/>
            <a:ext cx="5054600" cy="4902200"/>
          </a:xfrm>
          <a:prstGeom prst="ellipse">
            <a:avLst/>
          </a:prstGeom>
          <a:noFill/>
          <a:ln w="1016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342030" name="Freeform 19"/>
          <p:cNvSpPr>
            <a:spLocks/>
          </p:cNvSpPr>
          <p:nvPr/>
        </p:nvSpPr>
        <p:spPr bwMode="auto">
          <a:xfrm>
            <a:off x="4808538" y="990600"/>
            <a:ext cx="2709862" cy="2684463"/>
          </a:xfrm>
          <a:custGeom>
            <a:avLst/>
            <a:gdLst>
              <a:gd name="T0" fmla="*/ 2147483647 w 1707"/>
              <a:gd name="T1" fmla="*/ 2147483647 h 1691"/>
              <a:gd name="T2" fmla="*/ 2147483647 w 1707"/>
              <a:gd name="T3" fmla="*/ 2147483647 h 1691"/>
              <a:gd name="T4" fmla="*/ 2147483647 w 1707"/>
              <a:gd name="T5" fmla="*/ 2147483647 h 1691"/>
              <a:gd name="T6" fmla="*/ 2147483647 w 1707"/>
              <a:gd name="T7" fmla="*/ 2147483647 h 1691"/>
              <a:gd name="T8" fmla="*/ 2147483647 w 1707"/>
              <a:gd name="T9" fmla="*/ 2147483647 h 1691"/>
              <a:gd name="T10" fmla="*/ 2147483647 w 1707"/>
              <a:gd name="T11" fmla="*/ 2147483647 h 1691"/>
              <a:gd name="T12" fmla="*/ 2147483647 w 1707"/>
              <a:gd name="T13" fmla="*/ 2147483647 h 1691"/>
              <a:gd name="T14" fmla="*/ 2147483647 w 1707"/>
              <a:gd name="T15" fmla="*/ 2147483647 h 1691"/>
              <a:gd name="T16" fmla="*/ 2147483647 w 1707"/>
              <a:gd name="T17" fmla="*/ 2147483647 h 1691"/>
              <a:gd name="T18" fmla="*/ 2147483647 w 1707"/>
              <a:gd name="T19" fmla="*/ 2147483647 h 1691"/>
              <a:gd name="T20" fmla="*/ 2147483647 w 1707"/>
              <a:gd name="T21" fmla="*/ 2147483647 h 1691"/>
              <a:gd name="T22" fmla="*/ 2147483647 w 1707"/>
              <a:gd name="T23" fmla="*/ 2147483647 h 1691"/>
              <a:gd name="T24" fmla="*/ 2147483647 w 1707"/>
              <a:gd name="T25" fmla="*/ 2147483647 h 1691"/>
              <a:gd name="T26" fmla="*/ 2147483647 w 1707"/>
              <a:gd name="T27" fmla="*/ 2147483647 h 1691"/>
              <a:gd name="T28" fmla="*/ 2147483647 w 1707"/>
              <a:gd name="T29" fmla="*/ 2147483647 h 1691"/>
              <a:gd name="T30" fmla="*/ 2147483647 w 1707"/>
              <a:gd name="T31" fmla="*/ 2147483647 h 1691"/>
              <a:gd name="T32" fmla="*/ 2147483647 w 1707"/>
              <a:gd name="T33" fmla="*/ 2147483647 h 1691"/>
              <a:gd name="T34" fmla="*/ 2147483647 w 1707"/>
              <a:gd name="T35" fmla="*/ 2147483647 h 1691"/>
              <a:gd name="T36" fmla="*/ 2147483647 w 1707"/>
              <a:gd name="T37" fmla="*/ 2147483647 h 1691"/>
              <a:gd name="T38" fmla="*/ 2147483647 w 1707"/>
              <a:gd name="T39" fmla="*/ 2147483647 h 1691"/>
              <a:gd name="T40" fmla="*/ 2147483647 w 1707"/>
              <a:gd name="T41" fmla="*/ 2147483647 h 1691"/>
              <a:gd name="T42" fmla="*/ 2147483647 w 1707"/>
              <a:gd name="T43" fmla="*/ 2147483647 h 1691"/>
              <a:gd name="T44" fmla="*/ 2147483647 w 1707"/>
              <a:gd name="T45" fmla="*/ 2147483647 h 1691"/>
              <a:gd name="T46" fmla="*/ 2147483647 w 1707"/>
              <a:gd name="T47" fmla="*/ 2147483647 h 1691"/>
              <a:gd name="T48" fmla="*/ 2147483647 w 1707"/>
              <a:gd name="T49" fmla="*/ 2147483647 h 1691"/>
              <a:gd name="T50" fmla="*/ 2147483647 w 1707"/>
              <a:gd name="T51" fmla="*/ 2147483647 h 1691"/>
              <a:gd name="T52" fmla="*/ 2147483647 w 1707"/>
              <a:gd name="T53" fmla="*/ 2147483647 h 1691"/>
              <a:gd name="T54" fmla="*/ 2147483647 w 1707"/>
              <a:gd name="T55" fmla="*/ 2147483647 h 1691"/>
              <a:gd name="T56" fmla="*/ 2147483647 w 1707"/>
              <a:gd name="T57" fmla="*/ 2147483647 h 1691"/>
              <a:gd name="T58" fmla="*/ 2147483647 w 1707"/>
              <a:gd name="T59" fmla="*/ 2147483647 h 1691"/>
              <a:gd name="T60" fmla="*/ 2147483647 w 1707"/>
              <a:gd name="T61" fmla="*/ 2147483647 h 1691"/>
              <a:gd name="T62" fmla="*/ 2147483647 w 1707"/>
              <a:gd name="T63" fmla="*/ 2147483647 h 1691"/>
              <a:gd name="T64" fmla="*/ 2147483647 w 1707"/>
              <a:gd name="T65" fmla="*/ 2147483647 h 1691"/>
              <a:gd name="T66" fmla="*/ 2147483647 w 1707"/>
              <a:gd name="T67" fmla="*/ 2147483647 h 1691"/>
              <a:gd name="T68" fmla="*/ 2147483647 w 1707"/>
              <a:gd name="T69" fmla="*/ 2147483647 h 1691"/>
              <a:gd name="T70" fmla="*/ 2147483647 w 1707"/>
              <a:gd name="T71" fmla="*/ 2147483647 h 1691"/>
              <a:gd name="T72" fmla="*/ 2147483647 w 1707"/>
              <a:gd name="T73" fmla="*/ 2147483647 h 1691"/>
              <a:gd name="T74" fmla="*/ 2147483647 w 1707"/>
              <a:gd name="T75" fmla="*/ 2147483647 h 1691"/>
              <a:gd name="T76" fmla="*/ 2147483647 w 1707"/>
              <a:gd name="T77" fmla="*/ 2147483647 h 1691"/>
              <a:gd name="T78" fmla="*/ 2147483647 w 1707"/>
              <a:gd name="T79" fmla="*/ 2147483647 h 1691"/>
              <a:gd name="T80" fmla="*/ 2147483647 w 1707"/>
              <a:gd name="T81" fmla="*/ 2147483647 h 1691"/>
              <a:gd name="T82" fmla="*/ 2147483647 w 1707"/>
              <a:gd name="T83" fmla="*/ 2147483647 h 1691"/>
              <a:gd name="T84" fmla="*/ 2147483647 w 1707"/>
              <a:gd name="T85" fmla="*/ 2147483647 h 1691"/>
              <a:gd name="T86" fmla="*/ 2147483647 w 1707"/>
              <a:gd name="T87" fmla="*/ 0 h 1691"/>
              <a:gd name="T88" fmla="*/ 2147483647 w 1707"/>
              <a:gd name="T89" fmla="*/ 2147483647 h 169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707"/>
              <a:gd name="T136" fmla="*/ 0 h 1691"/>
              <a:gd name="T137" fmla="*/ 1707 w 1707"/>
              <a:gd name="T138" fmla="*/ 1691 h 169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707" h="1691">
                <a:moveTo>
                  <a:pt x="59" y="8"/>
                </a:moveTo>
                <a:cubicBezTo>
                  <a:pt x="61" y="45"/>
                  <a:pt x="62" y="82"/>
                  <a:pt x="67" y="120"/>
                </a:cubicBezTo>
                <a:cubicBezTo>
                  <a:pt x="67" y="128"/>
                  <a:pt x="69" y="138"/>
                  <a:pt x="75" y="144"/>
                </a:cubicBezTo>
                <a:cubicBezTo>
                  <a:pt x="99" y="168"/>
                  <a:pt x="144" y="155"/>
                  <a:pt x="179" y="160"/>
                </a:cubicBezTo>
                <a:cubicBezTo>
                  <a:pt x="232" y="166"/>
                  <a:pt x="278" y="192"/>
                  <a:pt x="331" y="200"/>
                </a:cubicBezTo>
                <a:cubicBezTo>
                  <a:pt x="438" y="215"/>
                  <a:pt x="377" y="199"/>
                  <a:pt x="451" y="216"/>
                </a:cubicBezTo>
                <a:cubicBezTo>
                  <a:pt x="533" y="234"/>
                  <a:pt x="614" y="254"/>
                  <a:pt x="691" y="288"/>
                </a:cubicBezTo>
                <a:cubicBezTo>
                  <a:pt x="706" y="294"/>
                  <a:pt x="724" y="294"/>
                  <a:pt x="739" y="304"/>
                </a:cubicBezTo>
                <a:cubicBezTo>
                  <a:pt x="818" y="357"/>
                  <a:pt x="899" y="410"/>
                  <a:pt x="979" y="464"/>
                </a:cubicBezTo>
                <a:cubicBezTo>
                  <a:pt x="1012" y="486"/>
                  <a:pt x="1035" y="514"/>
                  <a:pt x="1075" y="528"/>
                </a:cubicBezTo>
                <a:cubicBezTo>
                  <a:pt x="1120" y="596"/>
                  <a:pt x="1059" y="515"/>
                  <a:pt x="1115" y="560"/>
                </a:cubicBezTo>
                <a:cubicBezTo>
                  <a:pt x="1122" y="566"/>
                  <a:pt x="1124" y="577"/>
                  <a:pt x="1131" y="584"/>
                </a:cubicBezTo>
                <a:cubicBezTo>
                  <a:pt x="1137" y="590"/>
                  <a:pt x="1147" y="593"/>
                  <a:pt x="1155" y="600"/>
                </a:cubicBezTo>
                <a:cubicBezTo>
                  <a:pt x="1180" y="621"/>
                  <a:pt x="1191" y="645"/>
                  <a:pt x="1219" y="664"/>
                </a:cubicBezTo>
                <a:cubicBezTo>
                  <a:pt x="1230" y="681"/>
                  <a:pt x="1295" y="796"/>
                  <a:pt x="1307" y="808"/>
                </a:cubicBezTo>
                <a:cubicBezTo>
                  <a:pt x="1355" y="856"/>
                  <a:pt x="1386" y="917"/>
                  <a:pt x="1419" y="976"/>
                </a:cubicBezTo>
                <a:cubicBezTo>
                  <a:pt x="1428" y="992"/>
                  <a:pt x="1444" y="1005"/>
                  <a:pt x="1451" y="1024"/>
                </a:cubicBezTo>
                <a:cubicBezTo>
                  <a:pt x="1458" y="1045"/>
                  <a:pt x="1468" y="1098"/>
                  <a:pt x="1483" y="1120"/>
                </a:cubicBezTo>
                <a:cubicBezTo>
                  <a:pt x="1497" y="1141"/>
                  <a:pt x="1512" y="1168"/>
                  <a:pt x="1523" y="1192"/>
                </a:cubicBezTo>
                <a:cubicBezTo>
                  <a:pt x="1547" y="1247"/>
                  <a:pt x="1548" y="1309"/>
                  <a:pt x="1563" y="1368"/>
                </a:cubicBezTo>
                <a:cubicBezTo>
                  <a:pt x="1568" y="1467"/>
                  <a:pt x="1568" y="1496"/>
                  <a:pt x="1579" y="1584"/>
                </a:cubicBezTo>
                <a:cubicBezTo>
                  <a:pt x="1582" y="1611"/>
                  <a:pt x="1578" y="1642"/>
                  <a:pt x="1595" y="1664"/>
                </a:cubicBezTo>
                <a:cubicBezTo>
                  <a:pt x="1610" y="1683"/>
                  <a:pt x="1637" y="1683"/>
                  <a:pt x="1659" y="1688"/>
                </a:cubicBezTo>
                <a:cubicBezTo>
                  <a:pt x="1706" y="1678"/>
                  <a:pt x="1707" y="1691"/>
                  <a:pt x="1707" y="1632"/>
                </a:cubicBezTo>
                <a:cubicBezTo>
                  <a:pt x="1707" y="1446"/>
                  <a:pt x="1701" y="1374"/>
                  <a:pt x="1635" y="1224"/>
                </a:cubicBezTo>
                <a:cubicBezTo>
                  <a:pt x="1600" y="1145"/>
                  <a:pt x="1573" y="1062"/>
                  <a:pt x="1539" y="984"/>
                </a:cubicBezTo>
                <a:cubicBezTo>
                  <a:pt x="1528" y="960"/>
                  <a:pt x="1529" y="933"/>
                  <a:pt x="1515" y="912"/>
                </a:cubicBezTo>
                <a:cubicBezTo>
                  <a:pt x="1484" y="866"/>
                  <a:pt x="1459" y="816"/>
                  <a:pt x="1435" y="768"/>
                </a:cubicBezTo>
                <a:cubicBezTo>
                  <a:pt x="1412" y="723"/>
                  <a:pt x="1372" y="657"/>
                  <a:pt x="1339" y="624"/>
                </a:cubicBezTo>
                <a:cubicBezTo>
                  <a:pt x="1331" y="616"/>
                  <a:pt x="1322" y="608"/>
                  <a:pt x="1315" y="600"/>
                </a:cubicBezTo>
                <a:cubicBezTo>
                  <a:pt x="1308" y="592"/>
                  <a:pt x="1289" y="572"/>
                  <a:pt x="1299" y="576"/>
                </a:cubicBezTo>
                <a:cubicBezTo>
                  <a:pt x="1328" y="586"/>
                  <a:pt x="1354" y="605"/>
                  <a:pt x="1379" y="624"/>
                </a:cubicBezTo>
                <a:cubicBezTo>
                  <a:pt x="1389" y="632"/>
                  <a:pt x="1422" y="642"/>
                  <a:pt x="1411" y="648"/>
                </a:cubicBezTo>
                <a:cubicBezTo>
                  <a:pt x="1395" y="655"/>
                  <a:pt x="1379" y="637"/>
                  <a:pt x="1363" y="632"/>
                </a:cubicBezTo>
                <a:cubicBezTo>
                  <a:pt x="1355" y="629"/>
                  <a:pt x="1339" y="624"/>
                  <a:pt x="1339" y="624"/>
                </a:cubicBezTo>
                <a:cubicBezTo>
                  <a:pt x="1324" y="609"/>
                  <a:pt x="1304" y="600"/>
                  <a:pt x="1291" y="584"/>
                </a:cubicBezTo>
                <a:cubicBezTo>
                  <a:pt x="1278" y="568"/>
                  <a:pt x="1287" y="542"/>
                  <a:pt x="1275" y="528"/>
                </a:cubicBezTo>
                <a:cubicBezTo>
                  <a:pt x="1270" y="522"/>
                  <a:pt x="1190" y="463"/>
                  <a:pt x="1179" y="456"/>
                </a:cubicBezTo>
                <a:cubicBezTo>
                  <a:pt x="1119" y="366"/>
                  <a:pt x="1013" y="314"/>
                  <a:pt x="923" y="264"/>
                </a:cubicBezTo>
                <a:cubicBezTo>
                  <a:pt x="842" y="219"/>
                  <a:pt x="767" y="165"/>
                  <a:pt x="683" y="128"/>
                </a:cubicBezTo>
                <a:cubicBezTo>
                  <a:pt x="640" y="109"/>
                  <a:pt x="577" y="105"/>
                  <a:pt x="539" y="80"/>
                </a:cubicBezTo>
                <a:cubicBezTo>
                  <a:pt x="531" y="74"/>
                  <a:pt x="523" y="67"/>
                  <a:pt x="515" y="64"/>
                </a:cubicBezTo>
                <a:cubicBezTo>
                  <a:pt x="470" y="44"/>
                  <a:pt x="408" y="46"/>
                  <a:pt x="363" y="40"/>
                </a:cubicBezTo>
                <a:cubicBezTo>
                  <a:pt x="298" y="31"/>
                  <a:pt x="234" y="12"/>
                  <a:pt x="171" y="0"/>
                </a:cubicBezTo>
                <a:cubicBezTo>
                  <a:pt x="37" y="8"/>
                  <a:pt x="0" y="8"/>
                  <a:pt x="59" y="8"/>
                </a:cubicBezTo>
                <a:close/>
              </a:path>
            </a:pathLst>
          </a:custGeom>
          <a:solidFill>
            <a:srgbClr val="515253"/>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342031" name="Freeform 22"/>
          <p:cNvSpPr>
            <a:spLocks/>
          </p:cNvSpPr>
          <p:nvPr/>
        </p:nvSpPr>
        <p:spPr bwMode="auto">
          <a:xfrm rot="284981">
            <a:off x="6680200" y="2462213"/>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342032" name="Freeform 34"/>
          <p:cNvSpPr>
            <a:spLocks/>
          </p:cNvSpPr>
          <p:nvPr/>
        </p:nvSpPr>
        <p:spPr bwMode="auto">
          <a:xfrm rot="-922482">
            <a:off x="4557713" y="527050"/>
            <a:ext cx="1441450" cy="1411288"/>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342033" name="Freeform 35"/>
          <p:cNvSpPr>
            <a:spLocks/>
          </p:cNvSpPr>
          <p:nvPr/>
        </p:nvSpPr>
        <p:spPr bwMode="auto">
          <a:xfrm>
            <a:off x="5618163" y="1136650"/>
            <a:ext cx="1103312"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342034" name="Freeform 36"/>
          <p:cNvSpPr>
            <a:spLocks/>
          </p:cNvSpPr>
          <p:nvPr/>
        </p:nvSpPr>
        <p:spPr bwMode="auto">
          <a:xfrm>
            <a:off x="6143625" y="1801813"/>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342035" name="Freeform 38"/>
          <p:cNvSpPr>
            <a:spLocks/>
          </p:cNvSpPr>
          <p:nvPr/>
        </p:nvSpPr>
        <p:spPr bwMode="auto">
          <a:xfrm>
            <a:off x="5410200" y="1403350"/>
            <a:ext cx="2251075" cy="1222375"/>
          </a:xfrm>
          <a:custGeom>
            <a:avLst/>
            <a:gdLst>
              <a:gd name="T0" fmla="*/ 2147483647 w 1418"/>
              <a:gd name="T1" fmla="*/ 2147483647 h 770"/>
              <a:gd name="T2" fmla="*/ 2147483647 w 1418"/>
              <a:gd name="T3" fmla="*/ 2147483647 h 770"/>
              <a:gd name="T4" fmla="*/ 2147483647 w 1418"/>
              <a:gd name="T5" fmla="*/ 2147483647 h 770"/>
              <a:gd name="T6" fmla="*/ 2147483647 w 1418"/>
              <a:gd name="T7" fmla="*/ 2147483647 h 770"/>
              <a:gd name="T8" fmla="*/ 2147483647 w 1418"/>
              <a:gd name="T9" fmla="*/ 2147483647 h 770"/>
              <a:gd name="T10" fmla="*/ 2147483647 w 1418"/>
              <a:gd name="T11" fmla="*/ 0 h 770"/>
              <a:gd name="T12" fmla="*/ 2147483647 w 1418"/>
              <a:gd name="T13" fmla="*/ 2147483647 h 770"/>
              <a:gd name="T14" fmla="*/ 2147483647 w 1418"/>
              <a:gd name="T15" fmla="*/ 2147483647 h 770"/>
              <a:gd name="T16" fmla="*/ 2147483647 w 1418"/>
              <a:gd name="T17" fmla="*/ 2147483647 h 770"/>
              <a:gd name="T18" fmla="*/ 2147483647 w 1418"/>
              <a:gd name="T19" fmla="*/ 2147483647 h 770"/>
              <a:gd name="T20" fmla="*/ 2147483647 w 1418"/>
              <a:gd name="T21" fmla="*/ 2147483647 h 770"/>
              <a:gd name="T22" fmla="*/ 2147483647 w 1418"/>
              <a:gd name="T23" fmla="*/ 2147483647 h 770"/>
              <a:gd name="T24" fmla="*/ 2147483647 w 1418"/>
              <a:gd name="T25" fmla="*/ 2147483647 h 770"/>
              <a:gd name="T26" fmla="*/ 2147483647 w 1418"/>
              <a:gd name="T27" fmla="*/ 2147483647 h 770"/>
              <a:gd name="T28" fmla="*/ 2147483647 w 1418"/>
              <a:gd name="T29" fmla="*/ 2147483647 h 770"/>
              <a:gd name="T30" fmla="*/ 2147483647 w 1418"/>
              <a:gd name="T31" fmla="*/ 2147483647 h 770"/>
              <a:gd name="T32" fmla="*/ 2147483647 w 1418"/>
              <a:gd name="T33" fmla="*/ 2147483647 h 770"/>
              <a:gd name="T34" fmla="*/ 2147483647 w 1418"/>
              <a:gd name="T35" fmla="*/ 2147483647 h 770"/>
              <a:gd name="T36" fmla="*/ 2147483647 w 1418"/>
              <a:gd name="T37" fmla="*/ 2147483647 h 770"/>
              <a:gd name="T38" fmla="*/ 2147483647 w 1418"/>
              <a:gd name="T39" fmla="*/ 2147483647 h 770"/>
              <a:gd name="T40" fmla="*/ 2147483647 w 1418"/>
              <a:gd name="T41" fmla="*/ 2147483647 h 770"/>
              <a:gd name="T42" fmla="*/ 2147483647 w 1418"/>
              <a:gd name="T43" fmla="*/ 2147483647 h 770"/>
              <a:gd name="T44" fmla="*/ 2147483647 w 1418"/>
              <a:gd name="T45" fmla="*/ 2147483647 h 770"/>
              <a:gd name="T46" fmla="*/ 2147483647 w 1418"/>
              <a:gd name="T47" fmla="*/ 2147483647 h 770"/>
              <a:gd name="T48" fmla="*/ 2147483647 w 1418"/>
              <a:gd name="T49" fmla="*/ 2147483647 h 770"/>
              <a:gd name="T50" fmla="*/ 2147483647 w 1418"/>
              <a:gd name="T51" fmla="*/ 2147483647 h 770"/>
              <a:gd name="T52" fmla="*/ 2147483647 w 1418"/>
              <a:gd name="T53" fmla="*/ 2147483647 h 770"/>
              <a:gd name="T54" fmla="*/ 2147483647 w 1418"/>
              <a:gd name="T55" fmla="*/ 2147483647 h 770"/>
              <a:gd name="T56" fmla="*/ 2147483647 w 1418"/>
              <a:gd name="T57" fmla="*/ 2147483647 h 770"/>
              <a:gd name="T58" fmla="*/ 2147483647 w 1418"/>
              <a:gd name="T59" fmla="*/ 2147483647 h 770"/>
              <a:gd name="T60" fmla="*/ 2147483647 w 1418"/>
              <a:gd name="T61" fmla="*/ 2147483647 h 770"/>
              <a:gd name="T62" fmla="*/ 2147483647 w 1418"/>
              <a:gd name="T63" fmla="*/ 2147483647 h 770"/>
              <a:gd name="T64" fmla="*/ 2147483647 w 1418"/>
              <a:gd name="T65" fmla="*/ 2147483647 h 770"/>
              <a:gd name="T66" fmla="*/ 2147483647 w 1418"/>
              <a:gd name="T67" fmla="*/ 2147483647 h 770"/>
              <a:gd name="T68" fmla="*/ 2147483647 w 1418"/>
              <a:gd name="T69" fmla="*/ 2147483647 h 770"/>
              <a:gd name="T70" fmla="*/ 2147483647 w 1418"/>
              <a:gd name="T71" fmla="*/ 2147483647 h 770"/>
              <a:gd name="T72" fmla="*/ 2147483647 w 1418"/>
              <a:gd name="T73" fmla="*/ 2147483647 h 770"/>
              <a:gd name="T74" fmla="*/ 2147483647 w 1418"/>
              <a:gd name="T75" fmla="*/ 2147483647 h 77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418"/>
              <a:gd name="T115" fmla="*/ 0 h 770"/>
              <a:gd name="T116" fmla="*/ 1418 w 1418"/>
              <a:gd name="T117" fmla="*/ 770 h 77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418" h="770">
                <a:moveTo>
                  <a:pt x="111" y="165"/>
                </a:moveTo>
                <a:cubicBezTo>
                  <a:pt x="159" y="151"/>
                  <a:pt x="187" y="102"/>
                  <a:pt x="237" y="87"/>
                </a:cubicBezTo>
                <a:cubicBezTo>
                  <a:pt x="275" y="62"/>
                  <a:pt x="252" y="74"/>
                  <a:pt x="308" y="55"/>
                </a:cubicBezTo>
                <a:cubicBezTo>
                  <a:pt x="326" y="49"/>
                  <a:pt x="338" y="29"/>
                  <a:pt x="356" y="23"/>
                </a:cubicBezTo>
                <a:cubicBezTo>
                  <a:pt x="372" y="18"/>
                  <a:pt x="387" y="13"/>
                  <a:pt x="403" y="8"/>
                </a:cubicBezTo>
                <a:cubicBezTo>
                  <a:pt x="411" y="5"/>
                  <a:pt x="427" y="0"/>
                  <a:pt x="427" y="0"/>
                </a:cubicBezTo>
                <a:cubicBezTo>
                  <a:pt x="472" y="3"/>
                  <a:pt x="517" y="2"/>
                  <a:pt x="561" y="8"/>
                </a:cubicBezTo>
                <a:cubicBezTo>
                  <a:pt x="577" y="10"/>
                  <a:pt x="608" y="23"/>
                  <a:pt x="608" y="23"/>
                </a:cubicBezTo>
                <a:cubicBezTo>
                  <a:pt x="647" y="49"/>
                  <a:pt x="687" y="49"/>
                  <a:pt x="734" y="55"/>
                </a:cubicBezTo>
                <a:cubicBezTo>
                  <a:pt x="821" y="84"/>
                  <a:pt x="727" y="55"/>
                  <a:pt x="948" y="71"/>
                </a:cubicBezTo>
                <a:cubicBezTo>
                  <a:pt x="984" y="74"/>
                  <a:pt x="1022" y="93"/>
                  <a:pt x="1058" y="102"/>
                </a:cubicBezTo>
                <a:cubicBezTo>
                  <a:pt x="1066" y="107"/>
                  <a:pt x="1075" y="111"/>
                  <a:pt x="1082" y="118"/>
                </a:cubicBezTo>
                <a:cubicBezTo>
                  <a:pt x="1089" y="125"/>
                  <a:pt x="1090" y="136"/>
                  <a:pt x="1097" y="142"/>
                </a:cubicBezTo>
                <a:cubicBezTo>
                  <a:pt x="1111" y="155"/>
                  <a:pt x="1145" y="173"/>
                  <a:pt x="1145" y="173"/>
                </a:cubicBezTo>
                <a:cubicBezTo>
                  <a:pt x="1165" y="223"/>
                  <a:pt x="1180" y="224"/>
                  <a:pt x="1216" y="260"/>
                </a:cubicBezTo>
                <a:cubicBezTo>
                  <a:pt x="1239" y="330"/>
                  <a:pt x="1312" y="327"/>
                  <a:pt x="1366" y="363"/>
                </a:cubicBezTo>
                <a:cubicBezTo>
                  <a:pt x="1381" y="387"/>
                  <a:pt x="1389" y="410"/>
                  <a:pt x="1405" y="434"/>
                </a:cubicBezTo>
                <a:cubicBezTo>
                  <a:pt x="1397" y="500"/>
                  <a:pt x="1405" y="532"/>
                  <a:pt x="1413" y="599"/>
                </a:cubicBezTo>
                <a:cubicBezTo>
                  <a:pt x="1410" y="623"/>
                  <a:pt x="1418" y="650"/>
                  <a:pt x="1405" y="670"/>
                </a:cubicBezTo>
                <a:cubicBezTo>
                  <a:pt x="1396" y="684"/>
                  <a:pt x="1358" y="686"/>
                  <a:pt x="1358" y="686"/>
                </a:cubicBezTo>
                <a:cubicBezTo>
                  <a:pt x="1345" y="726"/>
                  <a:pt x="1316" y="729"/>
                  <a:pt x="1279" y="741"/>
                </a:cubicBezTo>
                <a:cubicBezTo>
                  <a:pt x="1263" y="746"/>
                  <a:pt x="1232" y="757"/>
                  <a:pt x="1232" y="757"/>
                </a:cubicBezTo>
                <a:cubicBezTo>
                  <a:pt x="1148" y="754"/>
                  <a:pt x="1058" y="770"/>
                  <a:pt x="979" y="741"/>
                </a:cubicBezTo>
                <a:cubicBezTo>
                  <a:pt x="921" y="720"/>
                  <a:pt x="885" y="658"/>
                  <a:pt x="829" y="639"/>
                </a:cubicBezTo>
                <a:cubicBezTo>
                  <a:pt x="753" y="614"/>
                  <a:pt x="671" y="613"/>
                  <a:pt x="592" y="607"/>
                </a:cubicBezTo>
                <a:cubicBezTo>
                  <a:pt x="521" y="595"/>
                  <a:pt x="447" y="607"/>
                  <a:pt x="379" y="584"/>
                </a:cubicBezTo>
                <a:cubicBezTo>
                  <a:pt x="371" y="579"/>
                  <a:pt x="364" y="572"/>
                  <a:pt x="356" y="568"/>
                </a:cubicBezTo>
                <a:cubicBezTo>
                  <a:pt x="348" y="564"/>
                  <a:pt x="338" y="566"/>
                  <a:pt x="332" y="560"/>
                </a:cubicBezTo>
                <a:cubicBezTo>
                  <a:pt x="318" y="547"/>
                  <a:pt x="300" y="513"/>
                  <a:pt x="300" y="513"/>
                </a:cubicBezTo>
                <a:cubicBezTo>
                  <a:pt x="298" y="502"/>
                  <a:pt x="299" y="490"/>
                  <a:pt x="293" y="481"/>
                </a:cubicBezTo>
                <a:cubicBezTo>
                  <a:pt x="286" y="470"/>
                  <a:pt x="235" y="435"/>
                  <a:pt x="222" y="426"/>
                </a:cubicBezTo>
                <a:cubicBezTo>
                  <a:pt x="211" y="393"/>
                  <a:pt x="178" y="354"/>
                  <a:pt x="151" y="331"/>
                </a:cubicBezTo>
                <a:cubicBezTo>
                  <a:pt x="131" y="314"/>
                  <a:pt x="80" y="300"/>
                  <a:pt x="80" y="300"/>
                </a:cubicBezTo>
                <a:cubicBezTo>
                  <a:pt x="54" y="283"/>
                  <a:pt x="42" y="261"/>
                  <a:pt x="16" y="244"/>
                </a:cubicBezTo>
                <a:cubicBezTo>
                  <a:pt x="7" y="214"/>
                  <a:pt x="0" y="162"/>
                  <a:pt x="32" y="142"/>
                </a:cubicBezTo>
                <a:cubicBezTo>
                  <a:pt x="46" y="133"/>
                  <a:pt x="80" y="126"/>
                  <a:pt x="80" y="126"/>
                </a:cubicBezTo>
                <a:cubicBezTo>
                  <a:pt x="104" y="129"/>
                  <a:pt x="128" y="128"/>
                  <a:pt x="151" y="134"/>
                </a:cubicBezTo>
                <a:cubicBezTo>
                  <a:pt x="186" y="143"/>
                  <a:pt x="164" y="160"/>
                  <a:pt x="182" y="142"/>
                </a:cubicBezTo>
              </a:path>
            </a:pathLst>
          </a:custGeom>
          <a:solidFill>
            <a:srgbClr val="5F5F5F"/>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0983" name="Arc 23"/>
          <p:cNvSpPr>
            <a:spLocks/>
          </p:cNvSpPr>
          <p:nvPr/>
        </p:nvSpPr>
        <p:spPr bwMode="auto">
          <a:xfrm rot="-257025">
            <a:off x="4411663" y="1012825"/>
            <a:ext cx="2600325" cy="2566988"/>
          </a:xfrm>
          <a:custGeom>
            <a:avLst/>
            <a:gdLst>
              <a:gd name="G0" fmla="+- 0 0 0"/>
              <a:gd name="G1" fmla="+- 21469 0 0"/>
              <a:gd name="G2" fmla="+- 21600 0 0"/>
              <a:gd name="T0" fmla="*/ 2372 w 21600"/>
              <a:gd name="T1" fmla="*/ 0 h 24271"/>
              <a:gd name="T2" fmla="*/ 21417 w 21600"/>
              <a:gd name="T3" fmla="*/ 24271 h 24271"/>
              <a:gd name="T4" fmla="*/ 0 w 21600"/>
              <a:gd name="T5" fmla="*/ 21469 h 24271"/>
            </a:gdLst>
            <a:ahLst/>
            <a:cxnLst>
              <a:cxn ang="0">
                <a:pos x="T0" y="T1"/>
              </a:cxn>
              <a:cxn ang="0">
                <a:pos x="T2" y="T3"/>
              </a:cxn>
              <a:cxn ang="0">
                <a:pos x="T4" y="T5"/>
              </a:cxn>
            </a:cxnLst>
            <a:rect l="0" t="0" r="r" b="b"/>
            <a:pathLst>
              <a:path w="21600" h="24271" fill="none" extrusionOk="0">
                <a:moveTo>
                  <a:pt x="2372" y="-1"/>
                </a:moveTo>
                <a:cubicBezTo>
                  <a:pt x="13316" y="1208"/>
                  <a:pt x="21600" y="10457"/>
                  <a:pt x="21600" y="21469"/>
                </a:cubicBezTo>
                <a:cubicBezTo>
                  <a:pt x="21600" y="22405"/>
                  <a:pt x="21539" y="23341"/>
                  <a:pt x="21417" y="24271"/>
                </a:cubicBezTo>
              </a:path>
              <a:path w="21600" h="24271" stroke="0" extrusionOk="0">
                <a:moveTo>
                  <a:pt x="2372" y="-1"/>
                </a:moveTo>
                <a:cubicBezTo>
                  <a:pt x="13316" y="1208"/>
                  <a:pt x="21600" y="10457"/>
                  <a:pt x="21600" y="21469"/>
                </a:cubicBezTo>
                <a:cubicBezTo>
                  <a:pt x="21600" y="22405"/>
                  <a:pt x="21539" y="23341"/>
                  <a:pt x="21417" y="24271"/>
                </a:cubicBezTo>
                <a:lnTo>
                  <a:pt x="0" y="21469"/>
                </a:lnTo>
                <a:close/>
              </a:path>
            </a:pathLst>
          </a:custGeom>
          <a:noFill/>
          <a:ln w="101600">
            <a:solidFill>
              <a:srgbClr val="FC0128"/>
            </a:solidFill>
            <a:prstDash val="sysDot"/>
            <a:round/>
            <a:headEnd/>
            <a:tailEnd/>
          </a:ln>
          <a:effectLst>
            <a:outerShdw blurRad="63500" dist="74053" dir="3542175" algn="ctr" rotWithShape="0">
              <a:schemeClr val="bg2">
                <a:alpha val="74998"/>
              </a:schemeClr>
            </a:outerShdw>
          </a:effectLst>
        </p:spPr>
        <p:txBody>
          <a:bodyPr wrap="none" anchor="ctr"/>
          <a:lstStyle/>
          <a:p>
            <a:pPr algn="ctr">
              <a:defRPr/>
            </a:pPr>
            <a:endParaRPr lang="en-US" sz="2000">
              <a:solidFill>
                <a:srgbClr val="FFA27C"/>
              </a:solidFill>
              <a:latin typeface="Times New Roman" pitchFamily="-107" charset="0"/>
            </a:endParaRPr>
          </a:p>
        </p:txBody>
      </p:sp>
      <p:sp>
        <p:nvSpPr>
          <p:cNvPr id="2" name="Title 1"/>
          <p:cNvSpPr>
            <a:spLocks noGrp="1"/>
          </p:cNvSpPr>
          <p:nvPr>
            <p:ph type="ctrTitle"/>
          </p:nvPr>
        </p:nvSpPr>
        <p:spPr>
          <a:xfrm>
            <a:off x="3068638" y="1300163"/>
            <a:ext cx="5434012" cy="2489200"/>
          </a:xfrm>
          <a:ln w="12700">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5600" kern="1200" dirty="0">
                <a:solidFill>
                  <a:srgbClr val="51DC00"/>
                </a:solidFill>
                <a:latin typeface="Arial" pitchFamily="-107" charset="0"/>
                <a:ea typeface="+mn-ea"/>
                <a:cs typeface="+mn-cs"/>
              </a:rPr>
              <a:t>A R C</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0983"/>
                                        </p:tgtEl>
                                        <p:attrNameLst>
                                          <p:attrName>style.visibility</p:attrName>
                                        </p:attrNameLst>
                                      </p:cBhvr>
                                      <p:to>
                                        <p:strVal val="visible"/>
                                      </p:to>
                                    </p:set>
                                    <p:animEffect transition="in" filter="wipe(down)">
                                      <p:cBhvr>
                                        <p:cTn id="7" dur="2000"/>
                                        <p:tgtEl>
                                          <p:spTgt spid="409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3" descr="IMG_0008.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8575"/>
            <a:ext cx="9144000" cy="682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1477" name="Rectangle 5"/>
          <p:cNvSpPr>
            <a:spLocks noGrp="1" noChangeArrowheads="1"/>
          </p:cNvSpPr>
          <p:nvPr>
            <p:ph type="title"/>
          </p:nvPr>
        </p:nvSpPr>
        <p:spPr>
          <a:xfrm>
            <a:off x="-31750" y="5867400"/>
            <a:ext cx="9251950" cy="990600"/>
          </a:xfrm>
          <a:solidFill>
            <a:srgbClr val="000000"/>
          </a:solidFill>
        </p:spPr>
        <p:txBody>
          <a:bodyPr/>
          <a:lstStyle/>
          <a:p>
            <a:pPr eaLnBrk="1" hangingPunct="1">
              <a:defRPr/>
            </a:pPr>
            <a:r>
              <a:rPr lang="en-US" sz="3200" b="1" dirty="0">
                <a:cs typeface="+mj-cs"/>
              </a:rPr>
              <a:t>Thailand • Mongolia • Myanmar • Indonesia</a:t>
            </a:r>
          </a:p>
        </p:txBody>
      </p:sp>
    </p:spTree>
    <p:extLst>
      <p:ext uri="{BB962C8B-B14F-4D97-AF65-F5344CB8AC3E}">
        <p14:creationId xmlns:p14="http://schemas.microsoft.com/office/powerpoint/2010/main" val="3106526682"/>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4065" name="Freeform 11"/>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7" name="Rectangle 3"/>
          <p:cNvSpPr txBox="1">
            <a:spLocks noChangeArrowheads="1"/>
          </p:cNvSpPr>
          <p:nvPr/>
        </p:nvSpPr>
        <p:spPr bwMode="auto">
          <a:xfrm>
            <a:off x="650875" y="2451100"/>
            <a:ext cx="7778750" cy="4114800"/>
          </a:xfrm>
          <a:prstGeom prst="rect">
            <a:avLst/>
          </a:prstGeom>
          <a:ln w="12700">
            <a:miter lim="800000"/>
            <a:headEnd/>
            <a:tailEnd/>
          </a:ln>
        </p:spPr>
        <p:txBody>
          <a:bodyPr lIns="90487" tIns="44450" rIns="90487" bIns="44450"/>
          <a:lstStyle>
            <a:lvl1pPr marL="0" indent="0" algn="ctr" rtl="0" eaLnBrk="0" fontAlgn="base" hangingPunct="0">
              <a:spcBef>
                <a:spcPct val="20000"/>
              </a:spcBef>
              <a:spcAft>
                <a:spcPct val="0"/>
              </a:spcAft>
              <a:buClr>
                <a:schemeClr val="accent2"/>
              </a:buClr>
              <a:buSzPct val="75000"/>
              <a:buFont typeface="Monotype Sorts" charset="0"/>
              <a:buNone/>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457200" indent="0" algn="ctr" rtl="0" eaLnBrk="0" fontAlgn="base" hangingPunct="0">
              <a:spcBef>
                <a:spcPct val="20000"/>
              </a:spcBef>
              <a:spcAft>
                <a:spcPct val="0"/>
              </a:spcAft>
              <a:buClr>
                <a:schemeClr val="tx2"/>
              </a:buClr>
              <a:buSzPct val="100000"/>
              <a:buNone/>
              <a:defRPr sz="2800">
                <a:solidFill>
                  <a:schemeClr val="tx1"/>
                </a:solidFill>
                <a:effectLst>
                  <a:outerShdw blurRad="38100" dist="38100" dir="2700000" algn="tl">
                    <a:srgbClr val="000000"/>
                  </a:outerShdw>
                </a:effectLst>
                <a:latin typeface="+mn-lt"/>
                <a:ea typeface="ＭＳ Ｐゴシック" pitchFamily="-107" charset="-128"/>
              </a:defRPr>
            </a:lvl2pPr>
            <a:lvl3pPr marL="914400" indent="0" algn="ctr" rtl="0" eaLnBrk="0" fontAlgn="base" hangingPunct="0">
              <a:spcBef>
                <a:spcPct val="20000"/>
              </a:spcBef>
              <a:spcAft>
                <a:spcPct val="0"/>
              </a:spcAft>
              <a:buClr>
                <a:schemeClr val="tx2"/>
              </a:buClr>
              <a:buSzPct val="100000"/>
              <a:buNone/>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3716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Geneva" charset="-128"/>
                <a:cs typeface="Geneva" charset="0"/>
              </a:defRPr>
            </a:lvl4pPr>
            <a:lvl5pPr marL="18288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2860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ＭＳ Ｐゴシック" pitchFamily="-107" charset="-128"/>
              </a:defRPr>
            </a:lvl6pPr>
            <a:lvl7pPr marL="27432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ＭＳ Ｐゴシック" pitchFamily="-107" charset="-128"/>
              </a:defRPr>
            </a:lvl7pPr>
            <a:lvl8pPr marL="32004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ＭＳ Ｐゴシック" pitchFamily="-107" charset="-128"/>
              </a:defRPr>
            </a:lvl8pPr>
            <a:lvl9pPr marL="36576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ＭＳ Ｐゴシック" pitchFamily="-107" charset="-128"/>
              </a:defRPr>
            </a:lvl9pPr>
          </a:lstStyle>
          <a:p>
            <a:pPr marL="2179638" indent="-866775" algn="l" defTabSz="1033463">
              <a:buClr>
                <a:srgbClr val="790015"/>
              </a:buClr>
              <a:buFont typeface="Monotype Sorts" charset="0"/>
              <a:buChar char=""/>
              <a:defRPr/>
            </a:pPr>
            <a:r>
              <a:rPr lang="en-US" sz="7200" b="1" dirty="0">
                <a:solidFill>
                  <a:srgbClr val="F6FE0A"/>
                </a:solidFill>
                <a:effectLst>
                  <a:outerShdw dist="63500" dir="2700000" algn="tl" rotWithShape="0">
                    <a:srgbClr val="000000">
                      <a:alpha val="77000"/>
                    </a:srgbClr>
                  </a:outerShdw>
                </a:effectLst>
                <a:latin typeface="Arial" charset="0"/>
                <a:ea typeface="ＭＳ Ｐゴシック" charset="0"/>
                <a:cs typeface="ＭＳ Ｐゴシック" charset="0"/>
              </a:rPr>
              <a:t>A</a:t>
            </a:r>
            <a:r>
              <a:rPr lang="en-US" sz="7200" b="1" dirty="0">
                <a:solidFill>
                  <a:srgbClr val="00FF00"/>
                </a:solidFill>
                <a:effectLst>
                  <a:outerShdw dist="63500" dir="2700000" algn="tl" rotWithShape="0">
                    <a:srgbClr val="000000">
                      <a:alpha val="77000"/>
                    </a:srgbClr>
                  </a:outerShdw>
                </a:effectLst>
                <a:latin typeface="Arial" charset="0"/>
                <a:ea typeface="ＭＳ Ｐゴシック" charset="0"/>
                <a:cs typeface="ＭＳ Ｐゴシック" charset="0"/>
              </a:rPr>
              <a:t>NARCHY</a:t>
            </a:r>
          </a:p>
          <a:p>
            <a:pPr marL="2179638" indent="-866775" algn="l" defTabSz="1033463">
              <a:buClr>
                <a:srgbClr val="790015"/>
              </a:buClr>
              <a:buFont typeface="Monotype Sorts" charset="0"/>
              <a:buChar char=""/>
              <a:defRPr/>
            </a:pPr>
            <a:r>
              <a:rPr lang="en-US" sz="7200" b="1" dirty="0">
                <a:solidFill>
                  <a:srgbClr val="F6FE0A"/>
                </a:solidFill>
                <a:effectLst>
                  <a:outerShdw dist="63500" dir="2700000" algn="tl" rotWithShape="0">
                    <a:srgbClr val="000000">
                      <a:alpha val="77000"/>
                    </a:srgbClr>
                  </a:outerShdw>
                </a:effectLst>
                <a:latin typeface="Arial" charset="0"/>
                <a:ea typeface="ＭＳ Ｐゴシック" charset="0"/>
                <a:cs typeface="ＭＳ Ｐゴシック" charset="0"/>
              </a:rPr>
              <a:t>R</a:t>
            </a:r>
            <a:r>
              <a:rPr lang="en-US" sz="7200" b="1" dirty="0">
                <a:solidFill>
                  <a:srgbClr val="00FF00"/>
                </a:solidFill>
                <a:effectLst>
                  <a:outerShdw dist="63500" dir="2700000" algn="tl" rotWithShape="0">
                    <a:srgbClr val="000000">
                      <a:alpha val="77000"/>
                    </a:srgbClr>
                  </a:outerShdw>
                </a:effectLst>
                <a:latin typeface="Arial" charset="0"/>
                <a:ea typeface="ＭＳ Ｐゴシック" charset="0"/>
                <a:cs typeface="ＭＳ Ｐゴシック" charset="0"/>
              </a:rPr>
              <a:t>OYALTY</a:t>
            </a:r>
          </a:p>
          <a:p>
            <a:pPr marL="2179638" indent="-866775" algn="l" defTabSz="1033463">
              <a:buClr>
                <a:srgbClr val="790015"/>
              </a:buClr>
              <a:buFont typeface="Monotype Sorts" charset="0"/>
              <a:buChar char=""/>
              <a:defRPr/>
            </a:pPr>
            <a:r>
              <a:rPr lang="en-US" sz="7200" b="1" dirty="0">
                <a:solidFill>
                  <a:srgbClr val="F6FE0A"/>
                </a:solidFill>
                <a:effectLst>
                  <a:outerShdw dist="63500" dir="2700000" algn="tl" rotWithShape="0">
                    <a:srgbClr val="000000">
                      <a:alpha val="77000"/>
                    </a:srgbClr>
                  </a:outerShdw>
                </a:effectLst>
                <a:latin typeface="Arial" charset="0"/>
                <a:ea typeface="ＭＳ Ｐゴシック" charset="0"/>
                <a:cs typeface="ＭＳ Ｐゴシック" charset="0"/>
              </a:rPr>
              <a:t>C</a:t>
            </a:r>
            <a:r>
              <a:rPr lang="en-US" sz="7200" b="1" dirty="0">
                <a:solidFill>
                  <a:srgbClr val="00FF00"/>
                </a:solidFill>
                <a:effectLst>
                  <a:outerShdw dist="63500" dir="2700000" algn="tl" rotWithShape="0">
                    <a:srgbClr val="000000">
                      <a:alpha val="77000"/>
                    </a:srgbClr>
                  </a:outerShdw>
                </a:effectLst>
                <a:latin typeface="Arial" charset="0"/>
                <a:ea typeface="ＭＳ Ｐゴシック" charset="0"/>
                <a:cs typeface="ＭＳ Ｐゴシック" charset="0"/>
              </a:rPr>
              <a:t>APTIVITY</a:t>
            </a:r>
          </a:p>
        </p:txBody>
      </p:sp>
      <p:sp>
        <p:nvSpPr>
          <p:cNvPr id="38914" name="Rectangle 2"/>
          <p:cNvSpPr>
            <a:spLocks noGrp="1" noChangeArrowheads="1"/>
          </p:cNvSpPr>
          <p:nvPr>
            <p:ph type="ctrTitle"/>
          </p:nvPr>
        </p:nvSpPr>
        <p:spPr bwMode="auto">
          <a:xfrm>
            <a:off x="679450" y="1295400"/>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en-US" sz="4800" dirty="0">
                <a:solidFill>
                  <a:srgbClr val="FAFD00"/>
                </a:solidFill>
                <a:latin typeface="Times" charset="0"/>
                <a:ea typeface="ＭＳ Ｐゴシック" charset="0"/>
                <a:cs typeface="ＭＳ Ｐゴシック" charset="0"/>
              </a:rPr>
              <a:t>THE</a:t>
            </a:r>
            <a:r>
              <a:rPr lang="en-US" sz="4800" dirty="0">
                <a:solidFill>
                  <a:srgbClr val="00FF00"/>
                </a:solidFill>
                <a:latin typeface="Times" charset="0"/>
                <a:ea typeface="ＭＳ Ｐゴシック" charset="0"/>
                <a:cs typeface="ＭＳ Ｐゴシック" charset="0"/>
              </a:rPr>
              <a:t>  3  SOCIETIES </a:t>
            </a:r>
            <a:r>
              <a:rPr lang="en-US" sz="4800" dirty="0">
                <a:solidFill>
                  <a:srgbClr val="FAFD00"/>
                </a:solidFill>
                <a:latin typeface="Times" charset="0"/>
                <a:ea typeface="ＭＳ Ｐゴシック" charset="0"/>
                <a:cs typeface="ＭＳ Ｐゴシック" charset="0"/>
              </a:rPr>
              <a:t>ARE:</a:t>
            </a:r>
          </a:p>
        </p:txBody>
      </p:sp>
      <p:sp>
        <p:nvSpPr>
          <p:cNvPr id="38916" name="Rectangle 4"/>
          <p:cNvSpPr>
            <a:spLocks noChangeArrowheads="1"/>
          </p:cNvSpPr>
          <p:nvPr/>
        </p:nvSpPr>
        <p:spPr bwMode="auto">
          <a:xfrm>
            <a:off x="620713" y="1587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38919" name="Rectangle 7"/>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07" charset="0"/>
              </a:rPr>
              <a:t>7</a:t>
            </a:r>
          </a:p>
        </p:txBody>
      </p:sp>
      <p:sp>
        <p:nvSpPr>
          <p:cNvPr id="38920" name="Line 8"/>
          <p:cNvSpPr>
            <a:spLocks noChangeShapeType="1"/>
          </p:cNvSpPr>
          <p:nvPr/>
        </p:nvSpPr>
        <p:spPr bwMode="auto">
          <a:xfrm>
            <a:off x="925513"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344071" name="Text Box 15"/>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344072" name="Text Box 17"/>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FFFF"/>
              </a:solidFill>
            </a:endParaRPr>
          </a:p>
        </p:txBody>
      </p:sp>
      <p:sp>
        <p:nvSpPr>
          <p:cNvPr id="344073" name="Text Box 18"/>
          <p:cNvSpPr txBox="1">
            <a:spLocks noChangeArrowheads="1"/>
          </p:cNvSpPr>
          <p:nvPr/>
        </p:nvSpPr>
        <p:spPr bwMode="auto">
          <a:xfrm>
            <a:off x="8364538" y="6486525"/>
            <a:ext cx="1841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b="1">
              <a:solidFill>
                <a:srgbClr val="FFFFFF"/>
              </a:solidFill>
            </a:endParaRPr>
          </a:p>
        </p:txBody>
      </p:sp>
      <p:sp>
        <p:nvSpPr>
          <p:cNvPr id="344074" name="Text Box 19"/>
          <p:cNvSpPr txBox="1">
            <a:spLocks noChangeArrowheads="1"/>
          </p:cNvSpPr>
          <p:nvPr/>
        </p:nvSpPr>
        <p:spPr bwMode="auto">
          <a:xfrm>
            <a:off x="8085138" y="6523038"/>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54</a:t>
            </a:r>
          </a:p>
        </p:txBody>
      </p:sp>
      <p:sp>
        <p:nvSpPr>
          <p:cNvPr id="344075" name="Text Box 20"/>
          <p:cNvSpPr txBox="1">
            <a:spLocks noChangeArrowheads="1"/>
          </p:cNvSpPr>
          <p:nvPr/>
        </p:nvSpPr>
        <p:spPr bwMode="auto">
          <a:xfrm>
            <a:off x="8740775" y="64008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6</a:t>
            </a:r>
          </a:p>
        </p:txBody>
      </p:sp>
      <p:sp>
        <p:nvSpPr>
          <p:cNvPr id="344076" name="Text Box 22"/>
          <p:cNvSpPr txBox="1">
            <a:spLocks noChangeArrowheads="1"/>
          </p:cNvSpPr>
          <p:nvPr/>
        </p:nvSpPr>
        <p:spPr bwMode="auto">
          <a:xfrm>
            <a:off x="7092950" y="6270625"/>
            <a:ext cx="154781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Handbook pg. 8-14</a:t>
            </a:r>
          </a:p>
        </p:txBody>
      </p:sp>
      <p:sp>
        <p:nvSpPr>
          <p:cNvPr id="38925" name="Oval 13"/>
          <p:cNvSpPr>
            <a:spLocks noChangeArrowheads="1"/>
          </p:cNvSpPr>
          <p:nvPr/>
        </p:nvSpPr>
        <p:spPr bwMode="auto">
          <a:xfrm>
            <a:off x="2605088" y="3884613"/>
            <a:ext cx="1189037" cy="1103312"/>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38926" name="Oval 14"/>
          <p:cNvSpPr>
            <a:spLocks noChangeArrowheads="1"/>
          </p:cNvSpPr>
          <p:nvPr/>
        </p:nvSpPr>
        <p:spPr bwMode="auto">
          <a:xfrm>
            <a:off x="2608263" y="5172075"/>
            <a:ext cx="1187450" cy="1103313"/>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38924" name="Oval 12"/>
          <p:cNvSpPr>
            <a:spLocks noChangeArrowheads="1"/>
          </p:cNvSpPr>
          <p:nvPr/>
        </p:nvSpPr>
        <p:spPr bwMode="auto">
          <a:xfrm>
            <a:off x="2601913" y="2584450"/>
            <a:ext cx="1190625" cy="1103313"/>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38914"/>
                                        </p:tgtEl>
                                        <p:attrNameLst>
                                          <p:attrName>style.visibility</p:attrName>
                                        </p:attrNameLst>
                                      </p:cBhvr>
                                      <p:to>
                                        <p:strVal val="visible"/>
                                      </p:to>
                                    </p:set>
                                    <p:anim calcmode="lin" valueType="num">
                                      <p:cBhvr additive="base">
                                        <p:cTn id="7" dur="500" fill="hold"/>
                                        <p:tgtEl>
                                          <p:spTgt spid="38914"/>
                                        </p:tgtEl>
                                        <p:attrNameLst>
                                          <p:attrName>ppt_x</p:attrName>
                                        </p:attrNameLst>
                                      </p:cBhvr>
                                      <p:tavLst>
                                        <p:tav tm="0">
                                          <p:val>
                                            <p:strVal val="0-#ppt_w/2"/>
                                          </p:val>
                                        </p:tav>
                                        <p:tav tm="100000">
                                          <p:val>
                                            <p:strVal val="#ppt_x"/>
                                          </p:val>
                                        </p:tav>
                                      </p:tavLst>
                                    </p:anim>
                                    <p:anim calcmode="lin" valueType="num">
                                      <p:cBhvr additive="base">
                                        <p:cTn id="8" dur="500" fill="hold"/>
                                        <p:tgtEl>
                                          <p:spTgt spid="3891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32" fill="hold" grpId="0" nodeType="click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Effect transition="in" filter="box(out)">
                                      <p:cBhvr>
                                        <p:cTn id="13" dur="500"/>
                                        <p:tgtEl>
                                          <p:spTgt spid="17">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17">
                                            <p:txEl>
                                              <p:pRg st="1" end="1"/>
                                            </p:txEl>
                                          </p:spTgt>
                                        </p:tgtEl>
                                        <p:attrNameLst>
                                          <p:attrName>style.visibility</p:attrName>
                                        </p:attrNameLst>
                                      </p:cBhvr>
                                      <p:to>
                                        <p:strVal val="visible"/>
                                      </p:to>
                                    </p:set>
                                    <p:animEffect transition="in" filter="box(out)">
                                      <p:cBhvr>
                                        <p:cTn id="18" dur="500"/>
                                        <p:tgtEl>
                                          <p:spTgt spid="17">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32" fill="hold" grpId="0" nodeType="clickEffect">
                                  <p:stCondLst>
                                    <p:cond delay="0"/>
                                  </p:stCondLst>
                                  <p:childTnLst>
                                    <p:set>
                                      <p:cBhvr>
                                        <p:cTn id="22" dur="1" fill="hold">
                                          <p:stCondLst>
                                            <p:cond delay="0"/>
                                          </p:stCondLst>
                                        </p:cTn>
                                        <p:tgtEl>
                                          <p:spTgt spid="17">
                                            <p:txEl>
                                              <p:pRg st="2" end="2"/>
                                            </p:txEl>
                                          </p:spTgt>
                                        </p:tgtEl>
                                        <p:attrNameLst>
                                          <p:attrName>style.visibility</p:attrName>
                                        </p:attrNameLst>
                                      </p:cBhvr>
                                      <p:to>
                                        <p:strVal val="visible"/>
                                      </p:to>
                                    </p:set>
                                    <p:animEffect transition="in" filter="box(out)">
                                      <p:cBhvr>
                                        <p:cTn id="23" dur="500"/>
                                        <p:tgtEl>
                                          <p:spTgt spid="17">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grpId="0" nodeType="clickEffect">
                                  <p:stCondLst>
                                    <p:cond delay="0"/>
                                  </p:stCondLst>
                                  <p:childTnLst>
                                    <p:set>
                                      <p:cBhvr>
                                        <p:cTn id="27" dur="1" fill="hold">
                                          <p:stCondLst>
                                            <p:cond delay="0"/>
                                          </p:stCondLst>
                                        </p:cTn>
                                        <p:tgtEl>
                                          <p:spTgt spid="38924"/>
                                        </p:tgtEl>
                                        <p:attrNameLst>
                                          <p:attrName>style.visibility</p:attrName>
                                        </p:attrNameLst>
                                      </p:cBhvr>
                                      <p:to>
                                        <p:strVal val="visible"/>
                                      </p:to>
                                    </p:set>
                                    <p:anim calcmode="lin" valueType="num">
                                      <p:cBhvr>
                                        <p:cTn id="28" dur="500" fill="hold"/>
                                        <p:tgtEl>
                                          <p:spTgt spid="38924"/>
                                        </p:tgtEl>
                                        <p:attrNameLst>
                                          <p:attrName>ppt_w</p:attrName>
                                        </p:attrNameLst>
                                      </p:cBhvr>
                                      <p:tavLst>
                                        <p:tav tm="0">
                                          <p:val>
                                            <p:fltVal val="0"/>
                                          </p:val>
                                        </p:tav>
                                        <p:tav tm="100000">
                                          <p:val>
                                            <p:strVal val="#ppt_w"/>
                                          </p:val>
                                        </p:tav>
                                      </p:tavLst>
                                    </p:anim>
                                    <p:anim calcmode="lin" valueType="num">
                                      <p:cBhvr>
                                        <p:cTn id="29" dur="500" fill="hold"/>
                                        <p:tgtEl>
                                          <p:spTgt spid="38924"/>
                                        </p:tgtEl>
                                        <p:attrNameLst>
                                          <p:attrName>ppt_h</p:attrName>
                                        </p:attrNameLst>
                                      </p:cBhvr>
                                      <p:tavLst>
                                        <p:tav tm="0">
                                          <p:val>
                                            <p:fltVal val="0"/>
                                          </p:val>
                                        </p:tav>
                                        <p:tav tm="100000">
                                          <p:val>
                                            <p:strVal val="#ppt_h"/>
                                          </p:val>
                                        </p:tav>
                                      </p:tavLst>
                                    </p:anim>
                                    <p:anim calcmode="lin" valueType="num">
                                      <p:cBhvr>
                                        <p:cTn id="30" dur="500" fill="hold"/>
                                        <p:tgtEl>
                                          <p:spTgt spid="38924"/>
                                        </p:tgtEl>
                                        <p:attrNameLst>
                                          <p:attrName>ppt_x</p:attrName>
                                        </p:attrNameLst>
                                      </p:cBhvr>
                                      <p:tavLst>
                                        <p:tav tm="0">
                                          <p:val>
                                            <p:fltVal val="0.5"/>
                                          </p:val>
                                        </p:tav>
                                        <p:tav tm="100000">
                                          <p:val>
                                            <p:strVal val="#ppt_x"/>
                                          </p:val>
                                        </p:tav>
                                      </p:tavLst>
                                    </p:anim>
                                    <p:anim calcmode="lin" valueType="num">
                                      <p:cBhvr>
                                        <p:cTn id="31" dur="500" fill="hold"/>
                                        <p:tgtEl>
                                          <p:spTgt spid="38924"/>
                                        </p:tgtEl>
                                        <p:attrNameLst>
                                          <p:attrName>ppt_y</p:attrName>
                                        </p:attrNameLst>
                                      </p:cBhvr>
                                      <p:tavLst>
                                        <p:tav tm="0">
                                          <p:val>
                                            <p:fltVal val="0.5"/>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528" fill="hold" grpId="0" nodeType="clickEffect">
                                  <p:stCondLst>
                                    <p:cond delay="0"/>
                                  </p:stCondLst>
                                  <p:childTnLst>
                                    <p:set>
                                      <p:cBhvr>
                                        <p:cTn id="35" dur="1" fill="hold">
                                          <p:stCondLst>
                                            <p:cond delay="0"/>
                                          </p:stCondLst>
                                        </p:cTn>
                                        <p:tgtEl>
                                          <p:spTgt spid="38925"/>
                                        </p:tgtEl>
                                        <p:attrNameLst>
                                          <p:attrName>style.visibility</p:attrName>
                                        </p:attrNameLst>
                                      </p:cBhvr>
                                      <p:to>
                                        <p:strVal val="visible"/>
                                      </p:to>
                                    </p:set>
                                    <p:anim calcmode="lin" valueType="num">
                                      <p:cBhvr>
                                        <p:cTn id="36" dur="500" fill="hold"/>
                                        <p:tgtEl>
                                          <p:spTgt spid="38925"/>
                                        </p:tgtEl>
                                        <p:attrNameLst>
                                          <p:attrName>ppt_w</p:attrName>
                                        </p:attrNameLst>
                                      </p:cBhvr>
                                      <p:tavLst>
                                        <p:tav tm="0">
                                          <p:val>
                                            <p:fltVal val="0"/>
                                          </p:val>
                                        </p:tav>
                                        <p:tav tm="100000">
                                          <p:val>
                                            <p:strVal val="#ppt_w"/>
                                          </p:val>
                                        </p:tav>
                                      </p:tavLst>
                                    </p:anim>
                                    <p:anim calcmode="lin" valueType="num">
                                      <p:cBhvr>
                                        <p:cTn id="37" dur="500" fill="hold"/>
                                        <p:tgtEl>
                                          <p:spTgt spid="38925"/>
                                        </p:tgtEl>
                                        <p:attrNameLst>
                                          <p:attrName>ppt_h</p:attrName>
                                        </p:attrNameLst>
                                      </p:cBhvr>
                                      <p:tavLst>
                                        <p:tav tm="0">
                                          <p:val>
                                            <p:fltVal val="0"/>
                                          </p:val>
                                        </p:tav>
                                        <p:tav tm="100000">
                                          <p:val>
                                            <p:strVal val="#ppt_h"/>
                                          </p:val>
                                        </p:tav>
                                      </p:tavLst>
                                    </p:anim>
                                    <p:anim calcmode="lin" valueType="num">
                                      <p:cBhvr>
                                        <p:cTn id="38" dur="500" fill="hold"/>
                                        <p:tgtEl>
                                          <p:spTgt spid="38925"/>
                                        </p:tgtEl>
                                        <p:attrNameLst>
                                          <p:attrName>ppt_x</p:attrName>
                                        </p:attrNameLst>
                                      </p:cBhvr>
                                      <p:tavLst>
                                        <p:tav tm="0">
                                          <p:val>
                                            <p:fltVal val="0.5"/>
                                          </p:val>
                                        </p:tav>
                                        <p:tav tm="100000">
                                          <p:val>
                                            <p:strVal val="#ppt_x"/>
                                          </p:val>
                                        </p:tav>
                                      </p:tavLst>
                                    </p:anim>
                                    <p:anim calcmode="lin" valueType="num">
                                      <p:cBhvr>
                                        <p:cTn id="39" dur="500" fill="hold"/>
                                        <p:tgtEl>
                                          <p:spTgt spid="38925"/>
                                        </p:tgtEl>
                                        <p:attrNameLst>
                                          <p:attrName>ppt_y</p:attrName>
                                        </p:attrNameLst>
                                      </p:cBhvr>
                                      <p:tavLst>
                                        <p:tav tm="0">
                                          <p:val>
                                            <p:fltVal val="0.5"/>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528" fill="hold" grpId="0" nodeType="clickEffect">
                                  <p:stCondLst>
                                    <p:cond delay="0"/>
                                  </p:stCondLst>
                                  <p:childTnLst>
                                    <p:set>
                                      <p:cBhvr>
                                        <p:cTn id="43" dur="1" fill="hold">
                                          <p:stCondLst>
                                            <p:cond delay="0"/>
                                          </p:stCondLst>
                                        </p:cTn>
                                        <p:tgtEl>
                                          <p:spTgt spid="38926"/>
                                        </p:tgtEl>
                                        <p:attrNameLst>
                                          <p:attrName>style.visibility</p:attrName>
                                        </p:attrNameLst>
                                      </p:cBhvr>
                                      <p:to>
                                        <p:strVal val="visible"/>
                                      </p:to>
                                    </p:set>
                                    <p:anim calcmode="lin" valueType="num">
                                      <p:cBhvr>
                                        <p:cTn id="44" dur="500" fill="hold"/>
                                        <p:tgtEl>
                                          <p:spTgt spid="38926"/>
                                        </p:tgtEl>
                                        <p:attrNameLst>
                                          <p:attrName>ppt_w</p:attrName>
                                        </p:attrNameLst>
                                      </p:cBhvr>
                                      <p:tavLst>
                                        <p:tav tm="0">
                                          <p:val>
                                            <p:fltVal val="0"/>
                                          </p:val>
                                        </p:tav>
                                        <p:tav tm="100000">
                                          <p:val>
                                            <p:strVal val="#ppt_w"/>
                                          </p:val>
                                        </p:tav>
                                      </p:tavLst>
                                    </p:anim>
                                    <p:anim calcmode="lin" valueType="num">
                                      <p:cBhvr>
                                        <p:cTn id="45" dur="500" fill="hold"/>
                                        <p:tgtEl>
                                          <p:spTgt spid="38926"/>
                                        </p:tgtEl>
                                        <p:attrNameLst>
                                          <p:attrName>ppt_h</p:attrName>
                                        </p:attrNameLst>
                                      </p:cBhvr>
                                      <p:tavLst>
                                        <p:tav tm="0">
                                          <p:val>
                                            <p:fltVal val="0"/>
                                          </p:val>
                                        </p:tav>
                                        <p:tav tm="100000">
                                          <p:val>
                                            <p:strVal val="#ppt_h"/>
                                          </p:val>
                                        </p:tav>
                                      </p:tavLst>
                                    </p:anim>
                                    <p:anim calcmode="lin" valueType="num">
                                      <p:cBhvr>
                                        <p:cTn id="46" dur="500" fill="hold"/>
                                        <p:tgtEl>
                                          <p:spTgt spid="38926"/>
                                        </p:tgtEl>
                                        <p:attrNameLst>
                                          <p:attrName>ppt_x</p:attrName>
                                        </p:attrNameLst>
                                      </p:cBhvr>
                                      <p:tavLst>
                                        <p:tav tm="0">
                                          <p:val>
                                            <p:fltVal val="0.5"/>
                                          </p:val>
                                        </p:tav>
                                        <p:tav tm="100000">
                                          <p:val>
                                            <p:strVal val="#ppt_x"/>
                                          </p:val>
                                        </p:tav>
                                      </p:tavLst>
                                    </p:anim>
                                    <p:anim calcmode="lin" valueType="num">
                                      <p:cBhvr>
                                        <p:cTn id="47" dur="500" fill="hold"/>
                                        <p:tgtEl>
                                          <p:spTgt spid="3892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autoUpdateAnimBg="0"/>
      <p:bldP spid="38914" grpId="0" animBg="1" autoUpdateAnimBg="0"/>
      <p:bldP spid="38925" grpId="0" animBg="1"/>
      <p:bldP spid="38926" grpId="0" animBg="1"/>
      <p:bldP spid="38924" grpId="0" animBg="1"/>
    </p:bldLst>
  </p:timing>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1" name="Rectangle 3"/>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1" hangingPunct="1">
              <a:spcBef>
                <a:spcPct val="50000"/>
              </a:spcBef>
              <a:defRPr/>
            </a:pPr>
            <a:r>
              <a:rPr lang="en-US" sz="8800">
                <a:solidFill>
                  <a:srgbClr val="FFD34A"/>
                </a:solidFill>
                <a:latin typeface="Times" pitchFamily="-107" charset="0"/>
              </a:rPr>
              <a:t>7</a:t>
            </a:r>
          </a:p>
        </p:txBody>
      </p:sp>
      <p:sp>
        <p:nvSpPr>
          <p:cNvPr id="43012" name="Line 4"/>
          <p:cNvSpPr>
            <a:spLocks noChangeShapeType="1"/>
          </p:cNvSpPr>
          <p:nvPr/>
        </p:nvSpPr>
        <p:spPr bwMode="auto">
          <a:xfrm>
            <a:off x="925513"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eaLnBrk="1" hangingPunct="1">
              <a:defRPr/>
            </a:pPr>
            <a:endParaRPr lang="en-US" sz="2400">
              <a:solidFill>
                <a:srgbClr val="FFFFFF"/>
              </a:solidFill>
              <a:latin typeface="Arial" pitchFamily="-107" charset="0"/>
            </a:endParaRPr>
          </a:p>
        </p:txBody>
      </p:sp>
      <p:sp>
        <p:nvSpPr>
          <p:cNvPr id="346115" name="Freeform 7"/>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346116" name="Text Box 9"/>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endParaRPr lang="en-US" sz="2000">
              <a:solidFill>
                <a:srgbClr val="FFA27C"/>
              </a:solidFill>
              <a:latin typeface="Comic Sans MS" charset="0"/>
            </a:endParaRPr>
          </a:p>
        </p:txBody>
      </p:sp>
      <p:sp>
        <p:nvSpPr>
          <p:cNvPr id="346117" name="Text Box 13"/>
          <p:cNvSpPr txBox="1">
            <a:spLocks noChangeArrowheads="1"/>
          </p:cNvSpPr>
          <p:nvPr/>
        </p:nvSpPr>
        <p:spPr bwMode="auto">
          <a:xfrm>
            <a:off x="8085138" y="6523038"/>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000" b="1">
                <a:solidFill>
                  <a:srgbClr val="FFFFFF"/>
                </a:solidFill>
              </a:rPr>
              <a:t>55</a:t>
            </a:r>
          </a:p>
        </p:txBody>
      </p:sp>
      <p:sp>
        <p:nvSpPr>
          <p:cNvPr id="346118" name="Text Box 15"/>
          <p:cNvSpPr txBox="1">
            <a:spLocks noChangeArrowheads="1"/>
          </p:cNvSpPr>
          <p:nvPr/>
        </p:nvSpPr>
        <p:spPr bwMode="auto">
          <a:xfrm>
            <a:off x="7092950" y="6270625"/>
            <a:ext cx="154781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200" b="1">
                <a:solidFill>
                  <a:srgbClr val="FFFFFF"/>
                </a:solidFill>
              </a:rPr>
              <a:t>Handbook pg. 8-14</a:t>
            </a:r>
          </a:p>
        </p:txBody>
      </p:sp>
      <p:sp>
        <p:nvSpPr>
          <p:cNvPr id="9" name="Rectangle 2"/>
          <p:cNvSpPr txBox="1">
            <a:spLocks noChangeArrowheads="1"/>
          </p:cNvSpPr>
          <p:nvPr/>
        </p:nvSpPr>
        <p:spPr bwMode="auto">
          <a:xfrm>
            <a:off x="560388" y="250825"/>
            <a:ext cx="7772400" cy="6219825"/>
          </a:xfrm>
          <a:prstGeom prst="rect">
            <a:avLst/>
          </a:prstGeom>
          <a:ln w="12700">
            <a:miter lim="800000"/>
            <a:headEnd/>
            <a:tailEnd/>
          </a:ln>
          <a:effectLst>
            <a:outerShdw blurRad="63500" dist="107763" dir="2700000" algn="ctr" rotWithShape="0">
              <a:schemeClr val="bg2"/>
            </a:outerShdw>
          </a:effectLst>
        </p:spPr>
        <p:txBody>
          <a:bodyPr lIns="90487" tIns="44450" rIns="90487" bIns="44450" anchor="ct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a:lstStyle>
          <a:p>
            <a:pPr algn="ctr">
              <a:lnSpc>
                <a:spcPct val="45000"/>
              </a:lnSpc>
              <a:defRPr/>
            </a:pPr>
            <a:br>
              <a:rPr lang="en-US" b="1" dirty="0">
                <a:solidFill>
                  <a:srgbClr val="FFD34A"/>
                </a:solidFill>
                <a:latin typeface="Times" charset="0"/>
                <a:ea typeface="ＭＳ Ｐゴシック" charset="0"/>
                <a:cs typeface="ＭＳ Ｐゴシック" charset="0"/>
              </a:rPr>
            </a:br>
            <a:br>
              <a:rPr lang="en-US" b="1" dirty="0">
                <a:solidFill>
                  <a:srgbClr val="FFD34A"/>
                </a:solidFill>
                <a:latin typeface="Times" charset="0"/>
                <a:ea typeface="ＭＳ Ｐゴシック" charset="0"/>
                <a:cs typeface="ＭＳ Ｐゴシック" charset="0"/>
              </a:rPr>
            </a:br>
            <a:r>
              <a:rPr lang="en-US" sz="4800" b="1" dirty="0">
                <a:solidFill>
                  <a:srgbClr val="FAFD00"/>
                </a:solidFill>
                <a:latin typeface="Arial" charset="0"/>
                <a:ea typeface="ＭＳ Ｐゴシック" charset="0"/>
                <a:cs typeface="ＭＳ Ｐゴシック" charset="0"/>
              </a:rPr>
              <a:t>CREATION</a:t>
            </a:r>
            <a:br>
              <a:rPr lang="en-US" sz="4800" b="1" dirty="0">
                <a:solidFill>
                  <a:srgbClr val="FAFD00"/>
                </a:solidFill>
                <a:latin typeface="Arial" charset="0"/>
                <a:ea typeface="ＭＳ Ｐゴシック" charset="0"/>
                <a:cs typeface="ＭＳ Ｐゴシック" charset="0"/>
              </a:rPr>
            </a:br>
            <a:br>
              <a:rPr lang="en-US" sz="4800" b="1" dirty="0">
                <a:solidFill>
                  <a:srgbClr val="FAFD00"/>
                </a:solidFill>
                <a:latin typeface="Arial" charset="0"/>
                <a:ea typeface="ＭＳ Ｐゴシック" charset="0"/>
                <a:cs typeface="ＭＳ Ｐゴシック" charset="0"/>
              </a:rPr>
            </a:br>
            <a:r>
              <a:rPr lang="en-US" sz="4800" b="1" dirty="0">
                <a:solidFill>
                  <a:srgbClr val="FF5008"/>
                </a:solidFill>
                <a:latin typeface="Arial" charset="0"/>
                <a:ea typeface="ＭＳ Ｐゴシック" charset="0"/>
                <a:cs typeface="ＭＳ Ｐゴシック" charset="0"/>
              </a:rPr>
              <a:t>ABRAHAM</a:t>
            </a:r>
            <a:br>
              <a:rPr lang="en-US" sz="4800" b="1" dirty="0">
                <a:solidFill>
                  <a:srgbClr val="FF5008"/>
                </a:solidFill>
                <a:latin typeface="Arial" charset="0"/>
                <a:ea typeface="ＭＳ Ｐゴシック" charset="0"/>
                <a:cs typeface="ＭＳ Ｐゴシック" charset="0"/>
              </a:rPr>
            </a:br>
            <a:br>
              <a:rPr lang="en-US" sz="4800" b="1" dirty="0">
                <a:solidFill>
                  <a:srgbClr val="FF5008"/>
                </a:solidFill>
                <a:latin typeface="Arial" charset="0"/>
                <a:ea typeface="ＭＳ Ｐゴシック" charset="0"/>
                <a:cs typeface="ＭＳ Ｐゴシック" charset="0"/>
              </a:rPr>
            </a:br>
            <a:r>
              <a:rPr lang="en-US" sz="4800" b="1" dirty="0">
                <a:solidFill>
                  <a:srgbClr val="FF5008"/>
                </a:solidFill>
                <a:latin typeface="Arial" charset="0"/>
                <a:ea typeface="ＭＳ Ｐゴシック" charset="0"/>
                <a:cs typeface="ＭＳ Ｐゴシック" charset="0"/>
              </a:rPr>
              <a:t>JOSEPH</a:t>
            </a:r>
            <a:br>
              <a:rPr lang="en-US" sz="4800" b="1" dirty="0">
                <a:solidFill>
                  <a:srgbClr val="FF5008"/>
                </a:solidFill>
                <a:latin typeface="Arial" charset="0"/>
                <a:ea typeface="ＭＳ Ｐゴシック" charset="0"/>
                <a:cs typeface="ＭＳ Ｐゴシック" charset="0"/>
              </a:rPr>
            </a:br>
            <a:br>
              <a:rPr lang="en-US" sz="4800" b="1" dirty="0">
                <a:solidFill>
                  <a:srgbClr val="FF5008"/>
                </a:solidFill>
                <a:latin typeface="Arial" charset="0"/>
                <a:ea typeface="ＭＳ Ｐゴシック" charset="0"/>
                <a:cs typeface="ＭＳ Ｐゴシック" charset="0"/>
              </a:rPr>
            </a:br>
            <a:r>
              <a:rPr lang="en-US" sz="4800" b="1" dirty="0">
                <a:solidFill>
                  <a:srgbClr val="FF5008"/>
                </a:solidFill>
                <a:latin typeface="Arial" charset="0"/>
                <a:ea typeface="ＭＳ Ｐゴシック" charset="0"/>
                <a:cs typeface="ＭＳ Ｐゴシック" charset="0"/>
              </a:rPr>
              <a:t>MOSES</a:t>
            </a:r>
            <a:br>
              <a:rPr lang="en-US" sz="4800" b="1" dirty="0">
                <a:solidFill>
                  <a:srgbClr val="FF5008"/>
                </a:solidFill>
                <a:latin typeface="Arial" charset="0"/>
                <a:ea typeface="ＭＳ Ｐゴシック" charset="0"/>
                <a:cs typeface="ＭＳ Ｐゴシック" charset="0"/>
              </a:rPr>
            </a:br>
            <a:br>
              <a:rPr lang="en-US" sz="4800" b="1" dirty="0">
                <a:solidFill>
                  <a:srgbClr val="FF5008"/>
                </a:solidFill>
                <a:latin typeface="Arial" charset="0"/>
                <a:ea typeface="ＭＳ Ｐゴシック" charset="0"/>
                <a:cs typeface="ＭＳ Ｐゴシック" charset="0"/>
              </a:rPr>
            </a:br>
            <a:r>
              <a:rPr lang="en-US" sz="4800" b="1" dirty="0">
                <a:solidFill>
                  <a:srgbClr val="FF5008"/>
                </a:solidFill>
                <a:latin typeface="Arial" charset="0"/>
                <a:ea typeface="ＭＳ Ｐゴシック" charset="0"/>
                <a:cs typeface="ＭＳ Ｐゴシック" charset="0"/>
              </a:rPr>
              <a:t>JOSHUA</a:t>
            </a:r>
            <a:br>
              <a:rPr lang="en-US" sz="4800" b="1" dirty="0">
                <a:solidFill>
                  <a:srgbClr val="FF5008"/>
                </a:solidFill>
                <a:latin typeface="Arial" charset="0"/>
                <a:ea typeface="ＭＳ Ｐゴシック" charset="0"/>
                <a:cs typeface="ＭＳ Ｐゴシック" charset="0"/>
              </a:rPr>
            </a:br>
            <a:br>
              <a:rPr lang="en-US" sz="4800" b="1" dirty="0">
                <a:solidFill>
                  <a:srgbClr val="FFD34A"/>
                </a:solidFill>
                <a:latin typeface="Arial" charset="0"/>
                <a:ea typeface="ＭＳ Ｐゴシック" charset="0"/>
                <a:cs typeface="ＭＳ Ｐゴシック" charset="0"/>
              </a:rPr>
            </a:br>
            <a:r>
              <a:rPr lang="en-US" sz="4800" b="1" dirty="0">
                <a:solidFill>
                  <a:srgbClr val="FAFD00"/>
                </a:solidFill>
                <a:latin typeface="Arial" charset="0"/>
                <a:ea typeface="ＭＳ Ｐゴシック" charset="0"/>
                <a:cs typeface="ＭＳ Ｐゴシック" charset="0"/>
              </a:rPr>
              <a:t>A</a:t>
            </a:r>
            <a:r>
              <a:rPr lang="en-US" sz="4800" b="1" dirty="0">
                <a:solidFill>
                  <a:srgbClr val="00FF00"/>
                </a:solidFill>
                <a:latin typeface="Arial" charset="0"/>
                <a:ea typeface="ＭＳ Ｐゴシック" charset="0"/>
                <a:cs typeface="ＭＳ Ｐゴシック" charset="0"/>
              </a:rPr>
              <a:t>NARCHY</a:t>
            </a:r>
            <a:br>
              <a:rPr lang="en-US" sz="4800" b="1" dirty="0">
                <a:solidFill>
                  <a:srgbClr val="00FF00"/>
                </a:solidFill>
                <a:latin typeface="Arial" charset="0"/>
                <a:ea typeface="ＭＳ Ｐゴシック" charset="0"/>
                <a:cs typeface="ＭＳ Ｐゴシック" charset="0"/>
              </a:rPr>
            </a:br>
            <a:br>
              <a:rPr lang="en-US" sz="4800" b="1" dirty="0">
                <a:solidFill>
                  <a:srgbClr val="00FF00"/>
                </a:solidFill>
                <a:latin typeface="Arial" charset="0"/>
                <a:ea typeface="ＭＳ Ｐゴシック" charset="0"/>
                <a:cs typeface="ＭＳ Ｐゴシック" charset="0"/>
              </a:rPr>
            </a:br>
            <a:r>
              <a:rPr lang="en-US" sz="4800" b="1" dirty="0">
                <a:solidFill>
                  <a:srgbClr val="FAFD00"/>
                </a:solidFill>
                <a:latin typeface="Arial" charset="0"/>
                <a:ea typeface="ＭＳ Ｐゴシック" charset="0"/>
                <a:cs typeface="ＭＳ Ｐゴシック" charset="0"/>
              </a:rPr>
              <a:t>R</a:t>
            </a:r>
            <a:r>
              <a:rPr lang="en-US" sz="4800" b="1" dirty="0">
                <a:solidFill>
                  <a:srgbClr val="00FF00"/>
                </a:solidFill>
                <a:latin typeface="Arial" charset="0"/>
                <a:ea typeface="ＭＳ Ｐゴシック" charset="0"/>
                <a:cs typeface="ＭＳ Ｐゴシック" charset="0"/>
              </a:rPr>
              <a:t>OYALTY</a:t>
            </a:r>
            <a:br>
              <a:rPr lang="en-US" sz="4800" b="1" dirty="0">
                <a:solidFill>
                  <a:srgbClr val="00FF00"/>
                </a:solidFill>
                <a:latin typeface="Arial" charset="0"/>
                <a:ea typeface="ＭＳ Ｐゴシック" charset="0"/>
                <a:cs typeface="ＭＳ Ｐゴシック" charset="0"/>
              </a:rPr>
            </a:br>
            <a:br>
              <a:rPr lang="en-US" sz="4800" b="1" dirty="0">
                <a:solidFill>
                  <a:srgbClr val="00FF00"/>
                </a:solidFill>
                <a:latin typeface="Arial" charset="0"/>
                <a:ea typeface="ＭＳ Ｐゴシック" charset="0"/>
                <a:cs typeface="ＭＳ Ｐゴシック" charset="0"/>
              </a:rPr>
            </a:br>
            <a:r>
              <a:rPr lang="en-US" sz="4800" b="1" dirty="0">
                <a:solidFill>
                  <a:srgbClr val="FAFD00"/>
                </a:solidFill>
                <a:latin typeface="Arial" charset="0"/>
                <a:ea typeface="ＭＳ Ｐゴシック" charset="0"/>
                <a:cs typeface="ＭＳ Ｐゴシック" charset="0"/>
              </a:rPr>
              <a:t>C</a:t>
            </a:r>
            <a:r>
              <a:rPr lang="en-US" sz="4800" b="1" dirty="0">
                <a:solidFill>
                  <a:srgbClr val="00FF00"/>
                </a:solidFill>
                <a:latin typeface="Arial" charset="0"/>
                <a:ea typeface="ＭＳ Ｐゴシック" charset="0"/>
                <a:cs typeface="ＭＳ Ｐゴシック" charset="0"/>
              </a:rPr>
              <a:t>APTIVITY</a:t>
            </a:r>
            <a:r>
              <a:rPr lang="en-US" sz="4800" b="1" dirty="0">
                <a:solidFill>
                  <a:srgbClr val="00FF00"/>
                </a:solidFill>
                <a:latin typeface="Times" charset="0"/>
                <a:ea typeface="ＭＳ Ｐゴシック" charset="0"/>
                <a:cs typeface="ＭＳ Ｐゴシック" charset="0"/>
              </a:rPr>
              <a:t> </a:t>
            </a:r>
          </a:p>
        </p:txBody>
      </p:sp>
      <p:sp>
        <p:nvSpPr>
          <p:cNvPr id="2" name="Title 1"/>
          <p:cNvSpPr>
            <a:spLocks noGrp="1"/>
          </p:cNvSpPr>
          <p:nvPr>
            <p:ph type="ctrTitle"/>
          </p:nvPr>
        </p:nvSpPr>
        <p:spPr>
          <a:xfrm>
            <a:off x="9144000" y="2882900"/>
            <a:ext cx="1885950" cy="2541588"/>
          </a:xfrm>
        </p:spPr>
        <p:txBody>
          <a:bodyPr/>
          <a:lstStyle/>
          <a:p>
            <a:pPr>
              <a:defRPr/>
            </a:pPr>
            <a:r>
              <a:rPr lang="en-US" dirty="0"/>
              <a:t>OT Review</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3"/>
          <p:cNvSpPr>
            <a:spLocks noChangeArrowheads="1"/>
          </p:cNvSpPr>
          <p:nvPr/>
        </p:nvSpPr>
        <p:spPr bwMode="auto">
          <a:xfrm>
            <a:off x="2570163" y="828675"/>
            <a:ext cx="4587875" cy="682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latin typeface="Times New Roman" charset="0"/>
            </a:endParaRPr>
          </a:p>
        </p:txBody>
      </p:sp>
      <p:sp>
        <p:nvSpPr>
          <p:cNvPr id="45061" name="Rectangle 5"/>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1" hangingPunct="1">
              <a:spcBef>
                <a:spcPct val="50000"/>
              </a:spcBef>
              <a:defRPr/>
            </a:pPr>
            <a:r>
              <a:rPr lang="en-US" sz="8800">
                <a:solidFill>
                  <a:srgbClr val="FFD34A"/>
                </a:solidFill>
                <a:latin typeface="Times" pitchFamily="-107" charset="0"/>
              </a:rPr>
              <a:t>7</a:t>
            </a:r>
          </a:p>
        </p:txBody>
      </p:sp>
      <p:sp>
        <p:nvSpPr>
          <p:cNvPr id="45062" name="Line 6"/>
          <p:cNvSpPr>
            <a:spLocks noChangeShapeType="1"/>
          </p:cNvSpPr>
          <p:nvPr/>
        </p:nvSpPr>
        <p:spPr bwMode="auto">
          <a:xfrm>
            <a:off x="925513"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eaLnBrk="1" hangingPunct="1">
              <a:defRPr/>
            </a:pPr>
            <a:endParaRPr lang="en-US" sz="2400">
              <a:solidFill>
                <a:srgbClr val="FFFFFF"/>
              </a:solidFill>
              <a:latin typeface="Arial" pitchFamily="-107" charset="0"/>
            </a:endParaRPr>
          </a:p>
        </p:txBody>
      </p:sp>
      <p:sp>
        <p:nvSpPr>
          <p:cNvPr id="45063" name="Rectangle 7"/>
          <p:cNvSpPr>
            <a:spLocks noChangeArrowheads="1"/>
          </p:cNvSpPr>
          <p:nvPr/>
        </p:nvSpPr>
        <p:spPr bwMode="auto">
          <a:xfrm>
            <a:off x="3363913" y="508000"/>
            <a:ext cx="3298825"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1" hangingPunct="1">
              <a:defRPr/>
            </a:pPr>
            <a:r>
              <a:rPr lang="en-US" sz="4000" i="1">
                <a:solidFill>
                  <a:srgbClr val="FFFFFF"/>
                </a:solidFill>
                <a:effectLst>
                  <a:outerShdw blurRad="38100" dist="38100" dir="2700000" algn="tl">
                    <a:srgbClr val="000000"/>
                  </a:outerShdw>
                </a:effectLst>
                <a:latin typeface="Times" charset="0"/>
              </a:rPr>
              <a:t>TO REVIEW... </a:t>
            </a:r>
          </a:p>
        </p:txBody>
      </p:sp>
      <p:sp>
        <p:nvSpPr>
          <p:cNvPr id="348165" name="Freeform 10"/>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nvGrpSpPr>
          <p:cNvPr id="2" name="Group 24"/>
          <p:cNvGrpSpPr>
            <a:grpSpLocks/>
          </p:cNvGrpSpPr>
          <p:nvPr/>
        </p:nvGrpSpPr>
        <p:grpSpPr bwMode="auto">
          <a:xfrm>
            <a:off x="452438" y="3578225"/>
            <a:ext cx="8329612" cy="3073400"/>
            <a:chOff x="203" y="1990"/>
            <a:chExt cx="5251" cy="1936"/>
          </a:xfrm>
        </p:grpSpPr>
        <p:sp>
          <p:nvSpPr>
            <p:cNvPr id="45067" name="Rectangle 11"/>
            <p:cNvSpPr>
              <a:spLocks noChangeArrowheads="1"/>
            </p:cNvSpPr>
            <p:nvPr/>
          </p:nvSpPr>
          <p:spPr bwMode="auto">
            <a:xfrm>
              <a:off x="203" y="2372"/>
              <a:ext cx="5251" cy="1554"/>
            </a:xfrm>
            <a:prstGeom prst="rect">
              <a:avLst/>
            </a:prstGeom>
            <a:noFill/>
            <a:ln w="12700">
              <a:noFill/>
              <a:miter lim="800000"/>
              <a:headEnd/>
              <a:tailEnd/>
            </a:ln>
            <a:effectLst/>
          </p:spPr>
          <p:txBody>
            <a:bodyPr wrap="none" lIns="90487" tIns="44450" rIns="90487" bIns="44450">
              <a:spAutoFit/>
            </a:bodyPr>
            <a:lstStyle/>
            <a:p>
              <a:pPr eaLnBrk="1" hangingPunct="1">
                <a:spcBef>
                  <a:spcPct val="20000"/>
                </a:spcBef>
                <a:defRPr/>
              </a:pPr>
              <a:r>
                <a:rPr lang="en-US" sz="15600">
                  <a:solidFill>
                    <a:srgbClr val="F6FE0A"/>
                  </a:solidFill>
                  <a:effectLst>
                    <a:outerShdw blurRad="38100" dist="38100" dir="2700000" algn="tl">
                      <a:srgbClr val="000000"/>
                    </a:outerShdw>
                  </a:effectLst>
                  <a:latin typeface="Times New Roman" charset="0"/>
                </a:rPr>
                <a:t>C</a:t>
              </a:r>
              <a:r>
                <a:rPr lang="en-US" sz="15600">
                  <a:solidFill>
                    <a:srgbClr val="00FF00"/>
                  </a:solidFill>
                  <a:effectLst>
                    <a:outerShdw blurRad="38100" dist="38100" dir="2700000" algn="tl">
                      <a:srgbClr val="000000"/>
                    </a:outerShdw>
                  </a:effectLst>
                  <a:latin typeface="Times New Roman" charset="0"/>
                </a:rPr>
                <a:t> </a:t>
              </a:r>
              <a:r>
                <a:rPr lang="en-US" sz="15600">
                  <a:solidFill>
                    <a:srgbClr val="FF5008"/>
                  </a:solidFill>
                  <a:effectLst>
                    <a:outerShdw blurRad="38100" dist="38100" dir="2700000" algn="tl">
                      <a:srgbClr val="000000"/>
                    </a:outerShdw>
                  </a:effectLst>
                  <a:latin typeface="Times New Roman" charset="0"/>
                </a:rPr>
                <a:t>4</a:t>
              </a:r>
              <a:r>
                <a:rPr lang="en-US" sz="15600">
                  <a:solidFill>
                    <a:srgbClr val="00FF00"/>
                  </a:solidFill>
                  <a:effectLst>
                    <a:outerShdw blurRad="38100" dist="38100" dir="2700000" algn="tl">
                      <a:srgbClr val="000000"/>
                    </a:outerShdw>
                  </a:effectLst>
                  <a:latin typeface="Times New Roman" charset="0"/>
                </a:rPr>
                <a:t> 3 </a:t>
              </a:r>
              <a:r>
                <a:rPr lang="en-US" sz="15600">
                  <a:solidFill>
                    <a:srgbClr val="114FFB"/>
                  </a:solidFill>
                  <a:effectLst>
                    <a:outerShdw blurRad="38100" dist="38100" dir="2700000" algn="tl">
                      <a:srgbClr val="000000"/>
                    </a:outerShdw>
                  </a:effectLst>
                  <a:latin typeface="Times New Roman" charset="0"/>
                </a:rPr>
                <a:t>S</a:t>
              </a:r>
              <a:r>
                <a:rPr lang="en-US" sz="15600">
                  <a:solidFill>
                    <a:srgbClr val="00FF00"/>
                  </a:solidFill>
                  <a:effectLst>
                    <a:outerShdw blurRad="38100" dist="38100" dir="2700000" algn="tl">
                      <a:srgbClr val="000000"/>
                    </a:outerShdw>
                  </a:effectLst>
                  <a:latin typeface="Times New Roman" charset="0"/>
                </a:rPr>
                <a:t> </a:t>
              </a:r>
              <a:r>
                <a:rPr lang="en-US" sz="15600">
                  <a:solidFill>
                    <a:srgbClr val="FFFFFF"/>
                  </a:solidFill>
                  <a:effectLst>
                    <a:outerShdw blurRad="38100" dist="38100" dir="2700000" algn="tl">
                      <a:srgbClr val="000000"/>
                    </a:outerShdw>
                  </a:effectLst>
                  <a:latin typeface="Times New Roman" charset="0"/>
                </a:rPr>
                <a:t>J</a:t>
              </a:r>
            </a:p>
          </p:txBody>
        </p:sp>
        <p:sp>
          <p:nvSpPr>
            <p:cNvPr id="45078" name="AutoShape 22"/>
            <p:cNvSpPr>
              <a:spLocks noChangeArrowheads="1"/>
            </p:cNvSpPr>
            <p:nvPr/>
          </p:nvSpPr>
          <p:spPr bwMode="auto">
            <a:xfrm rot="6562349">
              <a:off x="2034" y="2128"/>
              <a:ext cx="605" cy="327"/>
            </a:xfrm>
            <a:prstGeom prst="rightArrow">
              <a:avLst>
                <a:gd name="adj1" fmla="val 38870"/>
                <a:gd name="adj2" fmla="val 41839"/>
              </a:avLst>
            </a:prstGeom>
            <a:solidFill>
              <a:srgbClr val="CC1417"/>
            </a:solidFill>
            <a:ln w="28575">
              <a:solidFill>
                <a:srgbClr val="FFF30C"/>
              </a:solidFill>
              <a:miter lim="800000"/>
              <a:headEnd/>
              <a:tailEnd/>
            </a:ln>
            <a:effectLst>
              <a:outerShdw blurRad="63500" dist="71842" dir="2700000" algn="ctr" rotWithShape="0">
                <a:schemeClr val="bg2">
                  <a:alpha val="74998"/>
                </a:schemeClr>
              </a:outerShdw>
            </a:effectLst>
          </p:spPr>
          <p:txBody>
            <a:bodyPr wrap="none" anchor="ctr"/>
            <a:lstStyle/>
            <a:p>
              <a:pPr eaLnBrk="1" hangingPunct="1">
                <a:defRPr/>
              </a:pPr>
              <a:endParaRPr lang="en-US" sz="2400">
                <a:solidFill>
                  <a:srgbClr val="FFFFFF"/>
                </a:solidFill>
                <a:latin typeface="Arial" pitchFamily="-107" charset="0"/>
              </a:endParaRPr>
            </a:p>
          </p:txBody>
        </p:sp>
        <p:sp>
          <p:nvSpPr>
            <p:cNvPr id="45079" name="AutoShape 23"/>
            <p:cNvSpPr>
              <a:spLocks noChangeArrowheads="1"/>
            </p:cNvSpPr>
            <p:nvPr/>
          </p:nvSpPr>
          <p:spPr bwMode="auto">
            <a:xfrm rot="4152488">
              <a:off x="2412" y="2124"/>
              <a:ext cx="605" cy="337"/>
            </a:xfrm>
            <a:prstGeom prst="rightArrow">
              <a:avLst>
                <a:gd name="adj1" fmla="val 38870"/>
                <a:gd name="adj2" fmla="val 41839"/>
              </a:avLst>
            </a:prstGeom>
            <a:solidFill>
              <a:srgbClr val="CC1417"/>
            </a:solidFill>
            <a:ln w="28575">
              <a:solidFill>
                <a:srgbClr val="FFF30C"/>
              </a:solidFill>
              <a:miter lim="800000"/>
              <a:headEnd/>
              <a:tailEnd/>
            </a:ln>
            <a:effectLst>
              <a:outerShdw blurRad="63500" dist="71842" dir="2700000" algn="ctr" rotWithShape="0">
                <a:schemeClr val="bg2">
                  <a:alpha val="74998"/>
                </a:schemeClr>
              </a:outerShdw>
            </a:effectLst>
          </p:spPr>
          <p:txBody>
            <a:bodyPr wrap="none" anchor="ctr"/>
            <a:lstStyle/>
            <a:p>
              <a:pPr eaLnBrk="1" hangingPunct="1">
                <a:defRPr/>
              </a:pPr>
              <a:endParaRPr lang="en-US" sz="2400">
                <a:solidFill>
                  <a:srgbClr val="FFFFFF"/>
                </a:solidFill>
                <a:latin typeface="Arial" pitchFamily="-107" charset="0"/>
              </a:endParaRPr>
            </a:p>
          </p:txBody>
        </p:sp>
      </p:grpSp>
      <p:sp>
        <p:nvSpPr>
          <p:cNvPr id="348167" name="Text Box 25"/>
          <p:cNvSpPr txBox="1">
            <a:spLocks noChangeArrowheads="1"/>
          </p:cNvSpPr>
          <p:nvPr/>
        </p:nvSpPr>
        <p:spPr bwMode="auto">
          <a:xfrm>
            <a:off x="8723313"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a:solidFill>
                  <a:srgbClr val="FFA27C"/>
                </a:solidFill>
                <a:latin typeface="Comic Sans MS" charset="0"/>
              </a:rPr>
              <a:t> </a:t>
            </a:r>
          </a:p>
        </p:txBody>
      </p:sp>
      <p:sp>
        <p:nvSpPr>
          <p:cNvPr id="348168" name="Text Box 27"/>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endParaRPr lang="en-US" sz="2000">
              <a:solidFill>
                <a:srgbClr val="FFFFFF"/>
              </a:solidFill>
            </a:endParaRPr>
          </a:p>
        </p:txBody>
      </p:sp>
      <p:sp>
        <p:nvSpPr>
          <p:cNvPr id="348169" name="Text Box 29"/>
          <p:cNvSpPr txBox="1">
            <a:spLocks noChangeArrowheads="1"/>
          </p:cNvSpPr>
          <p:nvPr/>
        </p:nvSpPr>
        <p:spPr bwMode="auto">
          <a:xfrm>
            <a:off x="8085138" y="6523038"/>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000" b="1">
                <a:solidFill>
                  <a:srgbClr val="FFFFFF"/>
                </a:solidFill>
              </a:rPr>
              <a:t>56</a:t>
            </a:r>
          </a:p>
        </p:txBody>
      </p:sp>
      <p:sp>
        <p:nvSpPr>
          <p:cNvPr id="348170" name="Text Box 30"/>
          <p:cNvSpPr txBox="1">
            <a:spLocks noChangeArrowheads="1"/>
          </p:cNvSpPr>
          <p:nvPr/>
        </p:nvSpPr>
        <p:spPr bwMode="auto">
          <a:xfrm>
            <a:off x="8747125" y="64008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a:solidFill>
                  <a:srgbClr val="FFFFFF"/>
                </a:solidFill>
              </a:rPr>
              <a:t>3</a:t>
            </a:r>
          </a:p>
        </p:txBody>
      </p:sp>
      <p:sp>
        <p:nvSpPr>
          <p:cNvPr id="348171" name="Text Box 32"/>
          <p:cNvSpPr txBox="1">
            <a:spLocks noChangeArrowheads="1"/>
          </p:cNvSpPr>
          <p:nvPr/>
        </p:nvSpPr>
        <p:spPr bwMode="auto">
          <a:xfrm>
            <a:off x="7092950" y="6270625"/>
            <a:ext cx="154781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200" b="1">
                <a:solidFill>
                  <a:srgbClr val="FFFFFF"/>
                </a:solidFill>
              </a:rPr>
              <a:t>Handbook pg. 8-14</a:t>
            </a:r>
          </a:p>
        </p:txBody>
      </p:sp>
      <p:grpSp>
        <p:nvGrpSpPr>
          <p:cNvPr id="3" name="Group 37"/>
          <p:cNvGrpSpPr>
            <a:grpSpLocks/>
          </p:cNvGrpSpPr>
          <p:nvPr/>
        </p:nvGrpSpPr>
        <p:grpSpPr bwMode="auto">
          <a:xfrm>
            <a:off x="1370013" y="1254125"/>
            <a:ext cx="6677025" cy="2466975"/>
            <a:chOff x="863" y="790"/>
            <a:chExt cx="4206" cy="1554"/>
          </a:xfrm>
        </p:grpSpPr>
        <p:sp>
          <p:nvSpPr>
            <p:cNvPr id="45094" name="Rectangle 38"/>
            <p:cNvSpPr>
              <a:spLocks noChangeArrowheads="1"/>
            </p:cNvSpPr>
            <p:nvPr/>
          </p:nvSpPr>
          <p:spPr bwMode="auto">
            <a:xfrm>
              <a:off x="863" y="790"/>
              <a:ext cx="4206" cy="1554"/>
            </a:xfrm>
            <a:prstGeom prst="rect">
              <a:avLst/>
            </a:prstGeom>
            <a:noFill/>
            <a:ln w="12700">
              <a:noFill/>
              <a:miter lim="800000"/>
              <a:headEnd/>
              <a:tailEnd/>
            </a:ln>
            <a:effectLst/>
          </p:spPr>
          <p:txBody>
            <a:bodyPr wrap="none" lIns="90487" tIns="44450" rIns="90487" bIns="44450">
              <a:spAutoFit/>
            </a:bodyPr>
            <a:lstStyle/>
            <a:p>
              <a:pPr eaLnBrk="1" hangingPunct="1">
                <a:spcBef>
                  <a:spcPct val="20000"/>
                </a:spcBef>
                <a:defRPr/>
              </a:pPr>
              <a:r>
                <a:rPr lang="en-US" sz="15600">
                  <a:solidFill>
                    <a:srgbClr val="FAFD00"/>
                  </a:solidFill>
                  <a:effectLst>
                    <a:outerShdw blurRad="38100" dist="38100" dir="2700000" algn="tl">
                      <a:srgbClr val="000000"/>
                    </a:outerShdw>
                  </a:effectLst>
                  <a:latin typeface="Times New Roman" charset="0"/>
                </a:rPr>
                <a:t>C 7 S J</a:t>
              </a:r>
              <a:endParaRPr lang="en-US" sz="15600">
                <a:solidFill>
                  <a:srgbClr val="FFFFFF"/>
                </a:solidFill>
                <a:effectLst>
                  <a:outerShdw blurRad="38100" dist="38100" dir="2700000" algn="tl">
                    <a:srgbClr val="000000"/>
                  </a:outerShdw>
                </a:effectLst>
                <a:latin typeface="Times New Roman" charset="0"/>
              </a:endParaRPr>
            </a:p>
          </p:txBody>
        </p:sp>
        <p:sp>
          <p:nvSpPr>
            <p:cNvPr id="45095" name="Line 39"/>
            <p:cNvSpPr>
              <a:spLocks noChangeShapeType="1"/>
            </p:cNvSpPr>
            <p:nvPr/>
          </p:nvSpPr>
          <p:spPr bwMode="auto">
            <a:xfrm>
              <a:off x="2389" y="1482"/>
              <a:ext cx="324" cy="0"/>
            </a:xfrm>
            <a:prstGeom prst="line">
              <a:avLst/>
            </a:prstGeom>
            <a:noFill/>
            <a:ln w="101600">
              <a:solidFill>
                <a:srgbClr val="FAFD00"/>
              </a:solidFill>
              <a:round/>
              <a:headEnd/>
              <a:tailEnd/>
            </a:ln>
            <a:effectLst>
              <a:outerShdw blurRad="63500" dist="107763" dir="2700000" algn="ctr" rotWithShape="0">
                <a:schemeClr val="bg2">
                  <a:alpha val="74998"/>
                </a:schemeClr>
              </a:outerShdw>
            </a:effectLst>
          </p:spPr>
          <p:txBody>
            <a:bodyPr wrap="none" anchor="ctr"/>
            <a:lstStyle/>
            <a:p>
              <a:pPr eaLnBrk="1" hangingPunct="1">
                <a:defRPr/>
              </a:pPr>
              <a:endParaRPr lang="en-US" sz="2400">
                <a:solidFill>
                  <a:srgbClr val="FFFFFF"/>
                </a:solidFill>
                <a:latin typeface="Arial" pitchFamily="-107" charset="0"/>
              </a:endParaRPr>
            </a:p>
          </p:txBody>
        </p:sp>
      </p:grpSp>
      <p:grpSp>
        <p:nvGrpSpPr>
          <p:cNvPr id="4" name="Group 34"/>
          <p:cNvGrpSpPr>
            <a:grpSpLocks/>
          </p:cNvGrpSpPr>
          <p:nvPr/>
        </p:nvGrpSpPr>
        <p:grpSpPr bwMode="auto">
          <a:xfrm>
            <a:off x="2901950" y="0"/>
            <a:ext cx="3348038" cy="6919913"/>
            <a:chOff x="1971" y="0"/>
            <a:chExt cx="2109" cy="4359"/>
          </a:xfrm>
        </p:grpSpPr>
        <p:sp>
          <p:nvSpPr>
            <p:cNvPr id="45091" name="Text Box 35"/>
            <p:cNvSpPr txBox="1">
              <a:spLocks noChangeArrowheads="1"/>
            </p:cNvSpPr>
            <p:nvPr/>
          </p:nvSpPr>
          <p:spPr bwMode="auto">
            <a:xfrm>
              <a:off x="1971" y="0"/>
              <a:ext cx="2109" cy="4359"/>
            </a:xfrm>
            <a:prstGeom prst="rect">
              <a:avLst/>
            </a:prstGeom>
            <a:noFill/>
            <a:ln w="12700">
              <a:noFill/>
              <a:miter lim="800000"/>
              <a:headEnd/>
              <a:tailEnd/>
            </a:ln>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eaLnBrk="1" hangingPunct="1">
                <a:spcBef>
                  <a:spcPct val="50000"/>
                </a:spcBef>
                <a:defRPr/>
              </a:pPr>
              <a:r>
                <a:rPr lang="en-US" sz="44800" i="1" dirty="0">
                  <a:solidFill>
                    <a:srgbClr val="FFFF00"/>
                  </a:solidFill>
                  <a:effectLst>
                    <a:outerShdw blurRad="38100" dist="38100" dir="2700000" algn="tl">
                      <a:srgbClr val="000000"/>
                    </a:outerShdw>
                  </a:effectLst>
                </a:rPr>
                <a:t>7</a:t>
              </a:r>
            </a:p>
          </p:txBody>
        </p:sp>
        <p:sp>
          <p:nvSpPr>
            <p:cNvPr id="45092" name="Rectangle 36"/>
            <p:cNvSpPr>
              <a:spLocks noChangeArrowheads="1"/>
            </p:cNvSpPr>
            <p:nvPr/>
          </p:nvSpPr>
          <p:spPr bwMode="auto">
            <a:xfrm>
              <a:off x="2640" y="1968"/>
              <a:ext cx="1114" cy="288"/>
            </a:xfrm>
            <a:prstGeom prst="rect">
              <a:avLst/>
            </a:prstGeom>
            <a:solidFill>
              <a:srgbClr val="E9F416"/>
            </a:solidFill>
            <a:ln w="12700">
              <a:solidFill>
                <a:srgbClr val="EDF636"/>
              </a:solidFill>
              <a:miter lim="800000"/>
              <a:headEnd/>
              <a:tailEnd/>
            </a:ln>
            <a:effectLst>
              <a:outerShdw blurRad="63500" dist="114300" algn="ctr" rotWithShape="0">
                <a:schemeClr val="bg2">
                  <a:alpha val="74998"/>
                </a:schemeClr>
              </a:outerShdw>
            </a:effectLst>
          </p:spPr>
          <p:txBody>
            <a:bodyPr wrap="none" anchor="ctr"/>
            <a:lstStyle/>
            <a:p>
              <a:pPr eaLnBrk="1" hangingPunct="1">
                <a:defRPr/>
              </a:pPr>
              <a:endParaRPr lang="en-US" sz="2400">
                <a:solidFill>
                  <a:srgbClr val="FFFFFF"/>
                </a:solidFill>
                <a:latin typeface="Arial" pitchFamily="-107" charset="0"/>
              </a:endParaRPr>
            </a:p>
          </p:txBody>
        </p:sp>
      </p:grpSp>
      <p:sp>
        <p:nvSpPr>
          <p:cNvPr id="5" name="Title 4"/>
          <p:cNvSpPr>
            <a:spLocks noGrp="1"/>
          </p:cNvSpPr>
          <p:nvPr>
            <p:ph type="ctrTitle"/>
          </p:nvPr>
        </p:nvSpPr>
        <p:spPr>
          <a:xfrm>
            <a:off x="9151938" y="2647950"/>
            <a:ext cx="2622550" cy="2855913"/>
          </a:xfrm>
        </p:spPr>
        <p:txBody>
          <a:bodyPr/>
          <a:lstStyle/>
          <a:p>
            <a:pPr>
              <a:defRPr/>
            </a:pPr>
            <a:r>
              <a:rPr lang="en-US" dirty="0"/>
              <a:t>To Review…</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ppt_x</p:attrName>
                                        </p:attrNameLst>
                                      </p:cBhvr>
                                      <p:tavLst>
                                        <p:tav tm="0">
                                          <p:val>
                                            <p:fltVal val="0.5"/>
                                          </p:val>
                                        </p:tav>
                                        <p:tav tm="100000">
                                          <p:val>
                                            <p:strVal val="#ppt_x"/>
                                          </p:val>
                                        </p:tav>
                                      </p:tavLst>
                                    </p:anim>
                                    <p:anim calcmode="lin" valueType="num">
                                      <p:cBhvr>
                                        <p:cTn id="16"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528"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 calcmode="lin" valueType="num">
                                      <p:cBhvr>
                                        <p:cTn id="23" dur="500" fill="hold"/>
                                        <p:tgtEl>
                                          <p:spTgt spid="2"/>
                                        </p:tgtEl>
                                        <p:attrNameLst>
                                          <p:attrName>ppt_x</p:attrName>
                                        </p:attrNameLst>
                                      </p:cBhvr>
                                      <p:tavLst>
                                        <p:tav tm="0">
                                          <p:val>
                                            <p:fltVal val="0.5"/>
                                          </p:val>
                                        </p:tav>
                                        <p:tav tm="100000">
                                          <p:val>
                                            <p:strVal val="#ppt_x"/>
                                          </p:val>
                                        </p:tav>
                                      </p:tavLst>
                                    </p:anim>
                                    <p:anim calcmode="lin" valueType="num">
                                      <p:cBhvr>
                                        <p:cTn id="24"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7" name="Rectangle 3"/>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1" hangingPunct="1">
              <a:spcBef>
                <a:spcPct val="50000"/>
              </a:spcBef>
              <a:defRPr/>
            </a:pPr>
            <a:r>
              <a:rPr lang="en-US" sz="8800">
                <a:solidFill>
                  <a:srgbClr val="FFD34A"/>
                </a:solidFill>
                <a:latin typeface="Times" pitchFamily="-107" charset="0"/>
              </a:rPr>
              <a:t>7</a:t>
            </a:r>
          </a:p>
        </p:txBody>
      </p:sp>
      <p:sp>
        <p:nvSpPr>
          <p:cNvPr id="47108" name="Line 4"/>
          <p:cNvSpPr>
            <a:spLocks noChangeShapeType="1"/>
          </p:cNvSpPr>
          <p:nvPr/>
        </p:nvSpPr>
        <p:spPr bwMode="auto">
          <a:xfrm>
            <a:off x="925513"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eaLnBrk="1" hangingPunct="1">
              <a:defRPr/>
            </a:pPr>
            <a:endParaRPr lang="en-US" sz="2400">
              <a:solidFill>
                <a:srgbClr val="FFFFFF"/>
              </a:solidFill>
              <a:latin typeface="Arial" pitchFamily="-107" charset="0"/>
            </a:endParaRPr>
          </a:p>
        </p:txBody>
      </p:sp>
      <p:sp>
        <p:nvSpPr>
          <p:cNvPr id="350211" name="Freeform 7"/>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350212" name="Text Box 8"/>
          <p:cNvSpPr txBox="1">
            <a:spLocks noChangeArrowheads="1"/>
          </p:cNvSpPr>
          <p:nvPr/>
        </p:nvSpPr>
        <p:spPr bwMode="auto">
          <a:xfrm>
            <a:off x="8723313"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a:solidFill>
                  <a:srgbClr val="FFA27C"/>
                </a:solidFill>
                <a:latin typeface="Comic Sans MS" charset="0"/>
              </a:rPr>
              <a:t> </a:t>
            </a:r>
          </a:p>
        </p:txBody>
      </p:sp>
      <p:sp>
        <p:nvSpPr>
          <p:cNvPr id="350213" name="Text Box 12"/>
          <p:cNvSpPr txBox="1">
            <a:spLocks noChangeArrowheads="1"/>
          </p:cNvSpPr>
          <p:nvPr/>
        </p:nvSpPr>
        <p:spPr bwMode="auto">
          <a:xfrm>
            <a:off x="8085138" y="6523038"/>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000" b="1">
                <a:solidFill>
                  <a:srgbClr val="FFFFFF"/>
                </a:solidFill>
              </a:rPr>
              <a:t>57</a:t>
            </a:r>
          </a:p>
        </p:txBody>
      </p:sp>
      <p:sp>
        <p:nvSpPr>
          <p:cNvPr id="350214" name="Text Box 14"/>
          <p:cNvSpPr txBox="1">
            <a:spLocks noChangeArrowheads="1"/>
          </p:cNvSpPr>
          <p:nvPr/>
        </p:nvSpPr>
        <p:spPr bwMode="auto">
          <a:xfrm>
            <a:off x="7092950" y="6270625"/>
            <a:ext cx="154781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200" b="1">
                <a:solidFill>
                  <a:srgbClr val="FFFFFF"/>
                </a:solidFill>
              </a:rPr>
              <a:t>Handbook pg. 8-14</a:t>
            </a:r>
          </a:p>
        </p:txBody>
      </p:sp>
      <p:sp>
        <p:nvSpPr>
          <p:cNvPr id="9" name="Rectangle 2"/>
          <p:cNvSpPr txBox="1">
            <a:spLocks noChangeArrowheads="1"/>
          </p:cNvSpPr>
          <p:nvPr/>
        </p:nvSpPr>
        <p:spPr bwMode="auto">
          <a:xfrm>
            <a:off x="1598613" y="234950"/>
            <a:ext cx="7196137" cy="6288088"/>
          </a:xfrm>
          <a:prstGeom prst="rect">
            <a:avLst/>
          </a:prstGeom>
          <a:ln w="12700">
            <a:miter lim="800000"/>
            <a:headEnd/>
            <a:tailEnd/>
          </a:ln>
          <a:effectLst>
            <a:outerShdw blurRad="63500" dist="107763" dir="2700000" algn="ctr" rotWithShape="0">
              <a:schemeClr val="bg2"/>
            </a:outerShdw>
          </a:effectLst>
        </p:spPr>
        <p:txBody>
          <a:bodyPr lIns="90487" tIns="44450" rIns="90487" bIns="44450" anchor="ct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a:lstStyle>
          <a:p>
            <a:pPr algn="ctr">
              <a:defRPr/>
            </a:pPr>
            <a:r>
              <a:rPr lang="en-US" sz="6000" b="1" dirty="0">
                <a:solidFill>
                  <a:srgbClr val="FAFD00"/>
                </a:solidFill>
                <a:latin typeface="Arial" charset="0"/>
                <a:ea typeface="ＭＳ Ｐゴシック" charset="0"/>
                <a:cs typeface="ＭＳ Ｐゴシック" charset="0"/>
              </a:rPr>
              <a:t>CREATION</a:t>
            </a:r>
            <a:br>
              <a:rPr lang="en-US" sz="6000" b="1" dirty="0">
                <a:solidFill>
                  <a:srgbClr val="FAFD00"/>
                </a:solidFill>
                <a:latin typeface="Arial" charset="0"/>
                <a:ea typeface="ＭＳ Ｐゴシック" charset="0"/>
                <a:cs typeface="ＭＳ Ｐゴシック" charset="0"/>
              </a:rPr>
            </a:br>
            <a:r>
              <a:rPr lang="en-US" sz="6000" b="1" dirty="0">
                <a:solidFill>
                  <a:srgbClr val="FF5008"/>
                </a:solidFill>
                <a:latin typeface="Arial" charset="0"/>
                <a:ea typeface="ＭＳ Ｐゴシック" charset="0"/>
                <a:cs typeface="ＭＳ Ｐゴシック" charset="0"/>
              </a:rPr>
              <a:t>4  PEOPLE</a:t>
            </a:r>
            <a:br>
              <a:rPr lang="en-US" sz="6000" b="1" dirty="0">
                <a:solidFill>
                  <a:srgbClr val="FFD34A"/>
                </a:solidFill>
                <a:latin typeface="Arial" charset="0"/>
                <a:ea typeface="ＭＳ Ｐゴシック" charset="0"/>
                <a:cs typeface="ＭＳ Ｐゴシック" charset="0"/>
              </a:rPr>
            </a:br>
            <a:r>
              <a:rPr lang="en-US" sz="6000" b="1" dirty="0">
                <a:solidFill>
                  <a:srgbClr val="00FF00"/>
                </a:solidFill>
                <a:latin typeface="Arial" charset="0"/>
                <a:ea typeface="ＭＳ Ｐゴシック" charset="0"/>
                <a:cs typeface="ＭＳ Ｐゴシック" charset="0"/>
              </a:rPr>
              <a:t>3  SOCIETIES</a:t>
            </a:r>
            <a:br>
              <a:rPr lang="en-US" sz="6000" b="1" dirty="0">
                <a:solidFill>
                  <a:srgbClr val="FFD34A"/>
                </a:solidFill>
                <a:latin typeface="Arial" charset="0"/>
                <a:ea typeface="ＭＳ Ｐゴシック" charset="0"/>
                <a:cs typeface="ＭＳ Ｐゴシック" charset="0"/>
              </a:rPr>
            </a:br>
            <a:r>
              <a:rPr lang="en-US" sz="6000" b="1" dirty="0">
                <a:solidFill>
                  <a:srgbClr val="E8EC39"/>
                </a:solidFill>
                <a:latin typeface="Arial" charset="0"/>
                <a:ea typeface="ＭＳ Ｐゴシック" charset="0"/>
                <a:cs typeface="ＭＳ Ｐゴシック" charset="0"/>
              </a:rPr>
              <a:t>SILENCE</a:t>
            </a:r>
            <a:br>
              <a:rPr lang="en-US" sz="6000" b="1" dirty="0">
                <a:solidFill>
                  <a:srgbClr val="114FFB"/>
                </a:solidFill>
                <a:latin typeface="Arial" charset="0"/>
                <a:ea typeface="ＭＳ Ｐゴシック" charset="0"/>
                <a:cs typeface="ＭＳ Ｐゴシック" charset="0"/>
              </a:rPr>
            </a:br>
            <a:r>
              <a:rPr lang="en-US" sz="8000" b="1" i="1" dirty="0">
                <a:solidFill>
                  <a:srgbClr val="FFFFFF"/>
                </a:solidFill>
                <a:latin typeface="Arial" charset="0"/>
                <a:ea typeface="ＭＳ Ｐゴシック" charset="0"/>
                <a:cs typeface="ＭＳ Ｐゴシック" charset="0"/>
              </a:rPr>
              <a:t>JESUS</a:t>
            </a:r>
            <a:endParaRPr lang="en-US" sz="8000" i="1" dirty="0">
              <a:solidFill>
                <a:srgbClr val="FFFFFF"/>
              </a:solidFill>
              <a:latin typeface="Times" charset="0"/>
              <a:ea typeface="ＭＳ Ｐゴシック" charset="0"/>
              <a:cs typeface="ＭＳ Ｐゴシック" charset="0"/>
            </a:endParaRPr>
          </a:p>
        </p:txBody>
      </p:sp>
      <p:sp>
        <p:nvSpPr>
          <p:cNvPr id="2" name="Title 1"/>
          <p:cNvSpPr>
            <a:spLocks noGrp="1"/>
          </p:cNvSpPr>
          <p:nvPr>
            <p:ph type="ctrTitle"/>
          </p:nvPr>
        </p:nvSpPr>
        <p:spPr>
          <a:xfrm>
            <a:off x="9088438" y="2506663"/>
            <a:ext cx="2339975" cy="2762250"/>
          </a:xfrm>
        </p:spPr>
        <p:txBody>
          <a:bodyPr/>
          <a:lstStyle/>
          <a:p>
            <a:pPr>
              <a:defRPr/>
            </a:pPr>
            <a:r>
              <a:rPr lang="en-US" dirty="0"/>
              <a:t>The Basics</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2"/>
          <p:cNvSpPr>
            <a:spLocks noChangeArrowheads="1"/>
          </p:cNvSpPr>
          <p:nvPr/>
        </p:nvSpPr>
        <p:spPr bwMode="auto">
          <a:xfrm>
            <a:off x="614363" y="2182813"/>
            <a:ext cx="184150" cy="92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latin typeface="Times New Roman" charset="0"/>
            </a:endParaRPr>
          </a:p>
        </p:txBody>
      </p:sp>
      <p:sp>
        <p:nvSpPr>
          <p:cNvPr id="49155" name="Rectangle 3"/>
          <p:cNvSpPr>
            <a:spLocks noChangeArrowheads="1"/>
          </p:cNvSpPr>
          <p:nvPr/>
        </p:nvSpPr>
        <p:spPr bwMode="auto">
          <a:xfrm>
            <a:off x="2317750" y="533400"/>
            <a:ext cx="2568575" cy="638175"/>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eaLnBrk="1" hangingPunct="1">
              <a:defRPr/>
            </a:pPr>
            <a:r>
              <a:rPr lang="en-US" sz="3600" b="1" i="1">
                <a:solidFill>
                  <a:srgbClr val="F6FE0A"/>
                </a:solidFill>
                <a:latin typeface="Arial" pitchFamily="-107" charset="0"/>
              </a:rPr>
              <a:t>CREATION</a:t>
            </a:r>
          </a:p>
        </p:txBody>
      </p:sp>
      <p:sp>
        <p:nvSpPr>
          <p:cNvPr id="49156" name="Rectangle 4"/>
          <p:cNvSpPr>
            <a:spLocks noChangeArrowheads="1"/>
          </p:cNvSpPr>
          <p:nvPr/>
        </p:nvSpPr>
        <p:spPr bwMode="auto">
          <a:xfrm>
            <a:off x="2481263" y="1085850"/>
            <a:ext cx="2543175" cy="638175"/>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eaLnBrk="1" hangingPunct="1">
              <a:defRPr/>
            </a:pPr>
            <a:r>
              <a:rPr lang="en-US" sz="3600" b="1" i="1">
                <a:solidFill>
                  <a:srgbClr val="FF5008"/>
                </a:solidFill>
                <a:latin typeface="Arial" pitchFamily="-107" charset="0"/>
              </a:rPr>
              <a:t>ABRAHAM</a:t>
            </a:r>
          </a:p>
        </p:txBody>
      </p:sp>
      <p:sp>
        <p:nvSpPr>
          <p:cNvPr id="49157" name="Rectangle 5"/>
          <p:cNvSpPr>
            <a:spLocks noChangeArrowheads="1"/>
          </p:cNvSpPr>
          <p:nvPr/>
        </p:nvSpPr>
        <p:spPr bwMode="auto">
          <a:xfrm>
            <a:off x="2673350" y="1638300"/>
            <a:ext cx="2035175" cy="638175"/>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eaLnBrk="1" hangingPunct="1">
              <a:defRPr/>
            </a:pPr>
            <a:r>
              <a:rPr lang="en-US" sz="3600" b="1" i="1">
                <a:solidFill>
                  <a:srgbClr val="FF5008"/>
                </a:solidFill>
                <a:latin typeface="Arial" pitchFamily="-107" charset="0"/>
              </a:rPr>
              <a:t>JOSEPH</a:t>
            </a:r>
          </a:p>
        </p:txBody>
      </p:sp>
      <p:sp>
        <p:nvSpPr>
          <p:cNvPr id="49158" name="Rectangle 6"/>
          <p:cNvSpPr>
            <a:spLocks noChangeArrowheads="1"/>
          </p:cNvSpPr>
          <p:nvPr/>
        </p:nvSpPr>
        <p:spPr bwMode="auto">
          <a:xfrm>
            <a:off x="2957513" y="2190750"/>
            <a:ext cx="2109787" cy="638175"/>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eaLnBrk="1" hangingPunct="1">
              <a:defRPr/>
            </a:pPr>
            <a:r>
              <a:rPr lang="en-US" sz="3600" b="1" i="1">
                <a:solidFill>
                  <a:srgbClr val="FF5008"/>
                </a:solidFill>
                <a:latin typeface="Arial" pitchFamily="-107" charset="0"/>
              </a:rPr>
              <a:t>MOSES</a:t>
            </a:r>
          </a:p>
        </p:txBody>
      </p:sp>
      <p:sp>
        <p:nvSpPr>
          <p:cNvPr id="49159" name="Rectangle 7"/>
          <p:cNvSpPr>
            <a:spLocks noChangeArrowheads="1"/>
          </p:cNvSpPr>
          <p:nvPr/>
        </p:nvSpPr>
        <p:spPr bwMode="auto">
          <a:xfrm>
            <a:off x="3167063" y="2724150"/>
            <a:ext cx="2085975" cy="638175"/>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eaLnBrk="1" hangingPunct="1">
              <a:defRPr/>
            </a:pPr>
            <a:r>
              <a:rPr lang="en-US" sz="3600" b="1" i="1">
                <a:solidFill>
                  <a:srgbClr val="FF5008"/>
                </a:solidFill>
                <a:latin typeface="Arial" pitchFamily="-107" charset="0"/>
              </a:rPr>
              <a:t>JOSHUA</a:t>
            </a:r>
          </a:p>
        </p:txBody>
      </p:sp>
      <p:sp>
        <p:nvSpPr>
          <p:cNvPr id="49160" name="Rectangle 8"/>
          <p:cNvSpPr>
            <a:spLocks noChangeArrowheads="1"/>
          </p:cNvSpPr>
          <p:nvPr/>
        </p:nvSpPr>
        <p:spPr bwMode="auto">
          <a:xfrm>
            <a:off x="3373438" y="3276600"/>
            <a:ext cx="2466975" cy="638175"/>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eaLnBrk="1" hangingPunct="1">
              <a:defRPr/>
            </a:pPr>
            <a:r>
              <a:rPr lang="en-US" sz="3600" b="1" i="1">
                <a:solidFill>
                  <a:srgbClr val="00FF00"/>
                </a:solidFill>
                <a:latin typeface="Arial" pitchFamily="-107" charset="0"/>
              </a:rPr>
              <a:t>ANARCHY</a:t>
            </a:r>
          </a:p>
        </p:txBody>
      </p:sp>
      <p:sp>
        <p:nvSpPr>
          <p:cNvPr id="49161" name="Rectangle 9"/>
          <p:cNvSpPr>
            <a:spLocks noChangeArrowheads="1"/>
          </p:cNvSpPr>
          <p:nvPr/>
        </p:nvSpPr>
        <p:spPr bwMode="auto">
          <a:xfrm>
            <a:off x="3579813" y="3810000"/>
            <a:ext cx="2365375" cy="638175"/>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eaLnBrk="1" hangingPunct="1">
              <a:defRPr/>
            </a:pPr>
            <a:r>
              <a:rPr lang="en-US" sz="3600" b="1" i="1">
                <a:solidFill>
                  <a:srgbClr val="00FF00"/>
                </a:solidFill>
                <a:latin typeface="Arial" pitchFamily="-107" charset="0"/>
              </a:rPr>
              <a:t>ROYALTY</a:t>
            </a:r>
          </a:p>
        </p:txBody>
      </p:sp>
      <p:sp>
        <p:nvSpPr>
          <p:cNvPr id="49162" name="Rectangle 10"/>
          <p:cNvSpPr>
            <a:spLocks noChangeArrowheads="1"/>
          </p:cNvSpPr>
          <p:nvPr/>
        </p:nvSpPr>
        <p:spPr bwMode="auto">
          <a:xfrm>
            <a:off x="3783013" y="4362450"/>
            <a:ext cx="2568575" cy="638175"/>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eaLnBrk="1" hangingPunct="1">
              <a:defRPr/>
            </a:pPr>
            <a:r>
              <a:rPr lang="en-US" sz="3600" b="1" i="1">
                <a:solidFill>
                  <a:srgbClr val="00FF00"/>
                </a:solidFill>
                <a:latin typeface="Arial" pitchFamily="-107" charset="0"/>
              </a:rPr>
              <a:t>CAPTIVITY</a:t>
            </a:r>
          </a:p>
        </p:txBody>
      </p:sp>
      <p:sp>
        <p:nvSpPr>
          <p:cNvPr id="49163" name="Rectangle 11"/>
          <p:cNvSpPr>
            <a:spLocks noChangeArrowheads="1"/>
          </p:cNvSpPr>
          <p:nvPr/>
        </p:nvSpPr>
        <p:spPr bwMode="auto">
          <a:xfrm>
            <a:off x="4040188" y="4938713"/>
            <a:ext cx="2162175" cy="638175"/>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eaLnBrk="1" hangingPunct="1">
              <a:defRPr/>
            </a:pPr>
            <a:r>
              <a:rPr lang="en-US" sz="3600" b="1" i="1">
                <a:solidFill>
                  <a:srgbClr val="E8EC39"/>
                </a:solidFill>
                <a:latin typeface="Arial" pitchFamily="-107" charset="0"/>
              </a:rPr>
              <a:t>SILENCE</a:t>
            </a:r>
          </a:p>
        </p:txBody>
      </p:sp>
      <p:sp>
        <p:nvSpPr>
          <p:cNvPr id="49164" name="Rectangle 12"/>
          <p:cNvSpPr>
            <a:spLocks noChangeArrowheads="1"/>
          </p:cNvSpPr>
          <p:nvPr/>
        </p:nvSpPr>
        <p:spPr bwMode="auto">
          <a:xfrm>
            <a:off x="4348163" y="5514975"/>
            <a:ext cx="2012950" cy="758825"/>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eaLnBrk="1" hangingPunct="1">
              <a:defRPr/>
            </a:pPr>
            <a:r>
              <a:rPr lang="en-US" sz="4400" b="1" i="1">
                <a:solidFill>
                  <a:srgbClr val="FFFFFF"/>
                </a:solidFill>
                <a:latin typeface="Arial" pitchFamily="-107" charset="0"/>
              </a:rPr>
              <a:t>JESUS</a:t>
            </a:r>
          </a:p>
        </p:txBody>
      </p:sp>
      <p:sp>
        <p:nvSpPr>
          <p:cNvPr id="49165" name="Rectangle 13"/>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1" hangingPunct="1">
              <a:spcBef>
                <a:spcPct val="50000"/>
              </a:spcBef>
              <a:defRPr/>
            </a:pPr>
            <a:r>
              <a:rPr lang="en-US" sz="8800">
                <a:solidFill>
                  <a:srgbClr val="FFD34A"/>
                </a:solidFill>
                <a:latin typeface="Times" pitchFamily="-107" charset="0"/>
              </a:rPr>
              <a:t>7</a:t>
            </a:r>
          </a:p>
        </p:txBody>
      </p:sp>
      <p:sp>
        <p:nvSpPr>
          <p:cNvPr id="49166" name="Line 14"/>
          <p:cNvSpPr>
            <a:spLocks noChangeShapeType="1"/>
          </p:cNvSpPr>
          <p:nvPr/>
        </p:nvSpPr>
        <p:spPr bwMode="auto">
          <a:xfrm>
            <a:off x="912813"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eaLnBrk="1" hangingPunct="1">
              <a:defRPr/>
            </a:pPr>
            <a:endParaRPr lang="en-US" sz="2400">
              <a:solidFill>
                <a:srgbClr val="FFFFFF"/>
              </a:solidFill>
              <a:latin typeface="Arial" pitchFamily="-107" charset="0"/>
            </a:endParaRPr>
          </a:p>
        </p:txBody>
      </p:sp>
      <p:sp>
        <p:nvSpPr>
          <p:cNvPr id="352270" name="Freeform 17"/>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352271" name="Text Box 18"/>
          <p:cNvSpPr txBox="1">
            <a:spLocks noChangeArrowheads="1"/>
          </p:cNvSpPr>
          <p:nvPr/>
        </p:nvSpPr>
        <p:spPr bwMode="auto">
          <a:xfrm>
            <a:off x="8726488"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a:solidFill>
                  <a:srgbClr val="FFA27C"/>
                </a:solidFill>
              </a:rPr>
              <a:t> </a:t>
            </a:r>
          </a:p>
        </p:txBody>
      </p:sp>
      <p:sp>
        <p:nvSpPr>
          <p:cNvPr id="352272" name="Text Box 20"/>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endParaRPr lang="en-US" sz="2000">
              <a:solidFill>
                <a:srgbClr val="FFFFFF"/>
              </a:solidFill>
            </a:endParaRPr>
          </a:p>
        </p:txBody>
      </p:sp>
      <p:sp>
        <p:nvSpPr>
          <p:cNvPr id="352273" name="Text Box 21"/>
          <p:cNvSpPr txBox="1">
            <a:spLocks noChangeArrowheads="1"/>
          </p:cNvSpPr>
          <p:nvPr/>
        </p:nvSpPr>
        <p:spPr bwMode="auto">
          <a:xfrm>
            <a:off x="8364538" y="6486525"/>
            <a:ext cx="1841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endParaRPr lang="en-US" sz="1400" b="1">
              <a:solidFill>
                <a:srgbClr val="FFFFFF"/>
              </a:solidFill>
            </a:endParaRPr>
          </a:p>
        </p:txBody>
      </p:sp>
      <p:sp>
        <p:nvSpPr>
          <p:cNvPr id="352274" name="Text Box 22"/>
          <p:cNvSpPr txBox="1">
            <a:spLocks noChangeArrowheads="1"/>
          </p:cNvSpPr>
          <p:nvPr/>
        </p:nvSpPr>
        <p:spPr bwMode="auto">
          <a:xfrm>
            <a:off x="8085138" y="6516688"/>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000" b="1">
                <a:solidFill>
                  <a:srgbClr val="FFFFFF"/>
                </a:solidFill>
              </a:rPr>
              <a:t>58</a:t>
            </a:r>
          </a:p>
        </p:txBody>
      </p:sp>
      <p:sp>
        <p:nvSpPr>
          <p:cNvPr id="352275" name="Text Box 23"/>
          <p:cNvSpPr txBox="1">
            <a:spLocks noChangeArrowheads="1"/>
          </p:cNvSpPr>
          <p:nvPr/>
        </p:nvSpPr>
        <p:spPr bwMode="auto">
          <a:xfrm>
            <a:off x="8740775" y="64008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a:solidFill>
                  <a:srgbClr val="FFFFFF"/>
                </a:solidFill>
              </a:rPr>
              <a:t>2</a:t>
            </a:r>
          </a:p>
        </p:txBody>
      </p:sp>
      <p:sp>
        <p:nvSpPr>
          <p:cNvPr id="352276" name="Text Box 25"/>
          <p:cNvSpPr txBox="1">
            <a:spLocks noChangeArrowheads="1"/>
          </p:cNvSpPr>
          <p:nvPr/>
        </p:nvSpPr>
        <p:spPr bwMode="auto">
          <a:xfrm>
            <a:off x="7092950" y="6270625"/>
            <a:ext cx="154781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200" b="1">
                <a:solidFill>
                  <a:srgbClr val="FFFFFF"/>
                </a:solidFill>
              </a:rPr>
              <a:t>Handbook pg. 8-14</a:t>
            </a:r>
          </a:p>
        </p:txBody>
      </p:sp>
      <p:sp>
        <p:nvSpPr>
          <p:cNvPr id="2" name="Title 1"/>
          <p:cNvSpPr>
            <a:spLocks noGrp="1"/>
          </p:cNvSpPr>
          <p:nvPr>
            <p:ph type="title"/>
          </p:nvPr>
        </p:nvSpPr>
        <p:spPr>
          <a:xfrm flipH="1">
            <a:off x="9144000" y="1498600"/>
            <a:ext cx="2033588" cy="4337050"/>
          </a:xfrm>
        </p:spPr>
        <p:txBody>
          <a:bodyPr/>
          <a:lstStyle/>
          <a:p>
            <a:pPr>
              <a:defRPr/>
            </a:pPr>
            <a:r>
              <a:rPr lang="en-US" dirty="0"/>
              <a:t>The Last Two Folders</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childTnLst>
                                    <p:set>
                                      <p:cBhvr>
                                        <p:cTn id="6" dur="1" fill="hold">
                                          <p:stCondLst>
                                            <p:cond delay="0"/>
                                          </p:stCondLst>
                                        </p:cTn>
                                        <p:tgtEl>
                                          <p:spTgt spid="49163"/>
                                        </p:tgtEl>
                                        <p:attrNameLst>
                                          <p:attrName>style.visibility</p:attrName>
                                        </p:attrNameLst>
                                      </p:cBhvr>
                                      <p:to>
                                        <p:strVal val="visible"/>
                                      </p:to>
                                    </p:set>
                                    <p:anim calcmode="lin" valueType="num">
                                      <p:cBhvr additive="base">
                                        <p:cTn id="7" dur="500" fill="hold"/>
                                        <p:tgtEl>
                                          <p:spTgt spid="49163"/>
                                        </p:tgtEl>
                                        <p:attrNameLst>
                                          <p:attrName>ppt_x</p:attrName>
                                        </p:attrNameLst>
                                      </p:cBhvr>
                                      <p:tavLst>
                                        <p:tav tm="0">
                                          <p:val>
                                            <p:strVal val="1+#ppt_w/2"/>
                                          </p:val>
                                        </p:tav>
                                        <p:tav tm="100000">
                                          <p:val>
                                            <p:strVal val="#ppt_x"/>
                                          </p:val>
                                        </p:tav>
                                      </p:tavLst>
                                    </p:anim>
                                    <p:anim calcmode="lin" valueType="num">
                                      <p:cBhvr additive="base">
                                        <p:cTn id="8" dur="500" fill="hold"/>
                                        <p:tgtEl>
                                          <p:spTgt spid="49163"/>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49164"/>
                                        </p:tgtEl>
                                        <p:attrNameLst>
                                          <p:attrName>style.visibility</p:attrName>
                                        </p:attrNameLst>
                                      </p:cBhvr>
                                      <p:to>
                                        <p:strVal val="visible"/>
                                      </p:to>
                                    </p:set>
                                    <p:anim calcmode="lin" valueType="num">
                                      <p:cBhvr additive="base">
                                        <p:cTn id="13" dur="500" fill="hold"/>
                                        <p:tgtEl>
                                          <p:spTgt spid="49164"/>
                                        </p:tgtEl>
                                        <p:attrNameLst>
                                          <p:attrName>ppt_x</p:attrName>
                                        </p:attrNameLst>
                                      </p:cBhvr>
                                      <p:tavLst>
                                        <p:tav tm="0">
                                          <p:val>
                                            <p:strVal val="1+#ppt_w/2"/>
                                          </p:val>
                                        </p:tav>
                                        <p:tav tm="100000">
                                          <p:val>
                                            <p:strVal val="#ppt_x"/>
                                          </p:val>
                                        </p:tav>
                                      </p:tavLst>
                                    </p:anim>
                                    <p:anim calcmode="lin" valueType="num">
                                      <p:cBhvr additive="base">
                                        <p:cTn id="14" dur="500" fill="hold"/>
                                        <p:tgtEl>
                                          <p:spTgt spid="4916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63" grpId="0" autoUpdateAnimBg="0"/>
      <p:bldP spid="49164" grpId="0"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Freeform 3"/>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pic>
        <p:nvPicPr>
          <p:cNvPr id="226308"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l="14999" t="10115" r="12968" b="11848"/>
          <a:stretch>
            <a:fillRect/>
          </a:stretch>
        </p:blipFill>
        <p:spPr bwMode="auto">
          <a:xfrm>
            <a:off x="1363663" y="904875"/>
            <a:ext cx="6584950" cy="5351463"/>
          </a:xfrm>
          <a:prstGeom prst="rect">
            <a:avLst/>
          </a:prstGeom>
          <a:noFill/>
          <a:ln w="57150">
            <a:solidFill>
              <a:schemeClr val="accent2"/>
            </a:solidFill>
            <a:miter lim="800000"/>
            <a:headEnd/>
            <a:tailEnd/>
          </a:ln>
          <a:effectLst>
            <a:outerShdw blurRad="63500" dist="71842" dir="2700000" algn="ctr" rotWithShape="0">
              <a:schemeClr val="bg2">
                <a:alpha val="74998"/>
              </a:schemeClr>
            </a:outerShdw>
          </a:effectLst>
        </p:spPr>
      </p:pic>
      <p:grpSp>
        <p:nvGrpSpPr>
          <p:cNvPr id="2" name="Group 5"/>
          <p:cNvGrpSpPr>
            <a:grpSpLocks/>
          </p:cNvGrpSpPr>
          <p:nvPr/>
        </p:nvGrpSpPr>
        <p:grpSpPr bwMode="auto">
          <a:xfrm>
            <a:off x="4460875" y="1428750"/>
            <a:ext cx="2200275" cy="1709738"/>
            <a:chOff x="1506" y="1397"/>
            <a:chExt cx="2754" cy="2267"/>
          </a:xfrm>
        </p:grpSpPr>
        <p:sp>
          <p:nvSpPr>
            <p:cNvPr id="354377" name="Rectangle 6"/>
            <p:cNvSpPr>
              <a:spLocks noChangeArrowheads="1"/>
            </p:cNvSpPr>
            <p:nvPr/>
          </p:nvSpPr>
          <p:spPr bwMode="auto">
            <a:xfrm>
              <a:off x="1512" y="1613"/>
              <a:ext cx="977" cy="417"/>
            </a:xfrm>
            <a:prstGeom prst="rect">
              <a:avLst/>
            </a:prstGeom>
            <a:solidFill>
              <a:srgbClr val="FFD34A"/>
            </a:solidFill>
            <a:ln w="31750">
              <a:solidFill>
                <a:srgbClr val="FFD34A"/>
              </a:solidFill>
              <a:miter lim="800000"/>
              <a:headEnd/>
              <a:tailEnd/>
            </a:ln>
          </p:spPr>
          <p:txBody>
            <a:bodyPr/>
            <a:lstStyle/>
            <a:p>
              <a:pPr eaLnBrk="1" hangingPunct="1"/>
              <a:endParaRPr lang="en-US" sz="2400">
                <a:solidFill>
                  <a:srgbClr val="FFFFFF"/>
                </a:solidFill>
                <a:latin typeface="Times New Roman" charset="0"/>
              </a:endParaRPr>
            </a:p>
          </p:txBody>
        </p:sp>
        <p:sp>
          <p:nvSpPr>
            <p:cNvPr id="226311" name="Rectangle 7"/>
            <p:cNvSpPr>
              <a:spLocks noChangeArrowheads="1"/>
            </p:cNvSpPr>
            <p:nvPr/>
          </p:nvSpPr>
          <p:spPr bwMode="auto">
            <a:xfrm>
              <a:off x="1633" y="1433"/>
              <a:ext cx="650" cy="162"/>
            </a:xfrm>
            <a:prstGeom prst="rect">
              <a:avLst/>
            </a:prstGeom>
            <a:noFill/>
            <a:ln w="9525">
              <a:noFill/>
              <a:miter lim="800000"/>
              <a:headEnd/>
              <a:tailEnd/>
            </a:ln>
          </p:spPr>
          <p:txBody>
            <a:bodyPr wrap="none" lIns="0" tIns="0" rIns="0" bIns="0">
              <a:spAutoFit/>
            </a:bodyPr>
            <a:lstStyle/>
            <a:p>
              <a:pPr eaLnBrk="1" hangingPunct="1">
                <a:defRPr/>
              </a:pPr>
              <a:r>
                <a:rPr lang="en-US" sz="800">
                  <a:solidFill>
                    <a:srgbClr val="790015"/>
                  </a:solidFill>
                  <a:latin typeface="Times" charset="0"/>
                </a:rPr>
                <a:t>ABRAHAM</a:t>
              </a:r>
              <a:endParaRPr lang="en-US" sz="800">
                <a:solidFill>
                  <a:srgbClr val="FFFFFF"/>
                </a:solidFill>
                <a:effectLst>
                  <a:outerShdw blurRad="38100" dist="38100" dir="2700000" algn="tl">
                    <a:srgbClr val="000000"/>
                  </a:outerShdw>
                </a:effectLst>
                <a:latin typeface="Times" charset="0"/>
              </a:endParaRPr>
            </a:p>
          </p:txBody>
        </p:sp>
        <p:sp>
          <p:nvSpPr>
            <p:cNvPr id="354379" name="Rectangle 8"/>
            <p:cNvSpPr>
              <a:spLocks noChangeArrowheads="1"/>
            </p:cNvSpPr>
            <p:nvPr/>
          </p:nvSpPr>
          <p:spPr bwMode="auto">
            <a:xfrm>
              <a:off x="1512" y="1613"/>
              <a:ext cx="1365" cy="457"/>
            </a:xfrm>
            <a:prstGeom prst="rect">
              <a:avLst/>
            </a:prstGeom>
            <a:solidFill>
              <a:srgbClr val="FFD34A"/>
            </a:solidFill>
            <a:ln w="31750">
              <a:solidFill>
                <a:srgbClr val="1A0004"/>
              </a:solidFill>
              <a:miter lim="800000"/>
              <a:headEnd/>
              <a:tailEnd/>
            </a:ln>
          </p:spPr>
          <p:txBody>
            <a:bodyPr/>
            <a:lstStyle/>
            <a:p>
              <a:pPr eaLnBrk="1" hangingPunct="1"/>
              <a:endParaRPr lang="en-US" sz="2400">
                <a:solidFill>
                  <a:srgbClr val="FFFFFF"/>
                </a:solidFill>
                <a:latin typeface="Times New Roman" charset="0"/>
              </a:endParaRPr>
            </a:p>
          </p:txBody>
        </p:sp>
        <p:sp>
          <p:nvSpPr>
            <p:cNvPr id="354380" name="AutoShape 9"/>
            <p:cNvSpPr>
              <a:spLocks noChangeArrowheads="1"/>
            </p:cNvSpPr>
            <p:nvPr/>
          </p:nvSpPr>
          <p:spPr bwMode="auto">
            <a:xfrm>
              <a:off x="1512" y="1397"/>
              <a:ext cx="803" cy="592"/>
            </a:xfrm>
            <a:prstGeom prst="roundRect">
              <a:avLst>
                <a:gd name="adj" fmla="val 10727"/>
              </a:avLst>
            </a:prstGeom>
            <a:solidFill>
              <a:srgbClr val="FFD34A"/>
            </a:solidFill>
            <a:ln w="31750">
              <a:solidFill>
                <a:srgbClr val="1A0004"/>
              </a:solidFill>
              <a:round/>
              <a:headEnd/>
              <a:tailEnd/>
            </a:ln>
          </p:spPr>
          <p:txBody>
            <a:bodyPr/>
            <a:lstStyle/>
            <a:p>
              <a:pPr eaLnBrk="1" hangingPunct="1"/>
              <a:endParaRPr lang="en-US" sz="2400">
                <a:solidFill>
                  <a:srgbClr val="FFFFFF"/>
                </a:solidFill>
                <a:latin typeface="Times New Roman" charset="0"/>
              </a:endParaRPr>
            </a:p>
          </p:txBody>
        </p:sp>
        <p:sp>
          <p:nvSpPr>
            <p:cNvPr id="354381" name="Rectangle 10"/>
            <p:cNvSpPr>
              <a:spLocks noChangeArrowheads="1"/>
            </p:cNvSpPr>
            <p:nvPr/>
          </p:nvSpPr>
          <p:spPr bwMode="auto">
            <a:xfrm>
              <a:off x="1512" y="1613"/>
              <a:ext cx="977" cy="376"/>
            </a:xfrm>
            <a:prstGeom prst="rect">
              <a:avLst/>
            </a:prstGeom>
            <a:solidFill>
              <a:srgbClr val="FFD34A"/>
            </a:solidFill>
            <a:ln w="31750">
              <a:solidFill>
                <a:srgbClr val="FFD34A"/>
              </a:solidFill>
              <a:miter lim="800000"/>
              <a:headEnd/>
              <a:tailEnd/>
            </a:ln>
          </p:spPr>
          <p:txBody>
            <a:bodyPr/>
            <a:lstStyle/>
            <a:p>
              <a:pPr eaLnBrk="1" hangingPunct="1"/>
              <a:endParaRPr lang="en-US" sz="2400">
                <a:solidFill>
                  <a:srgbClr val="FFFFFF"/>
                </a:solidFill>
                <a:latin typeface="Times New Roman" charset="0"/>
              </a:endParaRPr>
            </a:p>
          </p:txBody>
        </p:sp>
        <p:sp>
          <p:nvSpPr>
            <p:cNvPr id="226315" name="Rectangle 11"/>
            <p:cNvSpPr>
              <a:spLocks noChangeArrowheads="1"/>
            </p:cNvSpPr>
            <p:nvPr/>
          </p:nvSpPr>
          <p:spPr bwMode="auto">
            <a:xfrm>
              <a:off x="1506" y="1399"/>
              <a:ext cx="735" cy="162"/>
            </a:xfrm>
            <a:prstGeom prst="rect">
              <a:avLst/>
            </a:prstGeom>
            <a:noFill/>
            <a:ln w="9525">
              <a:noFill/>
              <a:miter lim="800000"/>
              <a:headEnd/>
              <a:tailEnd/>
            </a:ln>
          </p:spPr>
          <p:txBody>
            <a:bodyPr wrap="none" lIns="0" tIns="0" rIns="0" bIns="0">
              <a:spAutoFit/>
            </a:bodyPr>
            <a:lstStyle/>
            <a:p>
              <a:pPr eaLnBrk="1" hangingPunct="1">
                <a:defRPr/>
              </a:pPr>
              <a:r>
                <a:rPr lang="en-US" sz="800" b="1">
                  <a:solidFill>
                    <a:srgbClr val="790015"/>
                  </a:solidFill>
                  <a:latin typeface="Helvetica" charset="0"/>
                </a:rPr>
                <a:t>  CREATION</a:t>
              </a:r>
              <a:endParaRPr lang="en-US" sz="800" b="1">
                <a:solidFill>
                  <a:srgbClr val="FFFFFF"/>
                </a:solidFill>
                <a:effectLst>
                  <a:outerShdw blurRad="38100" dist="38100" dir="2700000" algn="tl">
                    <a:srgbClr val="000000"/>
                  </a:outerShdw>
                </a:effectLst>
                <a:latin typeface="Helvetica" charset="0"/>
              </a:endParaRPr>
            </a:p>
          </p:txBody>
        </p:sp>
        <p:sp>
          <p:nvSpPr>
            <p:cNvPr id="354383" name="Line 12"/>
            <p:cNvSpPr>
              <a:spLocks noChangeShapeType="1"/>
            </p:cNvSpPr>
            <p:nvPr/>
          </p:nvSpPr>
          <p:spPr bwMode="auto">
            <a:xfrm>
              <a:off x="1512" y="1559"/>
              <a:ext cx="1" cy="47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54384" name="Line 13"/>
            <p:cNvSpPr>
              <a:spLocks noChangeShapeType="1"/>
            </p:cNvSpPr>
            <p:nvPr/>
          </p:nvSpPr>
          <p:spPr bwMode="auto">
            <a:xfrm>
              <a:off x="2301" y="1613"/>
              <a:ext cx="428" cy="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54385" name="Rectangle 14"/>
            <p:cNvSpPr>
              <a:spLocks noChangeArrowheads="1"/>
            </p:cNvSpPr>
            <p:nvPr/>
          </p:nvSpPr>
          <p:spPr bwMode="auto">
            <a:xfrm>
              <a:off x="1659" y="1774"/>
              <a:ext cx="977" cy="431"/>
            </a:xfrm>
            <a:prstGeom prst="rect">
              <a:avLst/>
            </a:prstGeom>
            <a:solidFill>
              <a:srgbClr val="FFD34A"/>
            </a:solidFill>
            <a:ln w="31750">
              <a:solidFill>
                <a:srgbClr val="FFD34A"/>
              </a:solidFill>
              <a:miter lim="800000"/>
              <a:headEnd/>
              <a:tailEnd/>
            </a:ln>
          </p:spPr>
          <p:txBody>
            <a:bodyPr/>
            <a:lstStyle/>
            <a:p>
              <a:pPr eaLnBrk="1" hangingPunct="1"/>
              <a:endParaRPr lang="en-US" sz="2400">
                <a:solidFill>
                  <a:srgbClr val="FFFFFF"/>
                </a:solidFill>
                <a:latin typeface="Times New Roman" charset="0"/>
              </a:endParaRPr>
            </a:p>
          </p:txBody>
        </p:sp>
        <p:sp>
          <p:nvSpPr>
            <p:cNvPr id="226319" name="Rectangle 15"/>
            <p:cNvSpPr>
              <a:spLocks noChangeArrowheads="1"/>
            </p:cNvSpPr>
            <p:nvPr/>
          </p:nvSpPr>
          <p:spPr bwMode="auto">
            <a:xfrm>
              <a:off x="1776" y="1605"/>
              <a:ext cx="650" cy="162"/>
            </a:xfrm>
            <a:prstGeom prst="rect">
              <a:avLst/>
            </a:prstGeom>
            <a:noFill/>
            <a:ln w="9525">
              <a:noFill/>
              <a:miter lim="800000"/>
              <a:headEnd/>
              <a:tailEnd/>
            </a:ln>
          </p:spPr>
          <p:txBody>
            <a:bodyPr wrap="none" lIns="0" tIns="0" rIns="0" bIns="0">
              <a:spAutoFit/>
            </a:bodyPr>
            <a:lstStyle/>
            <a:p>
              <a:pPr eaLnBrk="1" hangingPunct="1">
                <a:defRPr/>
              </a:pPr>
              <a:r>
                <a:rPr lang="en-US" sz="800">
                  <a:solidFill>
                    <a:srgbClr val="790015"/>
                  </a:solidFill>
                  <a:latin typeface="Times" charset="0"/>
                </a:rPr>
                <a:t>ABRAHAM</a:t>
              </a:r>
              <a:endParaRPr lang="en-US" sz="800">
                <a:solidFill>
                  <a:srgbClr val="FFFFFF"/>
                </a:solidFill>
                <a:effectLst>
                  <a:outerShdw blurRad="38100" dist="38100" dir="2700000" algn="tl">
                    <a:srgbClr val="000000"/>
                  </a:outerShdw>
                </a:effectLst>
                <a:latin typeface="Times" charset="0"/>
              </a:endParaRPr>
            </a:p>
          </p:txBody>
        </p:sp>
        <p:sp>
          <p:nvSpPr>
            <p:cNvPr id="354387" name="Rectangle 16"/>
            <p:cNvSpPr>
              <a:spLocks noChangeArrowheads="1"/>
            </p:cNvSpPr>
            <p:nvPr/>
          </p:nvSpPr>
          <p:spPr bwMode="auto">
            <a:xfrm>
              <a:off x="1659" y="1774"/>
              <a:ext cx="1365" cy="471"/>
            </a:xfrm>
            <a:prstGeom prst="rect">
              <a:avLst/>
            </a:prstGeom>
            <a:solidFill>
              <a:srgbClr val="FFD34A"/>
            </a:solidFill>
            <a:ln w="31750">
              <a:solidFill>
                <a:srgbClr val="1A0004"/>
              </a:solidFill>
              <a:miter lim="800000"/>
              <a:headEnd/>
              <a:tailEnd/>
            </a:ln>
          </p:spPr>
          <p:txBody>
            <a:bodyPr/>
            <a:lstStyle/>
            <a:p>
              <a:pPr eaLnBrk="1" hangingPunct="1"/>
              <a:endParaRPr lang="en-US" sz="2400">
                <a:solidFill>
                  <a:srgbClr val="FFFFFF"/>
                </a:solidFill>
                <a:latin typeface="Times New Roman" charset="0"/>
              </a:endParaRPr>
            </a:p>
          </p:txBody>
        </p:sp>
        <p:sp>
          <p:nvSpPr>
            <p:cNvPr id="354388" name="AutoShape 17"/>
            <p:cNvSpPr>
              <a:spLocks noChangeArrowheads="1"/>
            </p:cNvSpPr>
            <p:nvPr/>
          </p:nvSpPr>
          <p:spPr bwMode="auto">
            <a:xfrm>
              <a:off x="1659" y="1559"/>
              <a:ext cx="789" cy="605"/>
            </a:xfrm>
            <a:prstGeom prst="roundRect">
              <a:avLst>
                <a:gd name="adj" fmla="val 10495"/>
              </a:avLst>
            </a:prstGeom>
            <a:solidFill>
              <a:srgbClr val="FFD34A"/>
            </a:solidFill>
            <a:ln w="31750">
              <a:solidFill>
                <a:srgbClr val="1A0004"/>
              </a:solidFill>
              <a:round/>
              <a:headEnd/>
              <a:tailEnd/>
            </a:ln>
          </p:spPr>
          <p:txBody>
            <a:bodyPr/>
            <a:lstStyle/>
            <a:p>
              <a:pPr eaLnBrk="1" hangingPunct="1"/>
              <a:endParaRPr lang="en-US" sz="2400">
                <a:solidFill>
                  <a:srgbClr val="FFFFFF"/>
                </a:solidFill>
                <a:latin typeface="Times New Roman" charset="0"/>
              </a:endParaRPr>
            </a:p>
          </p:txBody>
        </p:sp>
        <p:sp>
          <p:nvSpPr>
            <p:cNvPr id="354389" name="Rectangle 18"/>
            <p:cNvSpPr>
              <a:spLocks noChangeArrowheads="1"/>
            </p:cNvSpPr>
            <p:nvPr/>
          </p:nvSpPr>
          <p:spPr bwMode="auto">
            <a:xfrm>
              <a:off x="1659" y="1774"/>
              <a:ext cx="977" cy="390"/>
            </a:xfrm>
            <a:prstGeom prst="rect">
              <a:avLst/>
            </a:prstGeom>
            <a:solidFill>
              <a:srgbClr val="FFD34A"/>
            </a:solidFill>
            <a:ln w="31750">
              <a:solidFill>
                <a:srgbClr val="FFD34A"/>
              </a:solidFill>
              <a:miter lim="800000"/>
              <a:headEnd/>
              <a:tailEnd/>
            </a:ln>
          </p:spPr>
          <p:txBody>
            <a:bodyPr/>
            <a:lstStyle/>
            <a:p>
              <a:pPr eaLnBrk="1" hangingPunct="1"/>
              <a:endParaRPr lang="en-US" sz="2400">
                <a:solidFill>
                  <a:srgbClr val="FFFFFF"/>
                </a:solidFill>
                <a:latin typeface="Times New Roman" charset="0"/>
              </a:endParaRPr>
            </a:p>
          </p:txBody>
        </p:sp>
        <p:sp>
          <p:nvSpPr>
            <p:cNvPr id="226323" name="Rectangle 19"/>
            <p:cNvSpPr>
              <a:spLocks noChangeArrowheads="1"/>
            </p:cNvSpPr>
            <p:nvPr/>
          </p:nvSpPr>
          <p:spPr bwMode="auto">
            <a:xfrm>
              <a:off x="1647" y="1563"/>
              <a:ext cx="727" cy="162"/>
            </a:xfrm>
            <a:prstGeom prst="rect">
              <a:avLst/>
            </a:prstGeom>
            <a:noFill/>
            <a:ln w="9525">
              <a:noFill/>
              <a:miter lim="800000"/>
              <a:headEnd/>
              <a:tailEnd/>
            </a:ln>
          </p:spPr>
          <p:txBody>
            <a:bodyPr wrap="none" lIns="0" tIns="0" rIns="0" bIns="0">
              <a:spAutoFit/>
            </a:bodyPr>
            <a:lstStyle/>
            <a:p>
              <a:pPr eaLnBrk="1" hangingPunct="1">
                <a:defRPr/>
              </a:pPr>
              <a:r>
                <a:rPr lang="en-US" sz="800" b="1">
                  <a:solidFill>
                    <a:srgbClr val="790015"/>
                  </a:solidFill>
                  <a:latin typeface="Helvetica" charset="0"/>
                </a:rPr>
                <a:t>  ABRAHAM</a:t>
              </a:r>
              <a:endParaRPr lang="en-US" sz="800" b="1">
                <a:solidFill>
                  <a:srgbClr val="FFFFFF"/>
                </a:solidFill>
                <a:effectLst>
                  <a:outerShdw blurRad="38100" dist="38100" dir="2700000" algn="tl">
                    <a:srgbClr val="000000"/>
                  </a:outerShdw>
                </a:effectLst>
                <a:latin typeface="Helvetica" charset="0"/>
              </a:endParaRPr>
            </a:p>
          </p:txBody>
        </p:sp>
        <p:sp>
          <p:nvSpPr>
            <p:cNvPr id="354391" name="Line 20"/>
            <p:cNvSpPr>
              <a:spLocks noChangeShapeType="1"/>
            </p:cNvSpPr>
            <p:nvPr/>
          </p:nvSpPr>
          <p:spPr bwMode="auto">
            <a:xfrm>
              <a:off x="1659" y="1734"/>
              <a:ext cx="1" cy="457"/>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54392" name="Line 21"/>
            <p:cNvSpPr>
              <a:spLocks noChangeShapeType="1"/>
            </p:cNvSpPr>
            <p:nvPr/>
          </p:nvSpPr>
          <p:spPr bwMode="auto">
            <a:xfrm>
              <a:off x="2448" y="1774"/>
              <a:ext cx="429" cy="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54393" name="Rectangle 22"/>
            <p:cNvSpPr>
              <a:spLocks noChangeArrowheads="1"/>
            </p:cNvSpPr>
            <p:nvPr/>
          </p:nvSpPr>
          <p:spPr bwMode="auto">
            <a:xfrm>
              <a:off x="1806" y="1949"/>
              <a:ext cx="964" cy="417"/>
            </a:xfrm>
            <a:prstGeom prst="rect">
              <a:avLst/>
            </a:prstGeom>
            <a:solidFill>
              <a:srgbClr val="FFD34A"/>
            </a:solidFill>
            <a:ln w="31750">
              <a:solidFill>
                <a:srgbClr val="FFD34A"/>
              </a:solidFill>
              <a:miter lim="800000"/>
              <a:headEnd/>
              <a:tailEnd/>
            </a:ln>
          </p:spPr>
          <p:txBody>
            <a:bodyPr/>
            <a:lstStyle/>
            <a:p>
              <a:pPr eaLnBrk="1" hangingPunct="1"/>
              <a:endParaRPr lang="en-US" sz="2400">
                <a:solidFill>
                  <a:srgbClr val="FFFFFF"/>
                </a:solidFill>
                <a:latin typeface="Times New Roman" charset="0"/>
              </a:endParaRPr>
            </a:p>
          </p:txBody>
        </p:sp>
        <p:sp>
          <p:nvSpPr>
            <p:cNvPr id="226327" name="Rectangle 23"/>
            <p:cNvSpPr>
              <a:spLocks noChangeArrowheads="1"/>
            </p:cNvSpPr>
            <p:nvPr/>
          </p:nvSpPr>
          <p:spPr bwMode="auto">
            <a:xfrm>
              <a:off x="1917" y="1765"/>
              <a:ext cx="650" cy="162"/>
            </a:xfrm>
            <a:prstGeom prst="rect">
              <a:avLst/>
            </a:prstGeom>
            <a:noFill/>
            <a:ln w="9525">
              <a:noFill/>
              <a:miter lim="800000"/>
              <a:headEnd/>
              <a:tailEnd/>
            </a:ln>
          </p:spPr>
          <p:txBody>
            <a:bodyPr wrap="none" lIns="0" tIns="0" rIns="0" bIns="0">
              <a:spAutoFit/>
            </a:bodyPr>
            <a:lstStyle/>
            <a:p>
              <a:pPr eaLnBrk="1" hangingPunct="1">
                <a:defRPr/>
              </a:pPr>
              <a:r>
                <a:rPr lang="en-US" sz="800">
                  <a:solidFill>
                    <a:srgbClr val="790015"/>
                  </a:solidFill>
                  <a:latin typeface="Times" charset="0"/>
                </a:rPr>
                <a:t>ABRAHAM</a:t>
              </a:r>
              <a:endParaRPr lang="en-US" sz="800">
                <a:solidFill>
                  <a:srgbClr val="FFFFFF"/>
                </a:solidFill>
                <a:effectLst>
                  <a:outerShdw blurRad="38100" dist="38100" dir="2700000" algn="tl">
                    <a:srgbClr val="000000"/>
                  </a:outerShdw>
                </a:effectLst>
                <a:latin typeface="Times" charset="0"/>
              </a:endParaRPr>
            </a:p>
          </p:txBody>
        </p:sp>
        <p:sp>
          <p:nvSpPr>
            <p:cNvPr id="354395" name="Rectangle 24"/>
            <p:cNvSpPr>
              <a:spLocks noChangeArrowheads="1"/>
            </p:cNvSpPr>
            <p:nvPr/>
          </p:nvSpPr>
          <p:spPr bwMode="auto">
            <a:xfrm>
              <a:off x="1806" y="1949"/>
              <a:ext cx="1365" cy="457"/>
            </a:xfrm>
            <a:prstGeom prst="rect">
              <a:avLst/>
            </a:prstGeom>
            <a:solidFill>
              <a:srgbClr val="FFD34A"/>
            </a:solidFill>
            <a:ln w="31750">
              <a:solidFill>
                <a:srgbClr val="1A0004"/>
              </a:solidFill>
              <a:miter lim="800000"/>
              <a:headEnd/>
              <a:tailEnd/>
            </a:ln>
          </p:spPr>
          <p:txBody>
            <a:bodyPr/>
            <a:lstStyle/>
            <a:p>
              <a:pPr eaLnBrk="1" hangingPunct="1"/>
              <a:endParaRPr lang="en-US" sz="2400">
                <a:solidFill>
                  <a:srgbClr val="FFFFFF"/>
                </a:solidFill>
                <a:latin typeface="Times New Roman" charset="0"/>
              </a:endParaRPr>
            </a:p>
          </p:txBody>
        </p:sp>
        <p:sp>
          <p:nvSpPr>
            <p:cNvPr id="354396" name="AutoShape 25"/>
            <p:cNvSpPr>
              <a:spLocks noChangeArrowheads="1"/>
            </p:cNvSpPr>
            <p:nvPr/>
          </p:nvSpPr>
          <p:spPr bwMode="auto">
            <a:xfrm>
              <a:off x="1806" y="1734"/>
              <a:ext cx="790" cy="592"/>
            </a:xfrm>
            <a:prstGeom prst="roundRect">
              <a:avLst>
                <a:gd name="adj" fmla="val 10727"/>
              </a:avLst>
            </a:prstGeom>
            <a:solidFill>
              <a:srgbClr val="FFD34A"/>
            </a:solidFill>
            <a:ln w="31750">
              <a:solidFill>
                <a:srgbClr val="1A0004"/>
              </a:solidFill>
              <a:round/>
              <a:headEnd/>
              <a:tailEnd/>
            </a:ln>
          </p:spPr>
          <p:txBody>
            <a:bodyPr/>
            <a:lstStyle/>
            <a:p>
              <a:pPr eaLnBrk="1" hangingPunct="1"/>
              <a:endParaRPr lang="en-US" sz="2400">
                <a:solidFill>
                  <a:srgbClr val="FFFFFF"/>
                </a:solidFill>
                <a:latin typeface="Times New Roman" charset="0"/>
              </a:endParaRPr>
            </a:p>
          </p:txBody>
        </p:sp>
        <p:sp>
          <p:nvSpPr>
            <p:cNvPr id="354397" name="Rectangle 26"/>
            <p:cNvSpPr>
              <a:spLocks noChangeArrowheads="1"/>
            </p:cNvSpPr>
            <p:nvPr/>
          </p:nvSpPr>
          <p:spPr bwMode="auto">
            <a:xfrm>
              <a:off x="1806" y="1949"/>
              <a:ext cx="964" cy="377"/>
            </a:xfrm>
            <a:prstGeom prst="rect">
              <a:avLst/>
            </a:prstGeom>
            <a:solidFill>
              <a:srgbClr val="FFD34A"/>
            </a:solidFill>
            <a:ln w="31750">
              <a:solidFill>
                <a:srgbClr val="FFD34A"/>
              </a:solidFill>
              <a:miter lim="800000"/>
              <a:headEnd/>
              <a:tailEnd/>
            </a:ln>
          </p:spPr>
          <p:txBody>
            <a:bodyPr/>
            <a:lstStyle/>
            <a:p>
              <a:pPr eaLnBrk="1" hangingPunct="1"/>
              <a:endParaRPr lang="en-US" sz="2400">
                <a:solidFill>
                  <a:srgbClr val="FFFFFF"/>
                </a:solidFill>
                <a:latin typeface="Times New Roman" charset="0"/>
              </a:endParaRPr>
            </a:p>
          </p:txBody>
        </p:sp>
        <p:sp>
          <p:nvSpPr>
            <p:cNvPr id="226331" name="Rectangle 27"/>
            <p:cNvSpPr>
              <a:spLocks noChangeArrowheads="1"/>
            </p:cNvSpPr>
            <p:nvPr/>
          </p:nvSpPr>
          <p:spPr bwMode="auto">
            <a:xfrm>
              <a:off x="1832" y="1736"/>
              <a:ext cx="622" cy="162"/>
            </a:xfrm>
            <a:prstGeom prst="rect">
              <a:avLst/>
            </a:prstGeom>
            <a:noFill/>
            <a:ln w="9525">
              <a:noFill/>
              <a:miter lim="800000"/>
              <a:headEnd/>
              <a:tailEnd/>
            </a:ln>
          </p:spPr>
          <p:txBody>
            <a:bodyPr wrap="none" lIns="0" tIns="0" rIns="0" bIns="0">
              <a:spAutoFit/>
            </a:bodyPr>
            <a:lstStyle/>
            <a:p>
              <a:pPr eaLnBrk="1" hangingPunct="1">
                <a:defRPr/>
              </a:pPr>
              <a:r>
                <a:rPr lang="en-US" sz="800" b="1">
                  <a:solidFill>
                    <a:srgbClr val="790015"/>
                  </a:solidFill>
                  <a:latin typeface="Helvetica" charset="0"/>
                </a:rPr>
                <a:t>   JOSEPH</a:t>
              </a:r>
              <a:endParaRPr lang="en-US" sz="800" b="1">
                <a:solidFill>
                  <a:srgbClr val="FFFFFF"/>
                </a:solidFill>
                <a:effectLst>
                  <a:outerShdw blurRad="38100" dist="38100" dir="2700000" algn="tl">
                    <a:srgbClr val="000000"/>
                  </a:outerShdw>
                </a:effectLst>
                <a:latin typeface="Helvetica" charset="0"/>
              </a:endParaRPr>
            </a:p>
          </p:txBody>
        </p:sp>
        <p:sp>
          <p:nvSpPr>
            <p:cNvPr id="354399" name="Line 28"/>
            <p:cNvSpPr>
              <a:spLocks noChangeShapeType="1"/>
            </p:cNvSpPr>
            <p:nvPr/>
          </p:nvSpPr>
          <p:spPr bwMode="auto">
            <a:xfrm>
              <a:off x="1806" y="1895"/>
              <a:ext cx="1" cy="47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54400" name="Line 29"/>
            <p:cNvSpPr>
              <a:spLocks noChangeShapeType="1"/>
            </p:cNvSpPr>
            <p:nvPr/>
          </p:nvSpPr>
          <p:spPr bwMode="auto">
            <a:xfrm>
              <a:off x="2582" y="1949"/>
              <a:ext cx="442" cy="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54401" name="Rectangle 30"/>
            <p:cNvSpPr>
              <a:spLocks noChangeArrowheads="1"/>
            </p:cNvSpPr>
            <p:nvPr/>
          </p:nvSpPr>
          <p:spPr bwMode="auto">
            <a:xfrm>
              <a:off x="1980" y="2110"/>
              <a:ext cx="1365" cy="471"/>
            </a:xfrm>
            <a:prstGeom prst="rect">
              <a:avLst/>
            </a:prstGeom>
            <a:solidFill>
              <a:srgbClr val="FFD34A"/>
            </a:solidFill>
            <a:ln w="31750">
              <a:solidFill>
                <a:srgbClr val="1A0004"/>
              </a:solidFill>
              <a:miter lim="800000"/>
              <a:headEnd/>
              <a:tailEnd/>
            </a:ln>
          </p:spPr>
          <p:txBody>
            <a:bodyPr/>
            <a:lstStyle/>
            <a:p>
              <a:pPr eaLnBrk="1" hangingPunct="1"/>
              <a:endParaRPr lang="en-US" sz="2400">
                <a:solidFill>
                  <a:srgbClr val="FFFFFF"/>
                </a:solidFill>
                <a:latin typeface="Times New Roman" charset="0"/>
              </a:endParaRPr>
            </a:p>
          </p:txBody>
        </p:sp>
        <p:sp>
          <p:nvSpPr>
            <p:cNvPr id="354402" name="AutoShape 31"/>
            <p:cNvSpPr>
              <a:spLocks noChangeArrowheads="1"/>
            </p:cNvSpPr>
            <p:nvPr/>
          </p:nvSpPr>
          <p:spPr bwMode="auto">
            <a:xfrm>
              <a:off x="1980" y="1895"/>
              <a:ext cx="790" cy="592"/>
            </a:xfrm>
            <a:prstGeom prst="roundRect">
              <a:avLst>
                <a:gd name="adj" fmla="val 10727"/>
              </a:avLst>
            </a:prstGeom>
            <a:solidFill>
              <a:srgbClr val="FFD34A"/>
            </a:solidFill>
            <a:ln w="31750">
              <a:solidFill>
                <a:srgbClr val="1A0004"/>
              </a:solidFill>
              <a:round/>
              <a:headEnd/>
              <a:tailEnd/>
            </a:ln>
          </p:spPr>
          <p:txBody>
            <a:bodyPr/>
            <a:lstStyle/>
            <a:p>
              <a:pPr eaLnBrk="1" hangingPunct="1"/>
              <a:endParaRPr lang="en-US" sz="2400">
                <a:solidFill>
                  <a:srgbClr val="FFFFFF"/>
                </a:solidFill>
                <a:latin typeface="Times New Roman" charset="0"/>
              </a:endParaRPr>
            </a:p>
          </p:txBody>
        </p:sp>
        <p:sp>
          <p:nvSpPr>
            <p:cNvPr id="354403" name="Rectangle 32"/>
            <p:cNvSpPr>
              <a:spLocks noChangeArrowheads="1"/>
            </p:cNvSpPr>
            <p:nvPr/>
          </p:nvSpPr>
          <p:spPr bwMode="auto">
            <a:xfrm>
              <a:off x="1980" y="2110"/>
              <a:ext cx="977" cy="377"/>
            </a:xfrm>
            <a:prstGeom prst="rect">
              <a:avLst/>
            </a:prstGeom>
            <a:solidFill>
              <a:srgbClr val="FFD34A"/>
            </a:solidFill>
            <a:ln w="31750">
              <a:solidFill>
                <a:srgbClr val="FFD34A"/>
              </a:solidFill>
              <a:miter lim="800000"/>
              <a:headEnd/>
              <a:tailEnd/>
            </a:ln>
          </p:spPr>
          <p:txBody>
            <a:bodyPr/>
            <a:lstStyle/>
            <a:p>
              <a:pPr eaLnBrk="1" hangingPunct="1"/>
              <a:endParaRPr lang="en-US" sz="2400">
                <a:solidFill>
                  <a:srgbClr val="FFFFFF"/>
                </a:solidFill>
                <a:latin typeface="Times New Roman" charset="0"/>
              </a:endParaRPr>
            </a:p>
          </p:txBody>
        </p:sp>
        <p:sp>
          <p:nvSpPr>
            <p:cNvPr id="226337" name="Rectangle 33"/>
            <p:cNvSpPr>
              <a:spLocks noChangeArrowheads="1"/>
            </p:cNvSpPr>
            <p:nvPr/>
          </p:nvSpPr>
          <p:spPr bwMode="auto">
            <a:xfrm>
              <a:off x="2050" y="1894"/>
              <a:ext cx="566" cy="162"/>
            </a:xfrm>
            <a:prstGeom prst="rect">
              <a:avLst/>
            </a:prstGeom>
            <a:noFill/>
            <a:ln w="9525">
              <a:noFill/>
              <a:miter lim="800000"/>
              <a:headEnd/>
              <a:tailEnd/>
            </a:ln>
          </p:spPr>
          <p:txBody>
            <a:bodyPr wrap="none" lIns="0" tIns="0" rIns="0" bIns="0">
              <a:spAutoFit/>
            </a:bodyPr>
            <a:lstStyle/>
            <a:p>
              <a:pPr eaLnBrk="1" hangingPunct="1">
                <a:defRPr/>
              </a:pPr>
              <a:r>
                <a:rPr lang="en-US" sz="800" b="1">
                  <a:solidFill>
                    <a:srgbClr val="790015"/>
                  </a:solidFill>
                  <a:latin typeface="Helvetica" charset="0"/>
                </a:rPr>
                <a:t>   MOSES</a:t>
              </a:r>
              <a:endParaRPr lang="en-US" sz="800" b="1">
                <a:solidFill>
                  <a:srgbClr val="FFFFFF"/>
                </a:solidFill>
                <a:effectLst>
                  <a:outerShdw blurRad="38100" dist="38100" dir="2700000" algn="tl">
                    <a:srgbClr val="000000"/>
                  </a:outerShdw>
                </a:effectLst>
                <a:latin typeface="Helvetica" charset="0"/>
              </a:endParaRPr>
            </a:p>
          </p:txBody>
        </p:sp>
        <p:sp>
          <p:nvSpPr>
            <p:cNvPr id="354405" name="Line 34"/>
            <p:cNvSpPr>
              <a:spLocks noChangeShapeType="1"/>
            </p:cNvSpPr>
            <p:nvPr/>
          </p:nvSpPr>
          <p:spPr bwMode="auto">
            <a:xfrm>
              <a:off x="1980" y="2070"/>
              <a:ext cx="1" cy="457"/>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54406" name="Line 35"/>
            <p:cNvSpPr>
              <a:spLocks noChangeShapeType="1"/>
            </p:cNvSpPr>
            <p:nvPr/>
          </p:nvSpPr>
          <p:spPr bwMode="auto">
            <a:xfrm>
              <a:off x="2770" y="2110"/>
              <a:ext cx="428" cy="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54407" name="Rectangle 36"/>
            <p:cNvSpPr>
              <a:spLocks noChangeArrowheads="1"/>
            </p:cNvSpPr>
            <p:nvPr/>
          </p:nvSpPr>
          <p:spPr bwMode="auto">
            <a:xfrm>
              <a:off x="2127" y="2272"/>
              <a:ext cx="1365" cy="471"/>
            </a:xfrm>
            <a:prstGeom prst="rect">
              <a:avLst/>
            </a:prstGeom>
            <a:solidFill>
              <a:srgbClr val="FFD34A"/>
            </a:solidFill>
            <a:ln w="31750">
              <a:solidFill>
                <a:srgbClr val="1A0004"/>
              </a:solidFill>
              <a:miter lim="800000"/>
              <a:headEnd/>
              <a:tailEnd/>
            </a:ln>
          </p:spPr>
          <p:txBody>
            <a:bodyPr/>
            <a:lstStyle/>
            <a:p>
              <a:pPr eaLnBrk="1" hangingPunct="1"/>
              <a:endParaRPr lang="en-US" sz="2400">
                <a:solidFill>
                  <a:srgbClr val="FFFFFF"/>
                </a:solidFill>
                <a:latin typeface="Times New Roman" charset="0"/>
              </a:endParaRPr>
            </a:p>
          </p:txBody>
        </p:sp>
        <p:sp>
          <p:nvSpPr>
            <p:cNvPr id="354408" name="AutoShape 37"/>
            <p:cNvSpPr>
              <a:spLocks noChangeArrowheads="1"/>
            </p:cNvSpPr>
            <p:nvPr/>
          </p:nvSpPr>
          <p:spPr bwMode="auto">
            <a:xfrm>
              <a:off x="2127" y="2070"/>
              <a:ext cx="790" cy="592"/>
            </a:xfrm>
            <a:prstGeom prst="roundRect">
              <a:avLst>
                <a:gd name="adj" fmla="val 10727"/>
              </a:avLst>
            </a:prstGeom>
            <a:solidFill>
              <a:srgbClr val="FFD34A"/>
            </a:solidFill>
            <a:ln w="31750">
              <a:solidFill>
                <a:srgbClr val="1A0004"/>
              </a:solidFill>
              <a:round/>
              <a:headEnd/>
              <a:tailEnd/>
            </a:ln>
          </p:spPr>
          <p:txBody>
            <a:bodyPr/>
            <a:lstStyle/>
            <a:p>
              <a:pPr eaLnBrk="1" hangingPunct="1"/>
              <a:endParaRPr lang="en-US" sz="2400">
                <a:solidFill>
                  <a:srgbClr val="FFFFFF"/>
                </a:solidFill>
                <a:latin typeface="Times New Roman" charset="0"/>
              </a:endParaRPr>
            </a:p>
          </p:txBody>
        </p:sp>
        <p:sp>
          <p:nvSpPr>
            <p:cNvPr id="354409" name="Rectangle 38"/>
            <p:cNvSpPr>
              <a:spLocks noChangeArrowheads="1"/>
            </p:cNvSpPr>
            <p:nvPr/>
          </p:nvSpPr>
          <p:spPr bwMode="auto">
            <a:xfrm>
              <a:off x="2127" y="2272"/>
              <a:ext cx="872" cy="390"/>
            </a:xfrm>
            <a:prstGeom prst="rect">
              <a:avLst/>
            </a:prstGeom>
            <a:solidFill>
              <a:srgbClr val="FFD34A"/>
            </a:solidFill>
            <a:ln w="31750">
              <a:solidFill>
                <a:srgbClr val="FFD34A"/>
              </a:solidFill>
              <a:miter lim="800000"/>
              <a:headEnd/>
              <a:tailEnd/>
            </a:ln>
          </p:spPr>
          <p:txBody>
            <a:bodyPr/>
            <a:lstStyle/>
            <a:p>
              <a:pPr eaLnBrk="1" hangingPunct="1"/>
              <a:endParaRPr lang="en-US" sz="2400">
                <a:solidFill>
                  <a:srgbClr val="FFFFFF"/>
                </a:solidFill>
                <a:latin typeface="Times New Roman" charset="0"/>
              </a:endParaRPr>
            </a:p>
          </p:txBody>
        </p:sp>
        <p:sp>
          <p:nvSpPr>
            <p:cNvPr id="226343" name="Rectangle 39"/>
            <p:cNvSpPr>
              <a:spLocks noChangeArrowheads="1"/>
            </p:cNvSpPr>
            <p:nvPr/>
          </p:nvSpPr>
          <p:spPr bwMode="auto">
            <a:xfrm>
              <a:off x="2142" y="2071"/>
              <a:ext cx="636" cy="162"/>
            </a:xfrm>
            <a:prstGeom prst="rect">
              <a:avLst/>
            </a:prstGeom>
            <a:noFill/>
            <a:ln w="9525">
              <a:noFill/>
              <a:miter lim="800000"/>
              <a:headEnd/>
              <a:tailEnd/>
            </a:ln>
          </p:spPr>
          <p:txBody>
            <a:bodyPr wrap="none" lIns="0" tIns="0" rIns="0" bIns="0">
              <a:spAutoFit/>
            </a:bodyPr>
            <a:lstStyle/>
            <a:p>
              <a:pPr eaLnBrk="1" hangingPunct="1">
                <a:defRPr/>
              </a:pPr>
              <a:r>
                <a:rPr lang="en-US" sz="800" b="1">
                  <a:solidFill>
                    <a:srgbClr val="790015"/>
                  </a:solidFill>
                  <a:latin typeface="Helvetica" charset="0"/>
                </a:rPr>
                <a:t>   JOSHUA</a:t>
              </a:r>
              <a:endParaRPr lang="en-US" sz="800" b="1">
                <a:solidFill>
                  <a:srgbClr val="FFFFFF"/>
                </a:solidFill>
                <a:effectLst>
                  <a:outerShdw blurRad="38100" dist="38100" dir="2700000" algn="tl">
                    <a:srgbClr val="000000"/>
                  </a:outerShdw>
                </a:effectLst>
                <a:latin typeface="Helvetica" charset="0"/>
              </a:endParaRPr>
            </a:p>
          </p:txBody>
        </p:sp>
        <p:sp>
          <p:nvSpPr>
            <p:cNvPr id="354411" name="Line 40"/>
            <p:cNvSpPr>
              <a:spLocks noChangeShapeType="1"/>
            </p:cNvSpPr>
            <p:nvPr/>
          </p:nvSpPr>
          <p:spPr bwMode="auto">
            <a:xfrm>
              <a:off x="2127" y="2232"/>
              <a:ext cx="1" cy="47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54412" name="Rectangle 41"/>
            <p:cNvSpPr>
              <a:spLocks noChangeArrowheads="1"/>
            </p:cNvSpPr>
            <p:nvPr/>
          </p:nvSpPr>
          <p:spPr bwMode="auto">
            <a:xfrm>
              <a:off x="2261" y="2455"/>
              <a:ext cx="1365" cy="471"/>
            </a:xfrm>
            <a:prstGeom prst="rect">
              <a:avLst/>
            </a:prstGeom>
            <a:solidFill>
              <a:srgbClr val="FFD34A"/>
            </a:solidFill>
            <a:ln w="31750">
              <a:solidFill>
                <a:srgbClr val="1A0004"/>
              </a:solidFill>
              <a:miter lim="800000"/>
              <a:headEnd/>
              <a:tailEnd/>
            </a:ln>
          </p:spPr>
          <p:txBody>
            <a:bodyPr/>
            <a:lstStyle/>
            <a:p>
              <a:pPr eaLnBrk="1" hangingPunct="1"/>
              <a:endParaRPr lang="en-US" sz="2400">
                <a:solidFill>
                  <a:srgbClr val="FFFFFF"/>
                </a:solidFill>
                <a:latin typeface="Times New Roman" charset="0"/>
              </a:endParaRPr>
            </a:p>
          </p:txBody>
        </p:sp>
        <p:sp>
          <p:nvSpPr>
            <p:cNvPr id="354413" name="AutoShape 42"/>
            <p:cNvSpPr>
              <a:spLocks noChangeArrowheads="1"/>
            </p:cNvSpPr>
            <p:nvPr/>
          </p:nvSpPr>
          <p:spPr bwMode="auto">
            <a:xfrm>
              <a:off x="2261" y="2232"/>
              <a:ext cx="819" cy="591"/>
            </a:xfrm>
            <a:prstGeom prst="roundRect">
              <a:avLst>
                <a:gd name="adj" fmla="val 10745"/>
              </a:avLst>
            </a:prstGeom>
            <a:solidFill>
              <a:srgbClr val="FFD34A"/>
            </a:solidFill>
            <a:ln w="31750">
              <a:solidFill>
                <a:srgbClr val="1A0004"/>
              </a:solidFill>
              <a:round/>
              <a:headEnd/>
              <a:tailEnd/>
            </a:ln>
          </p:spPr>
          <p:txBody>
            <a:bodyPr/>
            <a:lstStyle/>
            <a:p>
              <a:pPr eaLnBrk="1" hangingPunct="1"/>
              <a:endParaRPr lang="en-US" sz="2400">
                <a:solidFill>
                  <a:srgbClr val="FFFFFF"/>
                </a:solidFill>
                <a:latin typeface="Times New Roman" charset="0"/>
              </a:endParaRPr>
            </a:p>
          </p:txBody>
        </p:sp>
        <p:sp>
          <p:nvSpPr>
            <p:cNvPr id="354414" name="Rectangle 43"/>
            <p:cNvSpPr>
              <a:spLocks noChangeArrowheads="1"/>
            </p:cNvSpPr>
            <p:nvPr/>
          </p:nvSpPr>
          <p:spPr bwMode="auto">
            <a:xfrm>
              <a:off x="2261" y="2455"/>
              <a:ext cx="965" cy="390"/>
            </a:xfrm>
            <a:prstGeom prst="rect">
              <a:avLst/>
            </a:prstGeom>
            <a:solidFill>
              <a:srgbClr val="FFD34A"/>
            </a:solidFill>
            <a:ln w="31750">
              <a:solidFill>
                <a:srgbClr val="FFD34A"/>
              </a:solidFill>
              <a:miter lim="800000"/>
              <a:headEnd/>
              <a:tailEnd/>
            </a:ln>
          </p:spPr>
          <p:txBody>
            <a:bodyPr/>
            <a:lstStyle/>
            <a:p>
              <a:pPr eaLnBrk="1" hangingPunct="1"/>
              <a:endParaRPr lang="en-US" sz="2400">
                <a:solidFill>
                  <a:srgbClr val="FFFFFF"/>
                </a:solidFill>
                <a:latin typeface="Times New Roman" charset="0"/>
              </a:endParaRPr>
            </a:p>
          </p:txBody>
        </p:sp>
        <p:sp>
          <p:nvSpPr>
            <p:cNvPr id="226348" name="Rectangle 44"/>
            <p:cNvSpPr>
              <a:spLocks noChangeArrowheads="1"/>
            </p:cNvSpPr>
            <p:nvPr/>
          </p:nvSpPr>
          <p:spPr bwMode="auto">
            <a:xfrm>
              <a:off x="2225" y="2235"/>
              <a:ext cx="741" cy="162"/>
            </a:xfrm>
            <a:prstGeom prst="rect">
              <a:avLst/>
            </a:prstGeom>
            <a:noFill/>
            <a:ln w="9525">
              <a:noFill/>
              <a:miter lim="800000"/>
              <a:headEnd/>
              <a:tailEnd/>
            </a:ln>
          </p:spPr>
          <p:txBody>
            <a:bodyPr wrap="none" lIns="0" tIns="0" rIns="0" bIns="0">
              <a:spAutoFit/>
            </a:bodyPr>
            <a:lstStyle/>
            <a:p>
              <a:pPr eaLnBrk="1" hangingPunct="1">
                <a:defRPr/>
              </a:pPr>
              <a:r>
                <a:rPr lang="en-US" sz="800" b="1">
                  <a:solidFill>
                    <a:srgbClr val="790015"/>
                  </a:solidFill>
                  <a:latin typeface="Helvetica" charset="0"/>
                </a:rPr>
                <a:t>   ANARCHY</a:t>
              </a:r>
              <a:endParaRPr lang="en-US" sz="800" b="1">
                <a:solidFill>
                  <a:srgbClr val="FFFFFF"/>
                </a:solidFill>
                <a:effectLst>
                  <a:outerShdw blurRad="38100" dist="38100" dir="2700000" algn="tl">
                    <a:srgbClr val="000000"/>
                  </a:outerShdw>
                </a:effectLst>
                <a:latin typeface="Helvetica" charset="0"/>
              </a:endParaRPr>
            </a:p>
          </p:txBody>
        </p:sp>
        <p:sp>
          <p:nvSpPr>
            <p:cNvPr id="354416" name="Line 45"/>
            <p:cNvSpPr>
              <a:spLocks noChangeShapeType="1"/>
            </p:cNvSpPr>
            <p:nvPr/>
          </p:nvSpPr>
          <p:spPr bwMode="auto">
            <a:xfrm>
              <a:off x="2261" y="2415"/>
              <a:ext cx="1" cy="457"/>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54417" name="Rectangle 46"/>
            <p:cNvSpPr>
              <a:spLocks noChangeArrowheads="1"/>
            </p:cNvSpPr>
            <p:nvPr/>
          </p:nvSpPr>
          <p:spPr bwMode="auto">
            <a:xfrm>
              <a:off x="2400" y="2642"/>
              <a:ext cx="1365" cy="466"/>
            </a:xfrm>
            <a:prstGeom prst="rect">
              <a:avLst/>
            </a:prstGeom>
            <a:solidFill>
              <a:srgbClr val="FFD34A"/>
            </a:solidFill>
            <a:ln w="31750">
              <a:solidFill>
                <a:srgbClr val="1A0004"/>
              </a:solidFill>
              <a:miter lim="800000"/>
              <a:headEnd/>
              <a:tailEnd/>
            </a:ln>
          </p:spPr>
          <p:txBody>
            <a:bodyPr/>
            <a:lstStyle/>
            <a:p>
              <a:pPr eaLnBrk="1" hangingPunct="1"/>
              <a:endParaRPr lang="en-US" sz="2400">
                <a:solidFill>
                  <a:srgbClr val="FFFFFF"/>
                </a:solidFill>
                <a:latin typeface="Times New Roman" charset="0"/>
              </a:endParaRPr>
            </a:p>
          </p:txBody>
        </p:sp>
        <p:sp>
          <p:nvSpPr>
            <p:cNvPr id="354418" name="AutoShape 47"/>
            <p:cNvSpPr>
              <a:spLocks noChangeArrowheads="1"/>
            </p:cNvSpPr>
            <p:nvPr/>
          </p:nvSpPr>
          <p:spPr bwMode="auto">
            <a:xfrm>
              <a:off x="2400" y="2415"/>
              <a:ext cx="834" cy="592"/>
            </a:xfrm>
            <a:prstGeom prst="roundRect">
              <a:avLst>
                <a:gd name="adj" fmla="val 10727"/>
              </a:avLst>
            </a:prstGeom>
            <a:solidFill>
              <a:srgbClr val="FFD34A"/>
            </a:solidFill>
            <a:ln w="31750">
              <a:solidFill>
                <a:srgbClr val="1A0004"/>
              </a:solidFill>
              <a:round/>
              <a:headEnd/>
              <a:tailEnd/>
            </a:ln>
          </p:spPr>
          <p:txBody>
            <a:bodyPr/>
            <a:lstStyle/>
            <a:p>
              <a:pPr eaLnBrk="1" hangingPunct="1"/>
              <a:endParaRPr lang="en-US" sz="2400">
                <a:solidFill>
                  <a:srgbClr val="FFFFFF"/>
                </a:solidFill>
                <a:latin typeface="Times New Roman" charset="0"/>
              </a:endParaRPr>
            </a:p>
          </p:txBody>
        </p:sp>
        <p:sp>
          <p:nvSpPr>
            <p:cNvPr id="354419" name="Rectangle 48"/>
            <p:cNvSpPr>
              <a:spLocks noChangeArrowheads="1"/>
            </p:cNvSpPr>
            <p:nvPr/>
          </p:nvSpPr>
          <p:spPr bwMode="auto">
            <a:xfrm>
              <a:off x="2400" y="2646"/>
              <a:ext cx="977" cy="377"/>
            </a:xfrm>
            <a:prstGeom prst="rect">
              <a:avLst/>
            </a:prstGeom>
            <a:solidFill>
              <a:srgbClr val="FFD34A"/>
            </a:solidFill>
            <a:ln w="31750">
              <a:solidFill>
                <a:srgbClr val="FFD34A"/>
              </a:solidFill>
              <a:miter lim="800000"/>
              <a:headEnd/>
              <a:tailEnd/>
            </a:ln>
          </p:spPr>
          <p:txBody>
            <a:bodyPr/>
            <a:lstStyle/>
            <a:p>
              <a:pPr eaLnBrk="1" hangingPunct="1"/>
              <a:endParaRPr lang="en-US" sz="2400">
                <a:solidFill>
                  <a:srgbClr val="FFFFFF"/>
                </a:solidFill>
                <a:latin typeface="Times New Roman" charset="0"/>
              </a:endParaRPr>
            </a:p>
          </p:txBody>
        </p:sp>
        <p:sp>
          <p:nvSpPr>
            <p:cNvPr id="226353" name="Rectangle 49"/>
            <p:cNvSpPr>
              <a:spLocks noChangeArrowheads="1"/>
            </p:cNvSpPr>
            <p:nvPr/>
          </p:nvSpPr>
          <p:spPr bwMode="auto">
            <a:xfrm>
              <a:off x="2398" y="2416"/>
              <a:ext cx="713" cy="162"/>
            </a:xfrm>
            <a:prstGeom prst="rect">
              <a:avLst/>
            </a:prstGeom>
            <a:noFill/>
            <a:ln w="9525">
              <a:noFill/>
              <a:miter lim="800000"/>
              <a:headEnd/>
              <a:tailEnd/>
            </a:ln>
          </p:spPr>
          <p:txBody>
            <a:bodyPr wrap="none" lIns="0" tIns="0" rIns="0" bIns="0">
              <a:spAutoFit/>
            </a:bodyPr>
            <a:lstStyle/>
            <a:p>
              <a:pPr eaLnBrk="1" hangingPunct="1">
                <a:defRPr/>
              </a:pPr>
              <a:r>
                <a:rPr lang="en-US" sz="800" b="1">
                  <a:solidFill>
                    <a:srgbClr val="790015"/>
                  </a:solidFill>
                  <a:latin typeface="Helvetica" charset="0"/>
                </a:rPr>
                <a:t>   ROYALTY</a:t>
              </a:r>
              <a:endParaRPr lang="en-US" sz="800" b="1">
                <a:solidFill>
                  <a:srgbClr val="FFFFFF"/>
                </a:solidFill>
                <a:effectLst>
                  <a:outerShdw blurRad="38100" dist="38100" dir="2700000" algn="tl">
                    <a:srgbClr val="000000"/>
                  </a:outerShdw>
                </a:effectLst>
                <a:latin typeface="Helvetica" charset="0"/>
              </a:endParaRPr>
            </a:p>
          </p:txBody>
        </p:sp>
        <p:sp>
          <p:nvSpPr>
            <p:cNvPr id="354421" name="Line 50"/>
            <p:cNvSpPr>
              <a:spLocks noChangeShapeType="1"/>
            </p:cNvSpPr>
            <p:nvPr/>
          </p:nvSpPr>
          <p:spPr bwMode="auto">
            <a:xfrm>
              <a:off x="2400" y="2593"/>
              <a:ext cx="1" cy="47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54422" name="Rectangle 51"/>
            <p:cNvSpPr>
              <a:spLocks noChangeArrowheads="1"/>
            </p:cNvSpPr>
            <p:nvPr/>
          </p:nvSpPr>
          <p:spPr bwMode="auto">
            <a:xfrm>
              <a:off x="2550" y="2816"/>
              <a:ext cx="1365" cy="471"/>
            </a:xfrm>
            <a:prstGeom prst="rect">
              <a:avLst/>
            </a:prstGeom>
            <a:solidFill>
              <a:srgbClr val="FFD34A"/>
            </a:solidFill>
            <a:ln w="31750">
              <a:solidFill>
                <a:srgbClr val="1A0004"/>
              </a:solidFill>
              <a:miter lim="800000"/>
              <a:headEnd/>
              <a:tailEnd/>
            </a:ln>
          </p:spPr>
          <p:txBody>
            <a:bodyPr/>
            <a:lstStyle/>
            <a:p>
              <a:pPr eaLnBrk="1" hangingPunct="1"/>
              <a:endParaRPr lang="en-US" sz="2400">
                <a:solidFill>
                  <a:srgbClr val="FFFFFF"/>
                </a:solidFill>
                <a:latin typeface="Times New Roman" charset="0"/>
              </a:endParaRPr>
            </a:p>
          </p:txBody>
        </p:sp>
        <p:sp>
          <p:nvSpPr>
            <p:cNvPr id="354423" name="AutoShape 52"/>
            <p:cNvSpPr>
              <a:spLocks noChangeArrowheads="1"/>
            </p:cNvSpPr>
            <p:nvPr/>
          </p:nvSpPr>
          <p:spPr bwMode="auto">
            <a:xfrm>
              <a:off x="2550" y="2593"/>
              <a:ext cx="803" cy="605"/>
            </a:xfrm>
            <a:prstGeom prst="roundRect">
              <a:avLst>
                <a:gd name="adj" fmla="val 10495"/>
              </a:avLst>
            </a:prstGeom>
            <a:solidFill>
              <a:srgbClr val="FFD34A"/>
            </a:solidFill>
            <a:ln w="31750">
              <a:solidFill>
                <a:srgbClr val="1A0004"/>
              </a:solidFill>
              <a:round/>
              <a:headEnd/>
              <a:tailEnd/>
            </a:ln>
          </p:spPr>
          <p:txBody>
            <a:bodyPr/>
            <a:lstStyle/>
            <a:p>
              <a:pPr eaLnBrk="1" hangingPunct="1"/>
              <a:endParaRPr lang="en-US" sz="2400">
                <a:solidFill>
                  <a:srgbClr val="FFFFFF"/>
                </a:solidFill>
                <a:latin typeface="Times New Roman" charset="0"/>
              </a:endParaRPr>
            </a:p>
          </p:txBody>
        </p:sp>
        <p:sp>
          <p:nvSpPr>
            <p:cNvPr id="354424" name="Rectangle 53"/>
            <p:cNvSpPr>
              <a:spLocks noChangeArrowheads="1"/>
            </p:cNvSpPr>
            <p:nvPr/>
          </p:nvSpPr>
          <p:spPr bwMode="auto">
            <a:xfrm>
              <a:off x="2550" y="2816"/>
              <a:ext cx="977" cy="390"/>
            </a:xfrm>
            <a:prstGeom prst="rect">
              <a:avLst/>
            </a:prstGeom>
            <a:solidFill>
              <a:srgbClr val="FFD34A"/>
            </a:solidFill>
            <a:ln w="31750">
              <a:solidFill>
                <a:srgbClr val="FFD34A"/>
              </a:solidFill>
              <a:miter lim="800000"/>
              <a:headEnd/>
              <a:tailEnd/>
            </a:ln>
          </p:spPr>
          <p:txBody>
            <a:bodyPr/>
            <a:lstStyle/>
            <a:p>
              <a:pPr eaLnBrk="1" hangingPunct="1"/>
              <a:endParaRPr lang="en-US" sz="2400">
                <a:solidFill>
                  <a:srgbClr val="FFFFFF"/>
                </a:solidFill>
                <a:latin typeface="Times New Roman" charset="0"/>
              </a:endParaRPr>
            </a:p>
          </p:txBody>
        </p:sp>
        <p:sp>
          <p:nvSpPr>
            <p:cNvPr id="226358" name="Rectangle 54"/>
            <p:cNvSpPr>
              <a:spLocks noChangeArrowheads="1"/>
            </p:cNvSpPr>
            <p:nvPr/>
          </p:nvSpPr>
          <p:spPr bwMode="auto">
            <a:xfrm>
              <a:off x="2494" y="2590"/>
              <a:ext cx="771" cy="162"/>
            </a:xfrm>
            <a:prstGeom prst="rect">
              <a:avLst/>
            </a:prstGeom>
            <a:noFill/>
            <a:ln w="9525">
              <a:noFill/>
              <a:miter lim="800000"/>
              <a:headEnd/>
              <a:tailEnd/>
            </a:ln>
          </p:spPr>
          <p:txBody>
            <a:bodyPr wrap="none" lIns="0" tIns="0" rIns="0" bIns="0">
              <a:spAutoFit/>
            </a:bodyPr>
            <a:lstStyle/>
            <a:p>
              <a:pPr eaLnBrk="1" hangingPunct="1">
                <a:defRPr/>
              </a:pPr>
              <a:r>
                <a:rPr lang="en-US" sz="800" b="1">
                  <a:solidFill>
                    <a:srgbClr val="790015"/>
                  </a:solidFill>
                  <a:latin typeface="Helvetica" charset="0"/>
                </a:rPr>
                <a:t>   CAPTIVITY</a:t>
              </a:r>
              <a:endParaRPr lang="en-US" sz="800" b="1">
                <a:solidFill>
                  <a:srgbClr val="FFFFFF"/>
                </a:solidFill>
                <a:effectLst>
                  <a:outerShdw blurRad="38100" dist="38100" dir="2700000" algn="tl">
                    <a:srgbClr val="000000"/>
                  </a:outerShdw>
                </a:effectLst>
                <a:latin typeface="Helvetica" charset="0"/>
              </a:endParaRPr>
            </a:p>
          </p:txBody>
        </p:sp>
        <p:sp>
          <p:nvSpPr>
            <p:cNvPr id="354426" name="Line 55"/>
            <p:cNvSpPr>
              <a:spLocks noChangeShapeType="1"/>
            </p:cNvSpPr>
            <p:nvPr/>
          </p:nvSpPr>
          <p:spPr bwMode="auto">
            <a:xfrm>
              <a:off x="2550" y="2776"/>
              <a:ext cx="1" cy="457"/>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54427" name="Line 56"/>
            <p:cNvSpPr>
              <a:spLocks noChangeShapeType="1"/>
            </p:cNvSpPr>
            <p:nvPr/>
          </p:nvSpPr>
          <p:spPr bwMode="auto">
            <a:xfrm>
              <a:off x="3340" y="2816"/>
              <a:ext cx="428" cy="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54428" name="Rectangle 57"/>
            <p:cNvSpPr>
              <a:spLocks noChangeArrowheads="1"/>
            </p:cNvSpPr>
            <p:nvPr/>
          </p:nvSpPr>
          <p:spPr bwMode="auto">
            <a:xfrm>
              <a:off x="2722" y="2991"/>
              <a:ext cx="1364" cy="458"/>
            </a:xfrm>
            <a:prstGeom prst="rect">
              <a:avLst/>
            </a:prstGeom>
            <a:solidFill>
              <a:srgbClr val="FFD34A"/>
            </a:solidFill>
            <a:ln w="31750">
              <a:solidFill>
                <a:srgbClr val="1A0004"/>
              </a:solidFill>
              <a:miter lim="800000"/>
              <a:headEnd/>
              <a:tailEnd/>
            </a:ln>
          </p:spPr>
          <p:txBody>
            <a:bodyPr/>
            <a:lstStyle/>
            <a:p>
              <a:pPr eaLnBrk="1" hangingPunct="1"/>
              <a:endParaRPr lang="en-US" sz="2400">
                <a:solidFill>
                  <a:srgbClr val="FFFFFF"/>
                </a:solidFill>
                <a:latin typeface="Times New Roman" charset="0"/>
              </a:endParaRPr>
            </a:p>
          </p:txBody>
        </p:sp>
        <p:sp>
          <p:nvSpPr>
            <p:cNvPr id="354429" name="AutoShape 58"/>
            <p:cNvSpPr>
              <a:spLocks noChangeArrowheads="1"/>
            </p:cNvSpPr>
            <p:nvPr/>
          </p:nvSpPr>
          <p:spPr bwMode="auto">
            <a:xfrm>
              <a:off x="2722" y="2776"/>
              <a:ext cx="789" cy="592"/>
            </a:xfrm>
            <a:prstGeom prst="roundRect">
              <a:avLst>
                <a:gd name="adj" fmla="val 10727"/>
              </a:avLst>
            </a:prstGeom>
            <a:solidFill>
              <a:srgbClr val="FFD34A"/>
            </a:solidFill>
            <a:ln w="31750">
              <a:solidFill>
                <a:srgbClr val="1A0004"/>
              </a:solidFill>
              <a:round/>
              <a:headEnd/>
              <a:tailEnd/>
            </a:ln>
          </p:spPr>
          <p:txBody>
            <a:bodyPr/>
            <a:lstStyle/>
            <a:p>
              <a:pPr eaLnBrk="1" hangingPunct="1"/>
              <a:endParaRPr lang="en-US" sz="2400">
                <a:solidFill>
                  <a:srgbClr val="FFFFFF"/>
                </a:solidFill>
                <a:latin typeface="Times New Roman" charset="0"/>
              </a:endParaRPr>
            </a:p>
          </p:txBody>
        </p:sp>
        <p:sp>
          <p:nvSpPr>
            <p:cNvPr id="354430" name="Rectangle 59"/>
            <p:cNvSpPr>
              <a:spLocks noChangeArrowheads="1"/>
            </p:cNvSpPr>
            <p:nvPr/>
          </p:nvSpPr>
          <p:spPr bwMode="auto">
            <a:xfrm>
              <a:off x="2722" y="2991"/>
              <a:ext cx="963" cy="377"/>
            </a:xfrm>
            <a:prstGeom prst="rect">
              <a:avLst/>
            </a:prstGeom>
            <a:solidFill>
              <a:srgbClr val="FFD34A"/>
            </a:solidFill>
            <a:ln w="31750">
              <a:solidFill>
                <a:srgbClr val="FFD34A"/>
              </a:solidFill>
              <a:miter lim="800000"/>
              <a:headEnd/>
              <a:tailEnd/>
            </a:ln>
          </p:spPr>
          <p:txBody>
            <a:bodyPr/>
            <a:lstStyle/>
            <a:p>
              <a:pPr eaLnBrk="1" hangingPunct="1"/>
              <a:endParaRPr lang="en-US" sz="2400">
                <a:solidFill>
                  <a:srgbClr val="FFFFFF"/>
                </a:solidFill>
                <a:latin typeface="Times New Roman" charset="0"/>
              </a:endParaRPr>
            </a:p>
          </p:txBody>
        </p:sp>
        <p:sp>
          <p:nvSpPr>
            <p:cNvPr id="226364" name="Rectangle 60"/>
            <p:cNvSpPr>
              <a:spLocks noChangeArrowheads="1"/>
            </p:cNvSpPr>
            <p:nvPr/>
          </p:nvSpPr>
          <p:spPr bwMode="auto">
            <a:xfrm>
              <a:off x="2726" y="2778"/>
              <a:ext cx="658" cy="162"/>
            </a:xfrm>
            <a:prstGeom prst="rect">
              <a:avLst/>
            </a:prstGeom>
            <a:noFill/>
            <a:ln w="9525">
              <a:noFill/>
              <a:miter lim="800000"/>
              <a:headEnd/>
              <a:tailEnd/>
            </a:ln>
          </p:spPr>
          <p:txBody>
            <a:bodyPr wrap="none" lIns="0" tIns="0" rIns="0" bIns="0">
              <a:spAutoFit/>
            </a:bodyPr>
            <a:lstStyle/>
            <a:p>
              <a:pPr eaLnBrk="1" hangingPunct="1">
                <a:defRPr/>
              </a:pPr>
              <a:r>
                <a:rPr lang="en-US" sz="800" b="1">
                  <a:solidFill>
                    <a:srgbClr val="790015"/>
                  </a:solidFill>
                  <a:latin typeface="Helvetica" charset="0"/>
                </a:rPr>
                <a:t>   SILENCE</a:t>
              </a:r>
              <a:endParaRPr lang="en-US" sz="800" b="1">
                <a:solidFill>
                  <a:srgbClr val="FFFFFF"/>
                </a:solidFill>
                <a:effectLst>
                  <a:outerShdw blurRad="38100" dist="38100" dir="2700000" algn="tl">
                    <a:srgbClr val="000000"/>
                  </a:outerShdw>
                </a:effectLst>
                <a:latin typeface="Helvetica" charset="0"/>
              </a:endParaRPr>
            </a:p>
          </p:txBody>
        </p:sp>
        <p:sp>
          <p:nvSpPr>
            <p:cNvPr id="354432" name="Line 61"/>
            <p:cNvSpPr>
              <a:spLocks noChangeShapeType="1"/>
            </p:cNvSpPr>
            <p:nvPr/>
          </p:nvSpPr>
          <p:spPr bwMode="auto">
            <a:xfrm>
              <a:off x="2722" y="2951"/>
              <a:ext cx="1" cy="457"/>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54433" name="Line 62"/>
            <p:cNvSpPr>
              <a:spLocks noChangeShapeType="1"/>
            </p:cNvSpPr>
            <p:nvPr/>
          </p:nvSpPr>
          <p:spPr bwMode="auto">
            <a:xfrm>
              <a:off x="3511" y="2991"/>
              <a:ext cx="428" cy="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54434" name="Rectangle 63"/>
            <p:cNvSpPr>
              <a:spLocks noChangeArrowheads="1"/>
            </p:cNvSpPr>
            <p:nvPr/>
          </p:nvSpPr>
          <p:spPr bwMode="auto">
            <a:xfrm>
              <a:off x="2895" y="3201"/>
              <a:ext cx="1365" cy="463"/>
            </a:xfrm>
            <a:prstGeom prst="rect">
              <a:avLst/>
            </a:prstGeom>
            <a:solidFill>
              <a:srgbClr val="FFD34A"/>
            </a:solidFill>
            <a:ln w="31750">
              <a:solidFill>
                <a:srgbClr val="1A0004"/>
              </a:solidFill>
              <a:miter lim="800000"/>
              <a:headEnd/>
              <a:tailEnd/>
            </a:ln>
          </p:spPr>
          <p:txBody>
            <a:bodyPr/>
            <a:lstStyle/>
            <a:p>
              <a:pPr eaLnBrk="1" hangingPunct="1"/>
              <a:endParaRPr lang="en-US" sz="2400">
                <a:solidFill>
                  <a:srgbClr val="FFFFFF"/>
                </a:solidFill>
                <a:latin typeface="Times New Roman" charset="0"/>
              </a:endParaRPr>
            </a:p>
          </p:txBody>
        </p:sp>
        <p:sp>
          <p:nvSpPr>
            <p:cNvPr id="354435" name="AutoShape 64"/>
            <p:cNvSpPr>
              <a:spLocks noChangeArrowheads="1"/>
            </p:cNvSpPr>
            <p:nvPr/>
          </p:nvSpPr>
          <p:spPr bwMode="auto">
            <a:xfrm>
              <a:off x="2895" y="2951"/>
              <a:ext cx="790" cy="592"/>
            </a:xfrm>
            <a:prstGeom prst="roundRect">
              <a:avLst>
                <a:gd name="adj" fmla="val 10727"/>
              </a:avLst>
            </a:prstGeom>
            <a:solidFill>
              <a:srgbClr val="FFD34A"/>
            </a:solidFill>
            <a:ln w="31750">
              <a:solidFill>
                <a:srgbClr val="1A0004"/>
              </a:solidFill>
              <a:round/>
              <a:headEnd/>
              <a:tailEnd/>
            </a:ln>
          </p:spPr>
          <p:txBody>
            <a:bodyPr/>
            <a:lstStyle/>
            <a:p>
              <a:pPr eaLnBrk="1" hangingPunct="1"/>
              <a:endParaRPr lang="en-US" sz="2400">
                <a:solidFill>
                  <a:srgbClr val="FFFFFF"/>
                </a:solidFill>
                <a:latin typeface="Times New Roman" charset="0"/>
              </a:endParaRPr>
            </a:p>
          </p:txBody>
        </p:sp>
        <p:sp>
          <p:nvSpPr>
            <p:cNvPr id="354436" name="Rectangle 65"/>
            <p:cNvSpPr>
              <a:spLocks noChangeArrowheads="1"/>
            </p:cNvSpPr>
            <p:nvPr/>
          </p:nvSpPr>
          <p:spPr bwMode="auto">
            <a:xfrm>
              <a:off x="2895" y="3221"/>
              <a:ext cx="865" cy="378"/>
            </a:xfrm>
            <a:prstGeom prst="rect">
              <a:avLst/>
            </a:prstGeom>
            <a:solidFill>
              <a:srgbClr val="FFD34A"/>
            </a:solidFill>
            <a:ln w="31750">
              <a:solidFill>
                <a:srgbClr val="FFD34A"/>
              </a:solidFill>
              <a:miter lim="800000"/>
              <a:headEnd/>
              <a:tailEnd/>
            </a:ln>
          </p:spPr>
          <p:txBody>
            <a:bodyPr/>
            <a:lstStyle/>
            <a:p>
              <a:pPr eaLnBrk="1" hangingPunct="1"/>
              <a:endParaRPr lang="en-US" sz="2400">
                <a:solidFill>
                  <a:srgbClr val="FFFFFF"/>
                </a:solidFill>
                <a:latin typeface="Times New Roman" charset="0"/>
              </a:endParaRPr>
            </a:p>
          </p:txBody>
        </p:sp>
        <p:grpSp>
          <p:nvGrpSpPr>
            <p:cNvPr id="354437" name="Group 66"/>
            <p:cNvGrpSpPr>
              <a:grpSpLocks/>
            </p:cNvGrpSpPr>
            <p:nvPr/>
          </p:nvGrpSpPr>
          <p:grpSpPr bwMode="auto">
            <a:xfrm>
              <a:off x="3016" y="2963"/>
              <a:ext cx="485" cy="175"/>
              <a:chOff x="3104" y="3099"/>
              <a:chExt cx="485" cy="175"/>
            </a:xfrm>
          </p:grpSpPr>
          <p:sp>
            <p:nvSpPr>
              <p:cNvPr id="226371" name="Rectangle 67"/>
              <p:cNvSpPr>
                <a:spLocks noChangeArrowheads="1"/>
              </p:cNvSpPr>
              <p:nvPr/>
            </p:nvSpPr>
            <p:spPr bwMode="auto">
              <a:xfrm>
                <a:off x="3104" y="3112"/>
                <a:ext cx="105" cy="162"/>
              </a:xfrm>
              <a:prstGeom prst="rect">
                <a:avLst/>
              </a:prstGeom>
              <a:noFill/>
              <a:ln w="9525">
                <a:noFill/>
                <a:miter lim="800000"/>
                <a:headEnd/>
                <a:tailEnd/>
              </a:ln>
            </p:spPr>
            <p:txBody>
              <a:bodyPr wrap="none" lIns="0" tIns="0" rIns="0" bIns="0">
                <a:spAutoFit/>
              </a:bodyPr>
              <a:lstStyle/>
              <a:p>
                <a:pPr eaLnBrk="1" hangingPunct="1">
                  <a:defRPr/>
                </a:pPr>
                <a:r>
                  <a:rPr lang="en-US" sz="800" b="1">
                    <a:solidFill>
                      <a:srgbClr val="114FFB"/>
                    </a:solidFill>
                    <a:latin typeface="Helvetica" charset="0"/>
                  </a:rPr>
                  <a:t>   </a:t>
                </a:r>
                <a:endParaRPr lang="en-US" sz="800" b="1">
                  <a:solidFill>
                    <a:srgbClr val="114FFB"/>
                  </a:solidFill>
                  <a:effectLst>
                    <a:outerShdw blurRad="38100" dist="38100" dir="2700000" algn="tl">
                      <a:srgbClr val="000000"/>
                    </a:outerShdw>
                  </a:effectLst>
                  <a:latin typeface="Helvetica" charset="0"/>
                </a:endParaRPr>
              </a:p>
            </p:txBody>
          </p:sp>
          <p:sp>
            <p:nvSpPr>
              <p:cNvPr id="226372" name="Rectangle 68"/>
              <p:cNvSpPr>
                <a:spLocks noChangeArrowheads="1"/>
              </p:cNvSpPr>
              <p:nvPr/>
            </p:nvSpPr>
            <p:spPr bwMode="auto">
              <a:xfrm>
                <a:off x="3172" y="3099"/>
                <a:ext cx="417" cy="162"/>
              </a:xfrm>
              <a:prstGeom prst="rect">
                <a:avLst/>
              </a:prstGeom>
              <a:noFill/>
              <a:ln w="9525">
                <a:noFill/>
                <a:miter lim="800000"/>
                <a:headEnd/>
                <a:tailEnd/>
              </a:ln>
            </p:spPr>
            <p:txBody>
              <a:bodyPr wrap="none" lIns="0" tIns="0" rIns="0" bIns="0">
                <a:spAutoFit/>
              </a:bodyPr>
              <a:lstStyle/>
              <a:p>
                <a:pPr eaLnBrk="1" hangingPunct="1">
                  <a:defRPr/>
                </a:pPr>
                <a:r>
                  <a:rPr lang="en-US" sz="800" b="1">
                    <a:solidFill>
                      <a:srgbClr val="114FFB"/>
                    </a:solidFill>
                    <a:latin typeface="Helvetica" charset="0"/>
                  </a:rPr>
                  <a:t>JESUS</a:t>
                </a:r>
                <a:endParaRPr lang="en-US" sz="800" b="1">
                  <a:solidFill>
                    <a:srgbClr val="114FFB"/>
                  </a:solidFill>
                  <a:effectLst>
                    <a:outerShdw blurRad="38100" dist="38100" dir="2700000" algn="tl">
                      <a:srgbClr val="000000"/>
                    </a:outerShdw>
                  </a:effectLst>
                  <a:latin typeface="Helvetica" charset="0"/>
                </a:endParaRPr>
              </a:p>
            </p:txBody>
          </p:sp>
        </p:grpSp>
        <p:sp>
          <p:nvSpPr>
            <p:cNvPr id="354438" name="Line 69"/>
            <p:cNvSpPr>
              <a:spLocks noChangeShapeType="1"/>
            </p:cNvSpPr>
            <p:nvPr/>
          </p:nvSpPr>
          <p:spPr bwMode="auto">
            <a:xfrm>
              <a:off x="2895" y="3153"/>
              <a:ext cx="1" cy="457"/>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54439" name="Line 70"/>
            <p:cNvSpPr>
              <a:spLocks noChangeShapeType="1"/>
            </p:cNvSpPr>
            <p:nvPr/>
          </p:nvSpPr>
          <p:spPr bwMode="auto">
            <a:xfrm flipV="1">
              <a:off x="3354" y="2645"/>
              <a:ext cx="158" cy="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4" name="Group 72"/>
          <p:cNvGrpSpPr>
            <a:grpSpLocks/>
          </p:cNvGrpSpPr>
          <p:nvPr/>
        </p:nvGrpSpPr>
        <p:grpSpPr bwMode="auto">
          <a:xfrm>
            <a:off x="2076450" y="1225550"/>
            <a:ext cx="2763838" cy="1343025"/>
            <a:chOff x="2412" y="2052"/>
            <a:chExt cx="1741" cy="846"/>
          </a:xfrm>
        </p:grpSpPr>
        <p:sp>
          <p:nvSpPr>
            <p:cNvPr id="354372" name="Rectangle 73"/>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eaLnBrk="1" hangingPunct="1"/>
              <a:endParaRPr lang="en-US" sz="2400">
                <a:solidFill>
                  <a:srgbClr val="FFFFFF"/>
                </a:solidFill>
                <a:latin typeface="Times New Roman" charset="0"/>
              </a:endParaRPr>
            </a:p>
          </p:txBody>
        </p:sp>
        <p:sp>
          <p:nvSpPr>
            <p:cNvPr id="354373" name="AutoShape 74"/>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eaLnBrk="1" hangingPunct="1"/>
              <a:endParaRPr lang="en-US" sz="2400">
                <a:solidFill>
                  <a:srgbClr val="FFFFFF"/>
                </a:solidFill>
                <a:latin typeface="Times New Roman" charset="0"/>
              </a:endParaRPr>
            </a:p>
          </p:txBody>
        </p:sp>
        <p:sp>
          <p:nvSpPr>
            <p:cNvPr id="354374" name="Rectangle 75"/>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eaLnBrk="1" hangingPunct="1"/>
              <a:endParaRPr lang="en-US" sz="2400">
                <a:solidFill>
                  <a:srgbClr val="FFFFFF"/>
                </a:solidFill>
                <a:latin typeface="Times New Roman" charset="0"/>
              </a:endParaRPr>
            </a:p>
          </p:txBody>
        </p:sp>
        <p:sp>
          <p:nvSpPr>
            <p:cNvPr id="226380" name="Rectangle 76"/>
            <p:cNvSpPr>
              <a:spLocks noChangeArrowheads="1"/>
            </p:cNvSpPr>
            <p:nvPr/>
          </p:nvSpPr>
          <p:spPr bwMode="auto">
            <a:xfrm>
              <a:off x="2430" y="2078"/>
              <a:ext cx="872" cy="173"/>
            </a:xfrm>
            <a:prstGeom prst="rect">
              <a:avLst/>
            </a:prstGeom>
            <a:noFill/>
            <a:ln w="9525">
              <a:noFill/>
              <a:miter lim="800000"/>
              <a:headEnd/>
              <a:tailEnd/>
            </a:ln>
          </p:spPr>
          <p:txBody>
            <a:bodyPr wrap="none" lIns="0" tIns="0" rIns="0" bIns="0">
              <a:spAutoFit/>
            </a:bodyPr>
            <a:lstStyle/>
            <a:p>
              <a:pPr eaLnBrk="1" hangingPunct="1">
                <a:defRPr/>
              </a:pPr>
              <a:r>
                <a:rPr lang="en-US" b="1">
                  <a:solidFill>
                    <a:srgbClr val="790015"/>
                  </a:solidFill>
                  <a:latin typeface="Helvetica" charset="0"/>
                </a:rPr>
                <a:t>   CREATION</a:t>
              </a:r>
              <a:endParaRPr lang="en-US" sz="2800" b="1">
                <a:solidFill>
                  <a:srgbClr val="FFFFFF"/>
                </a:solidFill>
                <a:effectLst>
                  <a:outerShdw blurRad="38100" dist="38100" dir="2700000" algn="tl">
                    <a:srgbClr val="000000"/>
                  </a:outerShdw>
                </a:effectLst>
                <a:latin typeface="Helvetica" charset="0"/>
              </a:endParaRPr>
            </a:p>
          </p:txBody>
        </p:sp>
        <p:sp>
          <p:nvSpPr>
            <p:cNvPr id="354376" name="Line 77"/>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 name="Group 78"/>
          <p:cNvGrpSpPr>
            <a:grpSpLocks/>
          </p:cNvGrpSpPr>
          <p:nvPr/>
        </p:nvGrpSpPr>
        <p:grpSpPr bwMode="auto">
          <a:xfrm>
            <a:off x="2317750" y="1581150"/>
            <a:ext cx="2763838" cy="1343025"/>
            <a:chOff x="2412" y="2052"/>
            <a:chExt cx="1741" cy="846"/>
          </a:xfrm>
        </p:grpSpPr>
        <p:sp>
          <p:nvSpPr>
            <p:cNvPr id="354367" name="Rectangle 79"/>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eaLnBrk="1" hangingPunct="1"/>
              <a:endParaRPr lang="en-US" sz="2400">
                <a:solidFill>
                  <a:srgbClr val="FFFFFF"/>
                </a:solidFill>
                <a:latin typeface="Times New Roman" charset="0"/>
              </a:endParaRPr>
            </a:p>
          </p:txBody>
        </p:sp>
        <p:sp>
          <p:nvSpPr>
            <p:cNvPr id="354368" name="AutoShape 80"/>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eaLnBrk="1" hangingPunct="1"/>
              <a:endParaRPr lang="en-US" sz="2400">
                <a:solidFill>
                  <a:srgbClr val="FFFFFF"/>
                </a:solidFill>
                <a:latin typeface="Times New Roman" charset="0"/>
              </a:endParaRPr>
            </a:p>
          </p:txBody>
        </p:sp>
        <p:sp>
          <p:nvSpPr>
            <p:cNvPr id="354369" name="Rectangle 81"/>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eaLnBrk="1" hangingPunct="1"/>
              <a:endParaRPr lang="en-US" sz="2400">
                <a:solidFill>
                  <a:srgbClr val="FFFFFF"/>
                </a:solidFill>
                <a:latin typeface="Times New Roman" charset="0"/>
              </a:endParaRPr>
            </a:p>
          </p:txBody>
        </p:sp>
        <p:sp>
          <p:nvSpPr>
            <p:cNvPr id="226386" name="Rectangle 82"/>
            <p:cNvSpPr>
              <a:spLocks noChangeArrowheads="1"/>
            </p:cNvSpPr>
            <p:nvPr/>
          </p:nvSpPr>
          <p:spPr bwMode="auto">
            <a:xfrm>
              <a:off x="2434" y="2078"/>
              <a:ext cx="864" cy="173"/>
            </a:xfrm>
            <a:prstGeom prst="rect">
              <a:avLst/>
            </a:prstGeom>
            <a:noFill/>
            <a:ln w="9525">
              <a:noFill/>
              <a:miter lim="800000"/>
              <a:headEnd/>
              <a:tailEnd/>
            </a:ln>
          </p:spPr>
          <p:txBody>
            <a:bodyPr wrap="none" lIns="0" tIns="0" rIns="0" bIns="0">
              <a:spAutoFit/>
            </a:bodyPr>
            <a:lstStyle/>
            <a:p>
              <a:pPr eaLnBrk="1" hangingPunct="1">
                <a:defRPr/>
              </a:pPr>
              <a:r>
                <a:rPr lang="en-US" b="1">
                  <a:solidFill>
                    <a:srgbClr val="790015"/>
                  </a:solidFill>
                  <a:latin typeface="Helvetica" charset="0"/>
                </a:rPr>
                <a:t>   ABRAHAM</a:t>
              </a:r>
              <a:endParaRPr lang="en-US" sz="2800" b="1">
                <a:solidFill>
                  <a:srgbClr val="FFFFFF"/>
                </a:solidFill>
                <a:effectLst>
                  <a:outerShdw blurRad="38100" dist="38100" dir="2700000" algn="tl">
                    <a:srgbClr val="000000"/>
                  </a:outerShdw>
                </a:effectLst>
                <a:latin typeface="Helvetica" charset="0"/>
              </a:endParaRPr>
            </a:p>
          </p:txBody>
        </p:sp>
        <p:sp>
          <p:nvSpPr>
            <p:cNvPr id="354371" name="Line 83"/>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6" name="Group 84"/>
          <p:cNvGrpSpPr>
            <a:grpSpLocks/>
          </p:cNvGrpSpPr>
          <p:nvPr/>
        </p:nvGrpSpPr>
        <p:grpSpPr bwMode="auto">
          <a:xfrm>
            <a:off x="2597150" y="1924050"/>
            <a:ext cx="2763838" cy="1343025"/>
            <a:chOff x="2412" y="2052"/>
            <a:chExt cx="1741" cy="846"/>
          </a:xfrm>
        </p:grpSpPr>
        <p:sp>
          <p:nvSpPr>
            <p:cNvPr id="354362" name="Rectangle 85"/>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eaLnBrk="1" hangingPunct="1"/>
              <a:endParaRPr lang="en-US" sz="2400">
                <a:solidFill>
                  <a:srgbClr val="FFFFFF"/>
                </a:solidFill>
                <a:latin typeface="Times New Roman" charset="0"/>
              </a:endParaRPr>
            </a:p>
          </p:txBody>
        </p:sp>
        <p:sp>
          <p:nvSpPr>
            <p:cNvPr id="354363" name="AutoShape 86"/>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eaLnBrk="1" hangingPunct="1"/>
              <a:endParaRPr lang="en-US" sz="2400">
                <a:solidFill>
                  <a:srgbClr val="FFFFFF"/>
                </a:solidFill>
                <a:latin typeface="Times New Roman" charset="0"/>
              </a:endParaRPr>
            </a:p>
          </p:txBody>
        </p:sp>
        <p:sp>
          <p:nvSpPr>
            <p:cNvPr id="354364" name="Rectangle 87"/>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eaLnBrk="1" hangingPunct="1"/>
              <a:endParaRPr lang="en-US" sz="2400">
                <a:solidFill>
                  <a:srgbClr val="FFFFFF"/>
                </a:solidFill>
                <a:latin typeface="Times New Roman" charset="0"/>
              </a:endParaRPr>
            </a:p>
          </p:txBody>
        </p:sp>
        <p:sp>
          <p:nvSpPr>
            <p:cNvPr id="226392" name="Rectangle 88"/>
            <p:cNvSpPr>
              <a:spLocks noChangeArrowheads="1"/>
            </p:cNvSpPr>
            <p:nvPr/>
          </p:nvSpPr>
          <p:spPr bwMode="auto">
            <a:xfrm>
              <a:off x="2514" y="2078"/>
              <a:ext cx="704" cy="173"/>
            </a:xfrm>
            <a:prstGeom prst="rect">
              <a:avLst/>
            </a:prstGeom>
            <a:noFill/>
            <a:ln w="9525">
              <a:noFill/>
              <a:miter lim="800000"/>
              <a:headEnd/>
              <a:tailEnd/>
            </a:ln>
          </p:spPr>
          <p:txBody>
            <a:bodyPr wrap="none" lIns="0" tIns="0" rIns="0" bIns="0">
              <a:spAutoFit/>
            </a:bodyPr>
            <a:lstStyle/>
            <a:p>
              <a:pPr eaLnBrk="1" hangingPunct="1">
                <a:defRPr/>
              </a:pPr>
              <a:r>
                <a:rPr lang="en-US" b="1">
                  <a:solidFill>
                    <a:srgbClr val="790015"/>
                  </a:solidFill>
                  <a:latin typeface="Helvetica" charset="0"/>
                </a:rPr>
                <a:t>   JOSEPH</a:t>
              </a:r>
              <a:endParaRPr lang="en-US" sz="2800" b="1">
                <a:solidFill>
                  <a:srgbClr val="FFFFFF"/>
                </a:solidFill>
                <a:effectLst>
                  <a:outerShdw blurRad="38100" dist="38100" dir="2700000" algn="tl">
                    <a:srgbClr val="000000"/>
                  </a:outerShdw>
                </a:effectLst>
                <a:latin typeface="Helvetica" charset="0"/>
              </a:endParaRPr>
            </a:p>
          </p:txBody>
        </p:sp>
        <p:sp>
          <p:nvSpPr>
            <p:cNvPr id="354366" name="Line 89"/>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 name="Group 90"/>
          <p:cNvGrpSpPr>
            <a:grpSpLocks/>
          </p:cNvGrpSpPr>
          <p:nvPr/>
        </p:nvGrpSpPr>
        <p:grpSpPr bwMode="auto">
          <a:xfrm>
            <a:off x="2889250" y="2241550"/>
            <a:ext cx="2763838" cy="1343025"/>
            <a:chOff x="2412" y="2052"/>
            <a:chExt cx="1741" cy="846"/>
          </a:xfrm>
        </p:grpSpPr>
        <p:sp>
          <p:nvSpPr>
            <p:cNvPr id="354357" name="Rectangle 91"/>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eaLnBrk="1" hangingPunct="1"/>
              <a:endParaRPr lang="en-US" sz="2400">
                <a:solidFill>
                  <a:srgbClr val="FFFFFF"/>
                </a:solidFill>
                <a:latin typeface="Times New Roman" charset="0"/>
              </a:endParaRPr>
            </a:p>
          </p:txBody>
        </p:sp>
        <p:sp>
          <p:nvSpPr>
            <p:cNvPr id="354358" name="AutoShape 92"/>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eaLnBrk="1" hangingPunct="1"/>
              <a:endParaRPr lang="en-US" sz="2400">
                <a:solidFill>
                  <a:srgbClr val="FFFFFF"/>
                </a:solidFill>
                <a:latin typeface="Times New Roman" charset="0"/>
              </a:endParaRPr>
            </a:p>
          </p:txBody>
        </p:sp>
        <p:sp>
          <p:nvSpPr>
            <p:cNvPr id="354359" name="Rectangle 93"/>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eaLnBrk="1" hangingPunct="1"/>
              <a:endParaRPr lang="en-US" sz="2400">
                <a:solidFill>
                  <a:srgbClr val="FFFFFF"/>
                </a:solidFill>
                <a:latin typeface="Times New Roman" charset="0"/>
              </a:endParaRPr>
            </a:p>
          </p:txBody>
        </p:sp>
        <p:sp>
          <p:nvSpPr>
            <p:cNvPr id="226398" name="Rectangle 94"/>
            <p:cNvSpPr>
              <a:spLocks noChangeArrowheads="1"/>
            </p:cNvSpPr>
            <p:nvPr/>
          </p:nvSpPr>
          <p:spPr bwMode="auto">
            <a:xfrm>
              <a:off x="2546" y="2078"/>
              <a:ext cx="640" cy="173"/>
            </a:xfrm>
            <a:prstGeom prst="rect">
              <a:avLst/>
            </a:prstGeom>
            <a:noFill/>
            <a:ln w="9525">
              <a:noFill/>
              <a:miter lim="800000"/>
              <a:headEnd/>
              <a:tailEnd/>
            </a:ln>
          </p:spPr>
          <p:txBody>
            <a:bodyPr wrap="none" lIns="0" tIns="0" rIns="0" bIns="0">
              <a:spAutoFit/>
            </a:bodyPr>
            <a:lstStyle/>
            <a:p>
              <a:pPr eaLnBrk="1" hangingPunct="1">
                <a:defRPr/>
              </a:pPr>
              <a:r>
                <a:rPr lang="en-US" b="1">
                  <a:solidFill>
                    <a:srgbClr val="790015"/>
                  </a:solidFill>
                  <a:latin typeface="Helvetica" charset="0"/>
                </a:rPr>
                <a:t>   MOSES</a:t>
              </a:r>
              <a:endParaRPr lang="en-US" sz="2800" b="1">
                <a:solidFill>
                  <a:srgbClr val="FFFFFF"/>
                </a:solidFill>
                <a:effectLst>
                  <a:outerShdw blurRad="38100" dist="38100" dir="2700000" algn="tl">
                    <a:srgbClr val="000000"/>
                  </a:outerShdw>
                </a:effectLst>
                <a:latin typeface="Helvetica" charset="0"/>
              </a:endParaRPr>
            </a:p>
          </p:txBody>
        </p:sp>
        <p:sp>
          <p:nvSpPr>
            <p:cNvPr id="354361" name="Line 95"/>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8" name="Group 96"/>
          <p:cNvGrpSpPr>
            <a:grpSpLocks/>
          </p:cNvGrpSpPr>
          <p:nvPr/>
        </p:nvGrpSpPr>
        <p:grpSpPr bwMode="auto">
          <a:xfrm>
            <a:off x="3155950" y="2546350"/>
            <a:ext cx="2763838" cy="1343025"/>
            <a:chOff x="2412" y="2052"/>
            <a:chExt cx="1741" cy="846"/>
          </a:xfrm>
        </p:grpSpPr>
        <p:sp>
          <p:nvSpPr>
            <p:cNvPr id="354352" name="Rectangle 97"/>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eaLnBrk="1" hangingPunct="1"/>
              <a:endParaRPr lang="en-US" sz="2400">
                <a:solidFill>
                  <a:srgbClr val="FFFFFF"/>
                </a:solidFill>
                <a:latin typeface="Times New Roman" charset="0"/>
              </a:endParaRPr>
            </a:p>
          </p:txBody>
        </p:sp>
        <p:sp>
          <p:nvSpPr>
            <p:cNvPr id="354353" name="AutoShape 98"/>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eaLnBrk="1" hangingPunct="1"/>
              <a:endParaRPr lang="en-US" sz="2400">
                <a:solidFill>
                  <a:srgbClr val="FFFFFF"/>
                </a:solidFill>
                <a:latin typeface="Times New Roman" charset="0"/>
              </a:endParaRPr>
            </a:p>
          </p:txBody>
        </p:sp>
        <p:sp>
          <p:nvSpPr>
            <p:cNvPr id="354354" name="Rectangle 99"/>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eaLnBrk="1" hangingPunct="1"/>
              <a:endParaRPr lang="en-US" sz="2400">
                <a:solidFill>
                  <a:srgbClr val="FFFFFF"/>
                </a:solidFill>
                <a:latin typeface="Times New Roman" charset="0"/>
              </a:endParaRPr>
            </a:p>
          </p:txBody>
        </p:sp>
        <p:sp>
          <p:nvSpPr>
            <p:cNvPr id="226404" name="Rectangle 100"/>
            <p:cNvSpPr>
              <a:spLocks noChangeArrowheads="1"/>
            </p:cNvSpPr>
            <p:nvPr/>
          </p:nvSpPr>
          <p:spPr bwMode="auto">
            <a:xfrm>
              <a:off x="2506" y="2078"/>
              <a:ext cx="720" cy="173"/>
            </a:xfrm>
            <a:prstGeom prst="rect">
              <a:avLst/>
            </a:prstGeom>
            <a:noFill/>
            <a:ln w="9525">
              <a:noFill/>
              <a:miter lim="800000"/>
              <a:headEnd/>
              <a:tailEnd/>
            </a:ln>
          </p:spPr>
          <p:txBody>
            <a:bodyPr wrap="none" lIns="0" tIns="0" rIns="0" bIns="0">
              <a:spAutoFit/>
            </a:bodyPr>
            <a:lstStyle/>
            <a:p>
              <a:pPr eaLnBrk="1" hangingPunct="1">
                <a:defRPr/>
              </a:pPr>
              <a:r>
                <a:rPr lang="en-US" b="1">
                  <a:solidFill>
                    <a:srgbClr val="790015"/>
                  </a:solidFill>
                  <a:latin typeface="Helvetica" charset="0"/>
                </a:rPr>
                <a:t>   JOSHUA</a:t>
              </a:r>
              <a:endParaRPr lang="en-US" sz="2800" b="1">
                <a:solidFill>
                  <a:srgbClr val="FFFFFF"/>
                </a:solidFill>
                <a:effectLst>
                  <a:outerShdw blurRad="38100" dist="38100" dir="2700000" algn="tl">
                    <a:srgbClr val="000000"/>
                  </a:outerShdw>
                </a:effectLst>
                <a:latin typeface="Helvetica" charset="0"/>
              </a:endParaRPr>
            </a:p>
          </p:txBody>
        </p:sp>
        <p:sp>
          <p:nvSpPr>
            <p:cNvPr id="354356" name="Line 101"/>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9" name="Group 102"/>
          <p:cNvGrpSpPr>
            <a:grpSpLocks/>
          </p:cNvGrpSpPr>
          <p:nvPr/>
        </p:nvGrpSpPr>
        <p:grpSpPr bwMode="auto">
          <a:xfrm>
            <a:off x="3435350" y="2851150"/>
            <a:ext cx="2763838" cy="1343025"/>
            <a:chOff x="2412" y="2052"/>
            <a:chExt cx="1741" cy="846"/>
          </a:xfrm>
        </p:grpSpPr>
        <p:sp>
          <p:nvSpPr>
            <p:cNvPr id="354347" name="Rectangle 103"/>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eaLnBrk="1" hangingPunct="1"/>
              <a:endParaRPr lang="en-US" sz="2400">
                <a:solidFill>
                  <a:srgbClr val="FFFFFF"/>
                </a:solidFill>
                <a:latin typeface="Times New Roman" charset="0"/>
              </a:endParaRPr>
            </a:p>
          </p:txBody>
        </p:sp>
        <p:sp>
          <p:nvSpPr>
            <p:cNvPr id="354348" name="AutoShape 104"/>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eaLnBrk="1" hangingPunct="1"/>
              <a:endParaRPr lang="en-US" sz="2400">
                <a:solidFill>
                  <a:srgbClr val="FFFFFF"/>
                </a:solidFill>
                <a:latin typeface="Times New Roman" charset="0"/>
              </a:endParaRPr>
            </a:p>
          </p:txBody>
        </p:sp>
        <p:sp>
          <p:nvSpPr>
            <p:cNvPr id="354349" name="Rectangle 105"/>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eaLnBrk="1" hangingPunct="1"/>
              <a:endParaRPr lang="en-US" sz="2400">
                <a:solidFill>
                  <a:srgbClr val="FFFFFF"/>
                </a:solidFill>
                <a:latin typeface="Times New Roman" charset="0"/>
              </a:endParaRPr>
            </a:p>
          </p:txBody>
        </p:sp>
        <p:sp>
          <p:nvSpPr>
            <p:cNvPr id="226410" name="Rectangle 106"/>
            <p:cNvSpPr>
              <a:spLocks noChangeArrowheads="1"/>
            </p:cNvSpPr>
            <p:nvPr/>
          </p:nvSpPr>
          <p:spPr bwMode="auto">
            <a:xfrm>
              <a:off x="2446" y="2078"/>
              <a:ext cx="840" cy="173"/>
            </a:xfrm>
            <a:prstGeom prst="rect">
              <a:avLst/>
            </a:prstGeom>
            <a:noFill/>
            <a:ln w="9525">
              <a:noFill/>
              <a:miter lim="800000"/>
              <a:headEnd/>
              <a:tailEnd/>
            </a:ln>
          </p:spPr>
          <p:txBody>
            <a:bodyPr wrap="none" lIns="0" tIns="0" rIns="0" bIns="0">
              <a:spAutoFit/>
            </a:bodyPr>
            <a:lstStyle/>
            <a:p>
              <a:pPr eaLnBrk="1" hangingPunct="1">
                <a:defRPr/>
              </a:pPr>
              <a:r>
                <a:rPr lang="en-US" b="1">
                  <a:solidFill>
                    <a:srgbClr val="790015"/>
                  </a:solidFill>
                  <a:latin typeface="Helvetica" charset="0"/>
                </a:rPr>
                <a:t>   ANARCHY</a:t>
              </a:r>
              <a:endParaRPr lang="en-US" sz="2800" b="1">
                <a:solidFill>
                  <a:srgbClr val="FFFFFF"/>
                </a:solidFill>
                <a:effectLst>
                  <a:outerShdw blurRad="38100" dist="38100" dir="2700000" algn="tl">
                    <a:srgbClr val="000000"/>
                  </a:outerShdw>
                </a:effectLst>
                <a:latin typeface="Helvetica" charset="0"/>
              </a:endParaRPr>
            </a:p>
          </p:txBody>
        </p:sp>
        <p:sp>
          <p:nvSpPr>
            <p:cNvPr id="354351" name="Line 107"/>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10" name="Group 108"/>
          <p:cNvGrpSpPr>
            <a:grpSpLocks/>
          </p:cNvGrpSpPr>
          <p:nvPr/>
        </p:nvGrpSpPr>
        <p:grpSpPr bwMode="auto">
          <a:xfrm>
            <a:off x="3727450" y="3168650"/>
            <a:ext cx="2763838" cy="1343025"/>
            <a:chOff x="2412" y="2052"/>
            <a:chExt cx="1741" cy="846"/>
          </a:xfrm>
        </p:grpSpPr>
        <p:sp>
          <p:nvSpPr>
            <p:cNvPr id="354342" name="Rectangle 109"/>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eaLnBrk="1" hangingPunct="1"/>
              <a:endParaRPr lang="en-US" sz="2400">
                <a:solidFill>
                  <a:srgbClr val="FFFFFF"/>
                </a:solidFill>
                <a:latin typeface="Times New Roman" charset="0"/>
              </a:endParaRPr>
            </a:p>
          </p:txBody>
        </p:sp>
        <p:sp>
          <p:nvSpPr>
            <p:cNvPr id="354343" name="AutoShape 110"/>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eaLnBrk="1" hangingPunct="1"/>
              <a:endParaRPr lang="en-US" sz="2400">
                <a:solidFill>
                  <a:srgbClr val="FFFFFF"/>
                </a:solidFill>
                <a:latin typeface="Times New Roman" charset="0"/>
              </a:endParaRPr>
            </a:p>
          </p:txBody>
        </p:sp>
        <p:sp>
          <p:nvSpPr>
            <p:cNvPr id="354344" name="Rectangle 111"/>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eaLnBrk="1" hangingPunct="1"/>
              <a:endParaRPr lang="en-US" sz="2400">
                <a:solidFill>
                  <a:srgbClr val="FFFFFF"/>
                </a:solidFill>
                <a:latin typeface="Times New Roman" charset="0"/>
              </a:endParaRPr>
            </a:p>
          </p:txBody>
        </p:sp>
        <p:sp>
          <p:nvSpPr>
            <p:cNvPr id="226416" name="Rectangle 112"/>
            <p:cNvSpPr>
              <a:spLocks noChangeArrowheads="1"/>
            </p:cNvSpPr>
            <p:nvPr/>
          </p:nvSpPr>
          <p:spPr bwMode="auto">
            <a:xfrm>
              <a:off x="2462" y="2078"/>
              <a:ext cx="808" cy="173"/>
            </a:xfrm>
            <a:prstGeom prst="rect">
              <a:avLst/>
            </a:prstGeom>
            <a:noFill/>
            <a:ln w="9525">
              <a:noFill/>
              <a:miter lim="800000"/>
              <a:headEnd/>
              <a:tailEnd/>
            </a:ln>
          </p:spPr>
          <p:txBody>
            <a:bodyPr wrap="none" lIns="0" tIns="0" rIns="0" bIns="0">
              <a:spAutoFit/>
            </a:bodyPr>
            <a:lstStyle/>
            <a:p>
              <a:pPr eaLnBrk="1" hangingPunct="1">
                <a:defRPr/>
              </a:pPr>
              <a:r>
                <a:rPr lang="en-US" b="1">
                  <a:solidFill>
                    <a:srgbClr val="790015"/>
                  </a:solidFill>
                  <a:latin typeface="Helvetica" charset="0"/>
                </a:rPr>
                <a:t>   ROYALTY</a:t>
              </a:r>
              <a:endParaRPr lang="en-US" sz="2800" b="1">
                <a:solidFill>
                  <a:srgbClr val="FFFFFF"/>
                </a:solidFill>
                <a:effectLst>
                  <a:outerShdw blurRad="38100" dist="38100" dir="2700000" algn="tl">
                    <a:srgbClr val="000000"/>
                  </a:outerShdw>
                </a:effectLst>
                <a:latin typeface="Helvetica" charset="0"/>
              </a:endParaRPr>
            </a:p>
          </p:txBody>
        </p:sp>
        <p:sp>
          <p:nvSpPr>
            <p:cNvPr id="354346" name="Line 113"/>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11" name="Group 114"/>
          <p:cNvGrpSpPr>
            <a:grpSpLocks/>
          </p:cNvGrpSpPr>
          <p:nvPr/>
        </p:nvGrpSpPr>
        <p:grpSpPr bwMode="auto">
          <a:xfrm>
            <a:off x="3968750" y="3524250"/>
            <a:ext cx="2763838" cy="1343025"/>
            <a:chOff x="2412" y="2052"/>
            <a:chExt cx="1741" cy="846"/>
          </a:xfrm>
        </p:grpSpPr>
        <p:sp>
          <p:nvSpPr>
            <p:cNvPr id="354337" name="Rectangle 115"/>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eaLnBrk="1" hangingPunct="1"/>
              <a:endParaRPr lang="en-US" sz="2400">
                <a:solidFill>
                  <a:srgbClr val="FFFFFF"/>
                </a:solidFill>
                <a:latin typeface="Times New Roman" charset="0"/>
              </a:endParaRPr>
            </a:p>
          </p:txBody>
        </p:sp>
        <p:sp>
          <p:nvSpPr>
            <p:cNvPr id="354338" name="AutoShape 116"/>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eaLnBrk="1" hangingPunct="1"/>
              <a:endParaRPr lang="en-US" sz="2400">
                <a:solidFill>
                  <a:srgbClr val="FFFFFF"/>
                </a:solidFill>
                <a:latin typeface="Times New Roman" charset="0"/>
              </a:endParaRPr>
            </a:p>
          </p:txBody>
        </p:sp>
        <p:sp>
          <p:nvSpPr>
            <p:cNvPr id="354339" name="Rectangle 117"/>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eaLnBrk="1" hangingPunct="1"/>
              <a:endParaRPr lang="en-US" sz="2400">
                <a:solidFill>
                  <a:srgbClr val="FFFFFF"/>
                </a:solidFill>
                <a:latin typeface="Times New Roman" charset="0"/>
              </a:endParaRPr>
            </a:p>
          </p:txBody>
        </p:sp>
        <p:sp>
          <p:nvSpPr>
            <p:cNvPr id="226422" name="Rectangle 118"/>
            <p:cNvSpPr>
              <a:spLocks noChangeArrowheads="1"/>
            </p:cNvSpPr>
            <p:nvPr/>
          </p:nvSpPr>
          <p:spPr bwMode="auto">
            <a:xfrm>
              <a:off x="2430" y="2078"/>
              <a:ext cx="872" cy="173"/>
            </a:xfrm>
            <a:prstGeom prst="rect">
              <a:avLst/>
            </a:prstGeom>
            <a:noFill/>
            <a:ln w="9525">
              <a:noFill/>
              <a:miter lim="800000"/>
              <a:headEnd/>
              <a:tailEnd/>
            </a:ln>
          </p:spPr>
          <p:txBody>
            <a:bodyPr wrap="none" lIns="0" tIns="0" rIns="0" bIns="0">
              <a:spAutoFit/>
            </a:bodyPr>
            <a:lstStyle/>
            <a:p>
              <a:pPr eaLnBrk="1" hangingPunct="1">
                <a:defRPr/>
              </a:pPr>
              <a:r>
                <a:rPr lang="en-US" b="1">
                  <a:solidFill>
                    <a:srgbClr val="790015"/>
                  </a:solidFill>
                  <a:latin typeface="Helvetica" charset="0"/>
                </a:rPr>
                <a:t>   CAPTIVITY</a:t>
              </a:r>
              <a:endParaRPr lang="en-US" sz="2800" b="1">
                <a:solidFill>
                  <a:srgbClr val="FFFFFF"/>
                </a:solidFill>
                <a:effectLst>
                  <a:outerShdw blurRad="38100" dist="38100" dir="2700000" algn="tl">
                    <a:srgbClr val="000000"/>
                  </a:outerShdw>
                </a:effectLst>
                <a:latin typeface="Helvetica" charset="0"/>
              </a:endParaRPr>
            </a:p>
          </p:txBody>
        </p:sp>
        <p:sp>
          <p:nvSpPr>
            <p:cNvPr id="354341" name="Line 119"/>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12" name="Group 120"/>
          <p:cNvGrpSpPr>
            <a:grpSpLocks/>
          </p:cNvGrpSpPr>
          <p:nvPr/>
        </p:nvGrpSpPr>
        <p:grpSpPr bwMode="auto">
          <a:xfrm>
            <a:off x="4273550" y="3859213"/>
            <a:ext cx="2760663" cy="1333500"/>
            <a:chOff x="2652" y="2271"/>
            <a:chExt cx="1739" cy="840"/>
          </a:xfrm>
        </p:grpSpPr>
        <p:sp>
          <p:nvSpPr>
            <p:cNvPr id="354333" name="Rectangle 121"/>
            <p:cNvSpPr>
              <a:spLocks noChangeArrowheads="1"/>
            </p:cNvSpPr>
            <p:nvPr/>
          </p:nvSpPr>
          <p:spPr bwMode="auto">
            <a:xfrm>
              <a:off x="2652" y="2559"/>
              <a:ext cx="1739" cy="552"/>
            </a:xfrm>
            <a:prstGeom prst="rect">
              <a:avLst/>
            </a:prstGeom>
            <a:solidFill>
              <a:srgbClr val="FFD34A"/>
            </a:solidFill>
            <a:ln w="31750">
              <a:solidFill>
                <a:srgbClr val="1A0004"/>
              </a:solidFill>
              <a:miter lim="800000"/>
              <a:headEnd/>
              <a:tailEnd/>
            </a:ln>
          </p:spPr>
          <p:txBody>
            <a:bodyPr/>
            <a:lstStyle/>
            <a:p>
              <a:pPr eaLnBrk="1" hangingPunct="1"/>
              <a:endParaRPr lang="en-US" sz="2400">
                <a:solidFill>
                  <a:srgbClr val="FFFFFF"/>
                </a:solidFill>
                <a:latin typeface="Times New Roman" charset="0"/>
              </a:endParaRPr>
            </a:p>
          </p:txBody>
        </p:sp>
        <p:sp>
          <p:nvSpPr>
            <p:cNvPr id="354334" name="AutoShape 122"/>
            <p:cNvSpPr>
              <a:spLocks noChangeArrowheads="1"/>
            </p:cNvSpPr>
            <p:nvPr/>
          </p:nvSpPr>
          <p:spPr bwMode="auto">
            <a:xfrm>
              <a:off x="2652" y="2271"/>
              <a:ext cx="1006" cy="712"/>
            </a:xfrm>
            <a:prstGeom prst="roundRect">
              <a:avLst>
                <a:gd name="adj" fmla="val 10727"/>
              </a:avLst>
            </a:prstGeom>
            <a:solidFill>
              <a:srgbClr val="FFD34A"/>
            </a:solidFill>
            <a:ln w="31750">
              <a:solidFill>
                <a:srgbClr val="1A0004"/>
              </a:solidFill>
              <a:round/>
              <a:headEnd/>
              <a:tailEnd/>
            </a:ln>
          </p:spPr>
          <p:txBody>
            <a:bodyPr/>
            <a:lstStyle/>
            <a:p>
              <a:pPr eaLnBrk="1" hangingPunct="1"/>
              <a:endParaRPr lang="en-US" sz="2400">
                <a:solidFill>
                  <a:srgbClr val="FFFFFF"/>
                </a:solidFill>
                <a:latin typeface="Times New Roman" charset="0"/>
              </a:endParaRPr>
            </a:p>
          </p:txBody>
        </p:sp>
        <p:sp>
          <p:nvSpPr>
            <p:cNvPr id="354335" name="Rectangle 123"/>
            <p:cNvSpPr>
              <a:spLocks noChangeArrowheads="1"/>
            </p:cNvSpPr>
            <p:nvPr/>
          </p:nvSpPr>
          <p:spPr bwMode="auto">
            <a:xfrm>
              <a:off x="2678" y="2585"/>
              <a:ext cx="1227" cy="502"/>
            </a:xfrm>
            <a:prstGeom prst="rect">
              <a:avLst/>
            </a:prstGeom>
            <a:solidFill>
              <a:srgbClr val="FFD34A"/>
            </a:solidFill>
            <a:ln w="31750">
              <a:solidFill>
                <a:srgbClr val="FFD34A"/>
              </a:solidFill>
              <a:miter lim="800000"/>
              <a:headEnd/>
              <a:tailEnd/>
            </a:ln>
          </p:spPr>
          <p:txBody>
            <a:bodyPr/>
            <a:lstStyle/>
            <a:p>
              <a:pPr eaLnBrk="1" hangingPunct="1"/>
              <a:endParaRPr lang="en-US" sz="2400">
                <a:solidFill>
                  <a:srgbClr val="FFFFFF"/>
                </a:solidFill>
                <a:latin typeface="Times New Roman" charset="0"/>
              </a:endParaRPr>
            </a:p>
          </p:txBody>
        </p:sp>
        <p:sp>
          <p:nvSpPr>
            <p:cNvPr id="226428" name="Rectangle 124"/>
            <p:cNvSpPr>
              <a:spLocks noChangeArrowheads="1"/>
            </p:cNvSpPr>
            <p:nvPr/>
          </p:nvSpPr>
          <p:spPr bwMode="auto">
            <a:xfrm>
              <a:off x="2763" y="2298"/>
              <a:ext cx="744" cy="173"/>
            </a:xfrm>
            <a:prstGeom prst="rect">
              <a:avLst/>
            </a:prstGeom>
            <a:noFill/>
            <a:ln w="9525">
              <a:noFill/>
              <a:miter lim="800000"/>
              <a:headEnd/>
              <a:tailEnd/>
            </a:ln>
          </p:spPr>
          <p:txBody>
            <a:bodyPr wrap="none" lIns="0" tIns="0" rIns="0" bIns="0">
              <a:spAutoFit/>
            </a:bodyPr>
            <a:lstStyle/>
            <a:p>
              <a:pPr eaLnBrk="1" hangingPunct="1">
                <a:defRPr/>
              </a:pPr>
              <a:r>
                <a:rPr lang="en-US" b="1">
                  <a:solidFill>
                    <a:srgbClr val="790015"/>
                  </a:solidFill>
                  <a:latin typeface="Helvetica" charset="0"/>
                </a:rPr>
                <a:t>   SILENCE</a:t>
              </a:r>
              <a:endParaRPr lang="en-US" sz="2800" b="1">
                <a:solidFill>
                  <a:srgbClr val="FFFFFF"/>
                </a:solidFill>
                <a:effectLst>
                  <a:outerShdw blurRad="38100" dist="38100" dir="2700000" algn="tl">
                    <a:srgbClr val="000000"/>
                  </a:outerShdw>
                </a:effectLst>
                <a:latin typeface="Helvetica" charset="0"/>
              </a:endParaRPr>
            </a:p>
          </p:txBody>
        </p:sp>
      </p:grpSp>
      <p:grpSp>
        <p:nvGrpSpPr>
          <p:cNvPr id="13" name="Group 125"/>
          <p:cNvGrpSpPr>
            <a:grpSpLocks/>
          </p:cNvGrpSpPr>
          <p:nvPr/>
        </p:nvGrpSpPr>
        <p:grpSpPr bwMode="auto">
          <a:xfrm>
            <a:off x="4540250" y="4208463"/>
            <a:ext cx="2762250" cy="1479550"/>
            <a:chOff x="3948" y="107"/>
            <a:chExt cx="1740" cy="932"/>
          </a:xfrm>
        </p:grpSpPr>
        <p:sp>
          <p:nvSpPr>
            <p:cNvPr id="354325" name="Rectangle 126"/>
            <p:cNvSpPr>
              <a:spLocks noChangeArrowheads="1"/>
            </p:cNvSpPr>
            <p:nvPr/>
          </p:nvSpPr>
          <p:spPr bwMode="auto">
            <a:xfrm>
              <a:off x="3948" y="472"/>
              <a:ext cx="1740" cy="567"/>
            </a:xfrm>
            <a:prstGeom prst="rect">
              <a:avLst/>
            </a:prstGeom>
            <a:solidFill>
              <a:schemeClr val="tx2"/>
            </a:solidFill>
            <a:ln w="31750">
              <a:solidFill>
                <a:srgbClr val="1A0004"/>
              </a:solidFill>
              <a:miter lim="800000"/>
              <a:headEnd/>
              <a:tailEnd/>
            </a:ln>
          </p:spPr>
          <p:txBody>
            <a:bodyPr/>
            <a:lstStyle/>
            <a:p>
              <a:pPr eaLnBrk="1" hangingPunct="1"/>
              <a:endParaRPr lang="en-US" sz="2400">
                <a:solidFill>
                  <a:srgbClr val="FFFFFF"/>
                </a:solidFill>
                <a:latin typeface="Times New Roman" charset="0"/>
              </a:endParaRPr>
            </a:p>
          </p:txBody>
        </p:sp>
        <p:sp>
          <p:nvSpPr>
            <p:cNvPr id="354326" name="AutoShape 127"/>
            <p:cNvSpPr>
              <a:spLocks noChangeArrowheads="1"/>
            </p:cNvSpPr>
            <p:nvPr/>
          </p:nvSpPr>
          <p:spPr bwMode="auto">
            <a:xfrm>
              <a:off x="3948" y="107"/>
              <a:ext cx="1007" cy="712"/>
            </a:xfrm>
            <a:prstGeom prst="roundRect">
              <a:avLst>
                <a:gd name="adj" fmla="val 10727"/>
              </a:avLst>
            </a:prstGeom>
            <a:solidFill>
              <a:schemeClr val="tx2"/>
            </a:solidFill>
            <a:ln w="31750">
              <a:solidFill>
                <a:srgbClr val="1A0004"/>
              </a:solidFill>
              <a:round/>
              <a:headEnd/>
              <a:tailEnd/>
            </a:ln>
          </p:spPr>
          <p:txBody>
            <a:bodyPr/>
            <a:lstStyle/>
            <a:p>
              <a:pPr eaLnBrk="1" hangingPunct="1"/>
              <a:endParaRPr lang="en-US" sz="2400">
                <a:solidFill>
                  <a:srgbClr val="FFFFFF"/>
                </a:solidFill>
                <a:latin typeface="Times New Roman" charset="0"/>
              </a:endParaRPr>
            </a:p>
          </p:txBody>
        </p:sp>
        <p:sp>
          <p:nvSpPr>
            <p:cNvPr id="354327" name="Rectangle 128"/>
            <p:cNvSpPr>
              <a:spLocks noChangeArrowheads="1"/>
            </p:cNvSpPr>
            <p:nvPr/>
          </p:nvSpPr>
          <p:spPr bwMode="auto">
            <a:xfrm>
              <a:off x="3953" y="472"/>
              <a:ext cx="1245" cy="470"/>
            </a:xfrm>
            <a:prstGeom prst="rect">
              <a:avLst/>
            </a:prstGeom>
            <a:solidFill>
              <a:schemeClr val="tx2"/>
            </a:solidFill>
            <a:ln w="31750">
              <a:solidFill>
                <a:srgbClr val="FFD34A"/>
              </a:solidFill>
              <a:miter lim="800000"/>
              <a:headEnd/>
              <a:tailEnd/>
            </a:ln>
          </p:spPr>
          <p:txBody>
            <a:bodyPr/>
            <a:lstStyle/>
            <a:p>
              <a:pPr eaLnBrk="1" hangingPunct="1"/>
              <a:endParaRPr lang="en-US" sz="2400">
                <a:solidFill>
                  <a:srgbClr val="FFFFFF"/>
                </a:solidFill>
                <a:latin typeface="Times New Roman" charset="0"/>
              </a:endParaRPr>
            </a:p>
          </p:txBody>
        </p:sp>
        <p:grpSp>
          <p:nvGrpSpPr>
            <p:cNvPr id="354328" name="Group 129"/>
            <p:cNvGrpSpPr>
              <a:grpSpLocks/>
            </p:cNvGrpSpPr>
            <p:nvPr/>
          </p:nvGrpSpPr>
          <p:grpSpPr bwMode="auto">
            <a:xfrm>
              <a:off x="4056" y="130"/>
              <a:ext cx="761" cy="284"/>
              <a:chOff x="3080" y="3101"/>
              <a:chExt cx="596" cy="235"/>
            </a:xfrm>
          </p:grpSpPr>
          <p:sp>
            <p:nvSpPr>
              <p:cNvPr id="226434" name="Rectangle 130"/>
              <p:cNvSpPr>
                <a:spLocks noChangeArrowheads="1"/>
              </p:cNvSpPr>
              <p:nvPr/>
            </p:nvSpPr>
            <p:spPr bwMode="auto">
              <a:xfrm>
                <a:off x="3084" y="3113"/>
                <a:ext cx="146" cy="223"/>
              </a:xfrm>
              <a:prstGeom prst="rect">
                <a:avLst/>
              </a:prstGeom>
              <a:solidFill>
                <a:schemeClr val="tx2"/>
              </a:solidFill>
              <a:ln w="9525">
                <a:noFill/>
                <a:miter lim="800000"/>
                <a:headEnd/>
                <a:tailEnd/>
              </a:ln>
            </p:spPr>
            <p:txBody>
              <a:bodyPr wrap="none" lIns="0" tIns="0" rIns="0" bIns="0">
                <a:spAutoFit/>
              </a:bodyPr>
              <a:lstStyle/>
              <a:p>
                <a:pPr eaLnBrk="1" hangingPunct="1">
                  <a:defRPr/>
                </a:pPr>
                <a:r>
                  <a:rPr lang="en-US" sz="2800" b="1">
                    <a:solidFill>
                      <a:srgbClr val="790015"/>
                    </a:solidFill>
                    <a:latin typeface="Helvetica" charset="0"/>
                  </a:rPr>
                  <a:t>   </a:t>
                </a:r>
                <a:endParaRPr lang="en-US" sz="4000" b="1">
                  <a:solidFill>
                    <a:srgbClr val="FFFFFF"/>
                  </a:solidFill>
                  <a:effectLst>
                    <a:outerShdw blurRad="38100" dist="38100" dir="2700000" algn="tl">
                      <a:srgbClr val="000000"/>
                    </a:outerShdw>
                  </a:effectLst>
                  <a:latin typeface="Helvetica" charset="0"/>
                </a:endParaRPr>
              </a:p>
            </p:txBody>
          </p:sp>
          <p:sp>
            <p:nvSpPr>
              <p:cNvPr id="226435" name="Rectangle 131"/>
              <p:cNvSpPr>
                <a:spLocks noChangeArrowheads="1"/>
              </p:cNvSpPr>
              <p:nvPr/>
            </p:nvSpPr>
            <p:spPr bwMode="auto">
              <a:xfrm>
                <a:off x="3080" y="3101"/>
                <a:ext cx="596" cy="230"/>
              </a:xfrm>
              <a:prstGeom prst="rect">
                <a:avLst/>
              </a:prstGeom>
              <a:solidFill>
                <a:schemeClr val="tx2"/>
              </a:solidFill>
              <a:ln w="9525">
                <a:noFill/>
                <a:miter lim="800000"/>
                <a:headEnd/>
                <a:tailEnd/>
              </a:ln>
            </p:spPr>
            <p:txBody>
              <a:bodyPr wrap="none" lIns="0" tIns="0" rIns="0" bIns="0">
                <a:spAutoFit/>
              </a:bodyPr>
              <a:lstStyle/>
              <a:p>
                <a:pPr eaLnBrk="1" hangingPunct="1">
                  <a:defRPr/>
                </a:pPr>
                <a:r>
                  <a:rPr lang="en-US" sz="2900" b="1">
                    <a:solidFill>
                      <a:srgbClr val="790015"/>
                    </a:solidFill>
                    <a:latin typeface="Helvetica" charset="0"/>
                  </a:rPr>
                  <a:t>JESUS</a:t>
                </a:r>
                <a:endParaRPr lang="en-US" sz="4000" b="1">
                  <a:solidFill>
                    <a:srgbClr val="FFFFFF"/>
                  </a:solidFill>
                  <a:effectLst>
                    <a:outerShdw blurRad="38100" dist="38100" dir="2700000" algn="tl">
                      <a:srgbClr val="000000"/>
                    </a:outerShdw>
                  </a:effectLst>
                  <a:latin typeface="Helvetica" charset="0"/>
                </a:endParaRPr>
              </a:p>
            </p:txBody>
          </p:sp>
        </p:grpSp>
        <p:sp>
          <p:nvSpPr>
            <p:cNvPr id="354329" name="Line 132"/>
            <p:cNvSpPr>
              <a:spLocks noChangeShapeType="1"/>
            </p:cNvSpPr>
            <p:nvPr/>
          </p:nvSpPr>
          <p:spPr bwMode="auto">
            <a:xfrm>
              <a:off x="3948" y="412"/>
              <a:ext cx="1"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54330" name="Line 133"/>
            <p:cNvSpPr>
              <a:spLocks noChangeShapeType="1"/>
            </p:cNvSpPr>
            <p:nvPr/>
          </p:nvSpPr>
          <p:spPr bwMode="auto">
            <a:xfrm>
              <a:off x="4945" y="472"/>
              <a:ext cx="545" cy="2"/>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354318" name="Text Box 134"/>
          <p:cNvSpPr txBox="1">
            <a:spLocks noChangeArrowheads="1"/>
          </p:cNvSpPr>
          <p:nvPr/>
        </p:nvSpPr>
        <p:spPr bwMode="auto">
          <a:xfrm>
            <a:off x="8723313"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a:solidFill>
                  <a:srgbClr val="FFA27C"/>
                </a:solidFill>
                <a:latin typeface="Comic Sans MS" charset="0"/>
              </a:rPr>
              <a:t> </a:t>
            </a:r>
          </a:p>
        </p:txBody>
      </p:sp>
      <p:sp>
        <p:nvSpPr>
          <p:cNvPr id="354319" name="Text Box 136"/>
          <p:cNvSpPr txBox="1">
            <a:spLocks noChangeArrowheads="1"/>
          </p:cNvSpPr>
          <p:nvPr/>
        </p:nvSpPr>
        <p:spPr bwMode="auto">
          <a:xfrm>
            <a:off x="8834438"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endParaRPr lang="en-US" sz="2000">
              <a:solidFill>
                <a:srgbClr val="FFFFFF"/>
              </a:solidFill>
            </a:endParaRPr>
          </a:p>
        </p:txBody>
      </p:sp>
      <p:sp>
        <p:nvSpPr>
          <p:cNvPr id="354320" name="Text Box 137"/>
          <p:cNvSpPr txBox="1">
            <a:spLocks noChangeArrowheads="1"/>
          </p:cNvSpPr>
          <p:nvPr/>
        </p:nvSpPr>
        <p:spPr bwMode="auto">
          <a:xfrm>
            <a:off x="8364538" y="6486525"/>
            <a:ext cx="1841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endParaRPr lang="en-US" sz="1400" b="1">
              <a:solidFill>
                <a:srgbClr val="FFFFFF"/>
              </a:solidFill>
            </a:endParaRPr>
          </a:p>
        </p:txBody>
      </p:sp>
      <p:sp>
        <p:nvSpPr>
          <p:cNvPr id="354321" name="Text Box 138"/>
          <p:cNvSpPr txBox="1">
            <a:spLocks noChangeArrowheads="1"/>
          </p:cNvSpPr>
          <p:nvPr/>
        </p:nvSpPr>
        <p:spPr bwMode="auto">
          <a:xfrm>
            <a:off x="8085138" y="6518275"/>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000" b="1">
                <a:solidFill>
                  <a:srgbClr val="FFFFFF"/>
                </a:solidFill>
              </a:rPr>
              <a:t>59</a:t>
            </a:r>
          </a:p>
        </p:txBody>
      </p:sp>
      <p:sp>
        <p:nvSpPr>
          <p:cNvPr id="354322" name="Text Box 139"/>
          <p:cNvSpPr txBox="1">
            <a:spLocks noChangeArrowheads="1"/>
          </p:cNvSpPr>
          <p:nvPr/>
        </p:nvSpPr>
        <p:spPr bwMode="auto">
          <a:xfrm>
            <a:off x="8651875" y="6413500"/>
            <a:ext cx="46672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a:solidFill>
                  <a:srgbClr val="FFFFFF"/>
                </a:solidFill>
              </a:rPr>
              <a:t>11</a:t>
            </a:r>
          </a:p>
        </p:txBody>
      </p:sp>
      <p:sp>
        <p:nvSpPr>
          <p:cNvPr id="354323" name="Text Box 141"/>
          <p:cNvSpPr txBox="1">
            <a:spLocks noChangeArrowheads="1"/>
          </p:cNvSpPr>
          <p:nvPr/>
        </p:nvSpPr>
        <p:spPr bwMode="auto">
          <a:xfrm>
            <a:off x="7092950" y="6270625"/>
            <a:ext cx="154781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200" b="1">
                <a:solidFill>
                  <a:srgbClr val="FFFFFF"/>
                </a:solidFill>
              </a:rPr>
              <a:t>Handbook pg. 8-14</a:t>
            </a:r>
          </a:p>
        </p:txBody>
      </p:sp>
      <p:sp>
        <p:nvSpPr>
          <p:cNvPr id="3" name="Title 2"/>
          <p:cNvSpPr>
            <a:spLocks noGrp="1"/>
          </p:cNvSpPr>
          <p:nvPr>
            <p:ph type="title" idx="4294967295"/>
          </p:nvPr>
        </p:nvSpPr>
        <p:spPr>
          <a:xfrm>
            <a:off x="790575" y="295275"/>
            <a:ext cx="7442200" cy="708025"/>
          </a:xfrm>
          <a:prstGeom prst="rect">
            <a:avLst/>
          </a:prstGeom>
          <a:ln w="12700">
            <a:miter lim="800000"/>
            <a:headEnd/>
            <a:tailEnd/>
          </a:ln>
          <a:effectLst>
            <a:outerShdw blurRad="63500" dist="63500" dir="2212194" algn="ctr" rotWithShape="0">
              <a:schemeClr val="bg2">
                <a:alpha val="74998"/>
              </a:schemeClr>
            </a:outerShdw>
          </a:effectLst>
        </p:spPr>
        <p:txBody>
          <a:bodyPr wrap="none" anchor="ctr">
            <a:spAutoFit/>
          </a:bodyPr>
          <a:lstStyle/>
          <a:p>
            <a:pPr algn="ctr">
              <a:spcBef>
                <a:spcPct val="50000"/>
              </a:spcBef>
              <a:defRPr/>
            </a:pPr>
            <a:r>
              <a:rPr lang="en-US" sz="4000" b="1" kern="1200" dirty="0">
                <a:solidFill>
                  <a:srgbClr val="DCF210"/>
                </a:solidFill>
                <a:latin typeface="Comic Sans MS" charset="0"/>
                <a:ea typeface="ＭＳ Ｐゴシック" charset="0"/>
                <a:cs typeface="ＭＳ Ｐゴシック" charset="0"/>
              </a:rPr>
              <a:t>Your New Mental "Bible File”</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ctrTitle"/>
          </p:nvPr>
        </p:nvSpPr>
        <p:spPr bwMode="auto">
          <a:xfrm>
            <a:off x="0" y="1671638"/>
            <a:ext cx="9180513" cy="1470025"/>
          </a:xfrm>
          <a:ln w="12700">
            <a:miter lim="800000"/>
            <a:headEnd/>
            <a:tailEnd/>
          </a:ln>
          <a:effectLst>
            <a:outerShdw blurRad="63500" dist="107763" dir="2700000" algn="ctr" rotWithShape="0">
              <a:schemeClr val="bg2"/>
            </a:outerShdw>
          </a:effectLst>
        </p:spPr>
        <p:txBody>
          <a:bodyPr lIns="90487" tIns="44450" rIns="90487" bIns="44450" anchor="ctr"/>
          <a:lstStyle/>
          <a:p>
            <a:pPr algn="ctr">
              <a:defRPr/>
            </a:pPr>
            <a:r>
              <a:rPr lang="en-US" sz="5400" kern="1200" dirty="0" err="1">
                <a:solidFill>
                  <a:srgbClr val="FAFD00"/>
                </a:solidFill>
                <a:latin typeface="Times" charset="0"/>
                <a:ea typeface="ＭＳ Ｐゴシック" charset="0"/>
                <a:cs typeface="ＭＳ Ｐゴシック" charset="0"/>
              </a:rPr>
              <a:t>Membuka</a:t>
            </a:r>
            <a:r>
              <a:rPr lang="en-US" sz="5400" kern="1200" dirty="0">
                <a:solidFill>
                  <a:srgbClr val="FAFD00"/>
                </a:solidFill>
                <a:latin typeface="Times" charset="0"/>
                <a:ea typeface="ＭＳ Ｐゴシック" charset="0"/>
                <a:cs typeface="ＭＳ Ｐゴシック" charset="0"/>
              </a:rPr>
              <a:t> </a:t>
            </a:r>
            <a:br>
              <a:rPr lang="en-US" sz="5400" kern="1200" dirty="0">
                <a:solidFill>
                  <a:srgbClr val="FAFD00"/>
                </a:solidFill>
                <a:latin typeface="Times" charset="0"/>
                <a:ea typeface="ＭＳ Ｐゴシック" charset="0"/>
                <a:cs typeface="ＭＳ Ｐゴシック" charset="0"/>
              </a:rPr>
            </a:br>
            <a:r>
              <a:rPr lang="ja-JP" altLang="en-US" sz="5400" i="1" dirty="0">
                <a:solidFill>
                  <a:srgbClr val="FAFD00"/>
                </a:solidFill>
                <a:latin typeface="Times" charset="0"/>
                <a:ea typeface="ＭＳ Ｐゴシック" charset="0"/>
                <a:cs typeface="ＭＳ Ｐゴシック" charset="0"/>
              </a:rPr>
              <a:t>“</a:t>
            </a:r>
            <a:r>
              <a:rPr lang="en-US" altLang="ja-JP" sz="5400" i="1" dirty="0" err="1">
                <a:solidFill>
                  <a:srgbClr val="FAFD00"/>
                </a:solidFill>
                <a:latin typeface="Times" charset="0"/>
                <a:ea typeface="ＭＳ Ｐゴシック" charset="0"/>
                <a:cs typeface="ＭＳ Ｐゴシック" charset="0"/>
              </a:rPr>
              <a:t>Arsip</a:t>
            </a:r>
            <a:r>
              <a:rPr lang="en-US" altLang="ja-JP" sz="5400" i="1" dirty="0">
                <a:solidFill>
                  <a:srgbClr val="FAFD00"/>
                </a:solidFill>
                <a:latin typeface="Times" charset="0"/>
                <a:ea typeface="ＭＳ Ｐゴシック" charset="0"/>
                <a:cs typeface="ＭＳ Ｐゴシック" charset="0"/>
              </a:rPr>
              <a:t> </a:t>
            </a:r>
            <a:r>
              <a:rPr lang="en-US" altLang="ja-JP" sz="5400" i="1" dirty="0" err="1">
                <a:solidFill>
                  <a:srgbClr val="FAFD00"/>
                </a:solidFill>
                <a:latin typeface="Times" charset="0"/>
                <a:ea typeface="ＭＳ Ｐゴシック" charset="0"/>
                <a:cs typeface="ＭＳ Ｐゴシック" charset="0"/>
              </a:rPr>
              <a:t>Alkitab</a:t>
            </a:r>
            <a:r>
              <a:rPr lang="en-US" altLang="ja-JP" sz="5400" i="1" dirty="0">
                <a:solidFill>
                  <a:srgbClr val="FAFD00"/>
                </a:solidFill>
                <a:latin typeface="Times" charset="0"/>
                <a:ea typeface="ＭＳ Ｐゴシック" charset="0"/>
                <a:cs typeface="ＭＳ Ｐゴシック" charset="0"/>
              </a:rPr>
              <a:t> </a:t>
            </a:r>
            <a:r>
              <a:rPr lang="en-US" altLang="ja-JP" sz="5400" i="1" dirty="0" err="1">
                <a:solidFill>
                  <a:srgbClr val="FAFD00"/>
                </a:solidFill>
                <a:latin typeface="Times" charset="0"/>
                <a:ea typeface="ＭＳ Ｐゴシック" charset="0"/>
                <a:cs typeface="ＭＳ Ｐゴシック" charset="0"/>
              </a:rPr>
              <a:t>Anda</a:t>
            </a:r>
            <a:r>
              <a:rPr lang="ja-JP" altLang="en-US" sz="5400" i="1" dirty="0">
                <a:solidFill>
                  <a:srgbClr val="FAFD00"/>
                </a:solidFill>
                <a:latin typeface="Times" charset="0"/>
                <a:ea typeface="ＭＳ Ｐゴシック" charset="0"/>
                <a:cs typeface="ＭＳ Ｐゴシック" charset="0"/>
              </a:rPr>
              <a:t>”</a:t>
            </a:r>
            <a:endParaRPr lang="en-US" sz="5400" kern="1200" dirty="0">
              <a:solidFill>
                <a:srgbClr val="FAFD00"/>
              </a:solidFill>
              <a:latin typeface="Times" charset="0"/>
              <a:ea typeface="ＭＳ Ｐゴシック" charset="0"/>
              <a:cs typeface="ＭＳ Ｐゴシック" charset="0"/>
            </a:endParaRPr>
          </a:p>
        </p:txBody>
      </p:sp>
      <p:sp>
        <p:nvSpPr>
          <p:cNvPr id="198660" name="Rectangle 4"/>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12" charset="0"/>
              </a:rPr>
              <a:t>7</a:t>
            </a:r>
          </a:p>
        </p:txBody>
      </p:sp>
      <p:sp>
        <p:nvSpPr>
          <p:cNvPr id="198661" name="Line 5"/>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05" charset="0"/>
            </a:endParaRPr>
          </a:p>
        </p:txBody>
      </p:sp>
      <p:grpSp>
        <p:nvGrpSpPr>
          <p:cNvPr id="2" name="Group 6"/>
          <p:cNvGrpSpPr>
            <a:grpSpLocks/>
          </p:cNvGrpSpPr>
          <p:nvPr/>
        </p:nvGrpSpPr>
        <p:grpSpPr bwMode="auto">
          <a:xfrm>
            <a:off x="3003550" y="3094038"/>
            <a:ext cx="1652588" cy="3262312"/>
            <a:chOff x="1972" y="1957"/>
            <a:chExt cx="1041" cy="2055"/>
          </a:xfrm>
        </p:grpSpPr>
        <p:sp>
          <p:nvSpPr>
            <p:cNvPr id="198663" name="Text Box 7"/>
            <p:cNvSpPr txBox="1">
              <a:spLocks noChangeArrowheads="1"/>
            </p:cNvSpPr>
            <p:nvPr/>
          </p:nvSpPr>
          <p:spPr bwMode="auto">
            <a:xfrm>
              <a:off x="1972" y="1957"/>
              <a:ext cx="104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a:spcBef>
                  <a:spcPct val="50000"/>
                </a:spcBef>
                <a:defRPr/>
              </a:pPr>
              <a:r>
                <a:rPr lang="en-US" sz="20800">
                  <a:solidFill>
                    <a:srgbClr val="FC0128"/>
                  </a:solidFill>
                  <a:latin typeface="Arial" pitchFamily="-112" charset="0"/>
                </a:rPr>
                <a:t>7</a:t>
              </a:r>
            </a:p>
          </p:txBody>
        </p:sp>
        <p:sp>
          <p:nvSpPr>
            <p:cNvPr id="198664" name="Line 8"/>
            <p:cNvSpPr>
              <a:spLocks noChangeShapeType="1"/>
            </p:cNvSpPr>
            <p:nvPr/>
          </p:nvSpPr>
          <p:spPr bwMode="auto">
            <a:xfrm>
              <a:off x="2243" y="2900"/>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a:solidFill>
                  <a:srgbClr val="FFFFFF"/>
                </a:solidFill>
                <a:latin typeface="Arial" pitchFamily="-105" charset="0"/>
              </a:endParaRPr>
            </a:p>
          </p:txBody>
        </p:sp>
      </p:grpSp>
      <p:sp>
        <p:nvSpPr>
          <p:cNvPr id="356357" name="Text Box 9"/>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356358" name="Text Box 10"/>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FFFF"/>
              </a:solidFill>
            </a:endParaRPr>
          </a:p>
        </p:txBody>
      </p:sp>
      <p:sp>
        <p:nvSpPr>
          <p:cNvPr id="356359" name="Text Box 11"/>
          <p:cNvSpPr txBox="1">
            <a:spLocks noChangeArrowheads="1"/>
          </p:cNvSpPr>
          <p:nvPr/>
        </p:nvSpPr>
        <p:spPr bwMode="auto">
          <a:xfrm>
            <a:off x="8340725" y="6486525"/>
            <a:ext cx="233363"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b="1">
                <a:solidFill>
                  <a:srgbClr val="FFFFFF"/>
                </a:solidFill>
              </a:rPr>
              <a:t> </a:t>
            </a:r>
          </a:p>
        </p:txBody>
      </p:sp>
      <p:sp>
        <p:nvSpPr>
          <p:cNvPr id="356360" name="Text Box 12"/>
          <p:cNvSpPr txBox="1">
            <a:spLocks noChangeArrowheads="1"/>
          </p:cNvSpPr>
          <p:nvPr/>
        </p:nvSpPr>
        <p:spPr bwMode="auto">
          <a:xfrm>
            <a:off x="8086725" y="653415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40</a:t>
            </a:r>
          </a:p>
        </p:txBody>
      </p:sp>
      <p:sp>
        <p:nvSpPr>
          <p:cNvPr id="356361" name="Text Box 13"/>
          <p:cNvSpPr txBox="1">
            <a:spLocks noChangeArrowheads="1"/>
          </p:cNvSpPr>
          <p:nvPr/>
        </p:nvSpPr>
        <p:spPr bwMode="auto">
          <a:xfrm>
            <a:off x="8721725" y="64135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4</a:t>
            </a:r>
          </a:p>
        </p:txBody>
      </p:sp>
      <p:grpSp>
        <p:nvGrpSpPr>
          <p:cNvPr id="3" name="Group 14"/>
          <p:cNvGrpSpPr>
            <a:grpSpLocks/>
          </p:cNvGrpSpPr>
          <p:nvPr/>
        </p:nvGrpSpPr>
        <p:grpSpPr bwMode="auto">
          <a:xfrm>
            <a:off x="636588" y="3127375"/>
            <a:ext cx="8020050" cy="3262313"/>
            <a:chOff x="700" y="292"/>
            <a:chExt cx="4860" cy="2055"/>
          </a:xfrm>
        </p:grpSpPr>
        <p:sp>
          <p:nvSpPr>
            <p:cNvPr id="198671" name="Rectangle 15"/>
            <p:cNvSpPr>
              <a:spLocks noChangeArrowheads="1"/>
            </p:cNvSpPr>
            <p:nvPr/>
          </p:nvSpPr>
          <p:spPr bwMode="auto">
            <a:xfrm>
              <a:off x="700" y="347"/>
              <a:ext cx="4860" cy="1104"/>
            </a:xfrm>
            <a:prstGeom prst="rect">
              <a:avLst/>
            </a:prstGeom>
            <a:noFill/>
            <a:ln w="12700">
              <a:noFill/>
              <a:miter lim="800000"/>
              <a:headEnd/>
              <a:tailEnd/>
            </a:ln>
            <a:effectLst>
              <a:outerShdw blurRad="63500" dist="107763" dir="2700000" algn="ctr" rotWithShape="0">
                <a:schemeClr val="bg2"/>
              </a:outerShdw>
            </a:effectLst>
          </p:spPr>
          <p:txBody>
            <a:bodyPr lIns="90487" tIns="44450" rIns="90487" bIns="44450"/>
            <a:lstStyle/>
            <a:p>
              <a:pPr marL="342900" indent="-342900" algn="ctr">
                <a:spcBef>
                  <a:spcPct val="20000"/>
                </a:spcBef>
                <a:buClr>
                  <a:srgbClr val="790015"/>
                </a:buClr>
                <a:buSzPct val="75000"/>
                <a:buFont typeface="Monotype Sorts" charset="0"/>
                <a:buNone/>
                <a:defRPr/>
              </a:pPr>
              <a:r>
                <a:rPr lang="en-US" sz="18900">
                  <a:solidFill>
                    <a:srgbClr val="FFFF00"/>
                  </a:solidFill>
                  <a:effectLst>
                    <a:outerShdw blurRad="38100" dist="38100" dir="2700000" algn="tl">
                      <a:srgbClr val="000000"/>
                    </a:outerShdw>
                  </a:effectLst>
                </a:rPr>
                <a:t>C</a:t>
              </a:r>
              <a:r>
                <a:rPr lang="en-US" sz="18900">
                  <a:solidFill>
                    <a:srgbClr val="FFFFFF"/>
                  </a:solidFill>
                  <a:effectLst>
                    <a:outerShdw blurRad="38100" dist="38100" dir="2700000" algn="tl">
                      <a:srgbClr val="000000"/>
                    </a:outerShdw>
                  </a:effectLst>
                </a:rPr>
                <a:t>   </a:t>
              </a:r>
              <a:r>
                <a:rPr lang="en-US" sz="18900">
                  <a:solidFill>
                    <a:srgbClr val="114FFB"/>
                  </a:solidFill>
                  <a:effectLst>
                    <a:outerShdw blurRad="38100" dist="38100" dir="2700000" algn="tl">
                      <a:srgbClr val="000000"/>
                    </a:outerShdw>
                  </a:effectLst>
                </a:rPr>
                <a:t>S</a:t>
              </a:r>
              <a:r>
                <a:rPr lang="en-US" sz="18900">
                  <a:solidFill>
                    <a:srgbClr val="FFFFFF"/>
                  </a:solidFill>
                  <a:effectLst>
                    <a:outerShdw blurRad="38100" dist="38100" dir="2700000" algn="tl">
                      <a:srgbClr val="000000"/>
                    </a:outerShdw>
                  </a:effectLst>
                </a:rPr>
                <a:t> Y </a:t>
              </a:r>
            </a:p>
          </p:txBody>
        </p:sp>
        <p:grpSp>
          <p:nvGrpSpPr>
            <p:cNvPr id="356380" name="Group 16"/>
            <p:cNvGrpSpPr>
              <a:grpSpLocks/>
            </p:cNvGrpSpPr>
            <p:nvPr/>
          </p:nvGrpSpPr>
          <p:grpSpPr bwMode="auto">
            <a:xfrm>
              <a:off x="2160" y="292"/>
              <a:ext cx="1002" cy="2055"/>
              <a:chOff x="1991" y="1957"/>
              <a:chExt cx="1002" cy="2055"/>
            </a:xfrm>
          </p:grpSpPr>
          <p:sp>
            <p:nvSpPr>
              <p:cNvPr id="198673" name="Text Box 17"/>
              <p:cNvSpPr txBox="1">
                <a:spLocks noChangeArrowheads="1"/>
              </p:cNvSpPr>
              <p:nvPr/>
            </p:nvSpPr>
            <p:spPr bwMode="auto">
              <a:xfrm>
                <a:off x="1991" y="1957"/>
                <a:ext cx="1000"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a:spcBef>
                    <a:spcPct val="50000"/>
                  </a:spcBef>
                  <a:defRPr/>
                </a:pPr>
                <a:r>
                  <a:rPr lang="en-US" sz="20800">
                    <a:solidFill>
                      <a:srgbClr val="FC0128"/>
                    </a:solidFill>
                    <a:latin typeface="Arial" pitchFamily="-112" charset="0"/>
                  </a:rPr>
                  <a:t>7</a:t>
                </a:r>
              </a:p>
            </p:txBody>
          </p:sp>
          <p:sp>
            <p:nvSpPr>
              <p:cNvPr id="198674" name="Line 18"/>
              <p:cNvSpPr>
                <a:spLocks noChangeShapeType="1"/>
              </p:cNvSpPr>
              <p:nvPr/>
            </p:nvSpPr>
            <p:spPr bwMode="auto">
              <a:xfrm>
                <a:off x="2243" y="2900"/>
                <a:ext cx="494"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a:solidFill>
                    <a:srgbClr val="FFFFFF"/>
                  </a:solidFill>
                  <a:latin typeface="Arial" pitchFamily="-105" charset="0"/>
                </a:endParaRPr>
              </a:p>
            </p:txBody>
          </p:sp>
        </p:grpSp>
      </p:grpSp>
      <p:grpSp>
        <p:nvGrpSpPr>
          <p:cNvPr id="5" name="Group 19"/>
          <p:cNvGrpSpPr>
            <a:grpSpLocks/>
          </p:cNvGrpSpPr>
          <p:nvPr/>
        </p:nvGrpSpPr>
        <p:grpSpPr bwMode="auto">
          <a:xfrm>
            <a:off x="665163" y="3095625"/>
            <a:ext cx="7867650" cy="3262313"/>
            <a:chOff x="700" y="292"/>
            <a:chExt cx="4860" cy="2055"/>
          </a:xfrm>
        </p:grpSpPr>
        <p:sp>
          <p:nvSpPr>
            <p:cNvPr id="198676" name="Rectangle 20"/>
            <p:cNvSpPr>
              <a:spLocks noChangeArrowheads="1"/>
            </p:cNvSpPr>
            <p:nvPr/>
          </p:nvSpPr>
          <p:spPr bwMode="auto">
            <a:xfrm>
              <a:off x="700" y="347"/>
              <a:ext cx="4860" cy="1104"/>
            </a:xfrm>
            <a:prstGeom prst="rect">
              <a:avLst/>
            </a:prstGeom>
            <a:noFill/>
            <a:ln w="12700">
              <a:noFill/>
              <a:miter lim="800000"/>
              <a:headEnd/>
              <a:tailEnd/>
            </a:ln>
            <a:effectLst>
              <a:outerShdw blurRad="63500" dist="107763" dir="2700000" algn="ctr" rotWithShape="0">
                <a:schemeClr val="bg2"/>
              </a:outerShdw>
            </a:effectLst>
          </p:spPr>
          <p:txBody>
            <a:bodyPr lIns="90487" tIns="44450" rIns="90487" bIns="44450"/>
            <a:lstStyle/>
            <a:p>
              <a:pPr marL="342900" indent="-342900" algn="ctr">
                <a:spcBef>
                  <a:spcPct val="20000"/>
                </a:spcBef>
                <a:buClr>
                  <a:srgbClr val="790015"/>
                </a:buClr>
                <a:buSzPct val="75000"/>
                <a:buFont typeface="Monotype Sorts" charset="0"/>
                <a:buNone/>
                <a:defRPr/>
              </a:pPr>
              <a:r>
                <a:rPr lang="en-US" sz="18900">
                  <a:solidFill>
                    <a:srgbClr val="FFFF00"/>
                  </a:solidFill>
                  <a:effectLst>
                    <a:outerShdw blurRad="38100" dist="38100" dir="2700000" algn="tl">
                      <a:srgbClr val="000000"/>
                    </a:outerShdw>
                  </a:effectLst>
                </a:rPr>
                <a:t>C</a:t>
              </a:r>
              <a:r>
                <a:rPr lang="en-US" sz="18900">
                  <a:solidFill>
                    <a:srgbClr val="FFFFFF"/>
                  </a:solidFill>
                  <a:effectLst>
                    <a:outerShdw blurRad="38100" dist="38100" dir="2700000" algn="tl">
                      <a:srgbClr val="000000"/>
                    </a:outerShdw>
                  </a:effectLst>
                </a:rPr>
                <a:t>   </a:t>
              </a:r>
              <a:r>
                <a:rPr lang="en-US" sz="18900">
                  <a:solidFill>
                    <a:srgbClr val="114FFB"/>
                  </a:solidFill>
                  <a:effectLst>
                    <a:outerShdw blurRad="38100" dist="38100" dir="2700000" algn="tl">
                      <a:srgbClr val="000000"/>
                    </a:outerShdw>
                  </a:effectLst>
                </a:rPr>
                <a:t>S</a:t>
              </a:r>
              <a:r>
                <a:rPr lang="en-US" sz="18900">
                  <a:solidFill>
                    <a:srgbClr val="FFFFFF"/>
                  </a:solidFill>
                  <a:effectLst>
                    <a:outerShdw blurRad="38100" dist="38100" dir="2700000" algn="tl">
                      <a:srgbClr val="000000"/>
                    </a:outerShdw>
                  </a:effectLst>
                </a:rPr>
                <a:t> Y </a:t>
              </a:r>
            </a:p>
          </p:txBody>
        </p:sp>
        <p:grpSp>
          <p:nvGrpSpPr>
            <p:cNvPr id="356376" name="Group 21"/>
            <p:cNvGrpSpPr>
              <a:grpSpLocks/>
            </p:cNvGrpSpPr>
            <p:nvPr/>
          </p:nvGrpSpPr>
          <p:grpSpPr bwMode="auto">
            <a:xfrm>
              <a:off x="2151" y="292"/>
              <a:ext cx="1021" cy="2055"/>
              <a:chOff x="1982" y="1957"/>
              <a:chExt cx="1021" cy="2055"/>
            </a:xfrm>
          </p:grpSpPr>
          <p:sp>
            <p:nvSpPr>
              <p:cNvPr id="198678" name="Text Box 22"/>
              <p:cNvSpPr txBox="1">
                <a:spLocks noChangeArrowheads="1"/>
              </p:cNvSpPr>
              <p:nvPr/>
            </p:nvSpPr>
            <p:spPr bwMode="auto">
              <a:xfrm>
                <a:off x="1982" y="1957"/>
                <a:ext cx="102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a:spcBef>
                    <a:spcPct val="50000"/>
                  </a:spcBef>
                  <a:defRPr/>
                </a:pPr>
                <a:r>
                  <a:rPr lang="en-US" sz="20800">
                    <a:solidFill>
                      <a:srgbClr val="FC0128"/>
                    </a:solidFill>
                    <a:latin typeface="Arial" pitchFamily="-112" charset="0"/>
                  </a:rPr>
                  <a:t>7</a:t>
                </a:r>
              </a:p>
            </p:txBody>
          </p:sp>
          <p:sp>
            <p:nvSpPr>
              <p:cNvPr id="198679" name="Line 23"/>
              <p:cNvSpPr>
                <a:spLocks noChangeShapeType="1"/>
              </p:cNvSpPr>
              <p:nvPr/>
            </p:nvSpPr>
            <p:spPr bwMode="auto">
              <a:xfrm>
                <a:off x="2243" y="2900"/>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a:solidFill>
                    <a:srgbClr val="FFFFFF"/>
                  </a:solidFill>
                  <a:latin typeface="Arial" pitchFamily="-105" charset="0"/>
                </a:endParaRPr>
              </a:p>
            </p:txBody>
          </p:sp>
        </p:grpSp>
      </p:grpSp>
      <p:grpSp>
        <p:nvGrpSpPr>
          <p:cNvPr id="7" name="Group 24"/>
          <p:cNvGrpSpPr>
            <a:grpSpLocks/>
          </p:cNvGrpSpPr>
          <p:nvPr/>
        </p:nvGrpSpPr>
        <p:grpSpPr bwMode="auto">
          <a:xfrm>
            <a:off x="642938" y="3135313"/>
            <a:ext cx="7943850" cy="3262312"/>
            <a:chOff x="700" y="292"/>
            <a:chExt cx="4860" cy="2055"/>
          </a:xfrm>
        </p:grpSpPr>
        <p:sp>
          <p:nvSpPr>
            <p:cNvPr id="198681" name="Rectangle 25"/>
            <p:cNvSpPr>
              <a:spLocks noChangeArrowheads="1"/>
            </p:cNvSpPr>
            <p:nvPr/>
          </p:nvSpPr>
          <p:spPr bwMode="auto">
            <a:xfrm>
              <a:off x="700" y="347"/>
              <a:ext cx="4860" cy="1104"/>
            </a:xfrm>
            <a:prstGeom prst="rect">
              <a:avLst/>
            </a:prstGeom>
            <a:noFill/>
            <a:ln w="12700">
              <a:noFill/>
              <a:miter lim="800000"/>
              <a:headEnd/>
              <a:tailEnd/>
            </a:ln>
            <a:effectLst>
              <a:outerShdw blurRad="63500" dist="107763" dir="2700000" algn="ctr" rotWithShape="0">
                <a:schemeClr val="bg2"/>
              </a:outerShdw>
            </a:effectLst>
          </p:spPr>
          <p:txBody>
            <a:bodyPr lIns="90487" tIns="44450" rIns="90487" bIns="44450"/>
            <a:lstStyle/>
            <a:p>
              <a:pPr marL="342900" indent="-342900" algn="ctr">
                <a:spcBef>
                  <a:spcPct val="20000"/>
                </a:spcBef>
                <a:buClr>
                  <a:srgbClr val="790015"/>
                </a:buClr>
                <a:buSzPct val="75000"/>
                <a:buFont typeface="Monotype Sorts" charset="0"/>
                <a:buNone/>
                <a:defRPr/>
              </a:pPr>
              <a:r>
                <a:rPr lang="en-US" sz="18900">
                  <a:solidFill>
                    <a:srgbClr val="FFFF00"/>
                  </a:solidFill>
                  <a:effectLst>
                    <a:outerShdw blurRad="38100" dist="38100" dir="2700000" algn="tl">
                      <a:srgbClr val="000000"/>
                    </a:outerShdw>
                  </a:effectLst>
                </a:rPr>
                <a:t>C</a:t>
              </a:r>
              <a:r>
                <a:rPr lang="en-US" sz="18900">
                  <a:solidFill>
                    <a:srgbClr val="FFFFFF"/>
                  </a:solidFill>
                  <a:effectLst>
                    <a:outerShdw blurRad="38100" dist="38100" dir="2700000" algn="tl">
                      <a:srgbClr val="000000"/>
                    </a:outerShdw>
                  </a:effectLst>
                </a:rPr>
                <a:t>   </a:t>
              </a:r>
              <a:r>
                <a:rPr lang="en-US" sz="18900">
                  <a:solidFill>
                    <a:srgbClr val="114FFB"/>
                  </a:solidFill>
                  <a:effectLst>
                    <a:outerShdw blurRad="38100" dist="38100" dir="2700000" algn="tl">
                      <a:srgbClr val="000000"/>
                    </a:outerShdw>
                  </a:effectLst>
                </a:rPr>
                <a:t>S</a:t>
              </a:r>
              <a:r>
                <a:rPr lang="en-US" sz="18900">
                  <a:solidFill>
                    <a:srgbClr val="FFFFFF"/>
                  </a:solidFill>
                  <a:effectLst>
                    <a:outerShdw blurRad="38100" dist="38100" dir="2700000" algn="tl">
                      <a:srgbClr val="000000"/>
                    </a:outerShdw>
                  </a:effectLst>
                </a:rPr>
                <a:t> Y </a:t>
              </a:r>
            </a:p>
          </p:txBody>
        </p:sp>
        <p:grpSp>
          <p:nvGrpSpPr>
            <p:cNvPr id="356372" name="Group 26"/>
            <p:cNvGrpSpPr>
              <a:grpSpLocks/>
            </p:cNvGrpSpPr>
            <p:nvPr/>
          </p:nvGrpSpPr>
          <p:grpSpPr bwMode="auto">
            <a:xfrm>
              <a:off x="2156" y="292"/>
              <a:ext cx="1011" cy="2055"/>
              <a:chOff x="1987" y="1957"/>
              <a:chExt cx="1011" cy="2055"/>
            </a:xfrm>
          </p:grpSpPr>
          <p:sp>
            <p:nvSpPr>
              <p:cNvPr id="198683" name="Text Box 27"/>
              <p:cNvSpPr txBox="1">
                <a:spLocks noChangeArrowheads="1"/>
              </p:cNvSpPr>
              <p:nvPr/>
            </p:nvSpPr>
            <p:spPr bwMode="auto">
              <a:xfrm>
                <a:off x="1987" y="1957"/>
                <a:ext cx="101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a:spcBef>
                    <a:spcPct val="50000"/>
                  </a:spcBef>
                  <a:defRPr/>
                </a:pPr>
                <a:r>
                  <a:rPr lang="en-US" sz="20800">
                    <a:solidFill>
                      <a:srgbClr val="FC0128"/>
                    </a:solidFill>
                    <a:latin typeface="Arial" pitchFamily="-112" charset="0"/>
                  </a:rPr>
                  <a:t>7</a:t>
                </a:r>
              </a:p>
            </p:txBody>
          </p:sp>
          <p:sp>
            <p:nvSpPr>
              <p:cNvPr id="198684" name="Line 28"/>
              <p:cNvSpPr>
                <a:spLocks noChangeShapeType="1"/>
              </p:cNvSpPr>
              <p:nvPr/>
            </p:nvSpPr>
            <p:spPr bwMode="auto">
              <a:xfrm>
                <a:off x="2243" y="2900"/>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a:solidFill>
                    <a:srgbClr val="FFFFFF"/>
                  </a:solidFill>
                  <a:latin typeface="Arial" pitchFamily="-105" charset="0"/>
                </a:endParaRPr>
              </a:p>
            </p:txBody>
          </p:sp>
        </p:grpSp>
      </p:grpSp>
      <p:grpSp>
        <p:nvGrpSpPr>
          <p:cNvPr id="9" name="Group 29"/>
          <p:cNvGrpSpPr>
            <a:grpSpLocks/>
          </p:cNvGrpSpPr>
          <p:nvPr/>
        </p:nvGrpSpPr>
        <p:grpSpPr bwMode="auto">
          <a:xfrm>
            <a:off x="550863" y="3095625"/>
            <a:ext cx="8096250" cy="3262313"/>
            <a:chOff x="700" y="292"/>
            <a:chExt cx="4860" cy="2055"/>
          </a:xfrm>
        </p:grpSpPr>
        <p:sp>
          <p:nvSpPr>
            <p:cNvPr id="198686" name="Rectangle 30"/>
            <p:cNvSpPr>
              <a:spLocks noChangeArrowheads="1"/>
            </p:cNvSpPr>
            <p:nvPr/>
          </p:nvSpPr>
          <p:spPr bwMode="auto">
            <a:xfrm>
              <a:off x="700" y="347"/>
              <a:ext cx="4860" cy="1104"/>
            </a:xfrm>
            <a:prstGeom prst="rect">
              <a:avLst/>
            </a:prstGeom>
            <a:noFill/>
            <a:ln w="12700">
              <a:noFill/>
              <a:miter lim="800000"/>
              <a:headEnd/>
              <a:tailEnd/>
            </a:ln>
            <a:effectLst>
              <a:outerShdw blurRad="63500" dist="107763" dir="2700000" algn="ctr" rotWithShape="0">
                <a:schemeClr val="bg2"/>
              </a:outerShdw>
            </a:effectLst>
          </p:spPr>
          <p:txBody>
            <a:bodyPr lIns="90487" tIns="44450" rIns="90487" bIns="44450"/>
            <a:lstStyle/>
            <a:p>
              <a:pPr marL="342900" indent="-342900" algn="ctr">
                <a:spcBef>
                  <a:spcPct val="20000"/>
                </a:spcBef>
                <a:buClr>
                  <a:srgbClr val="790015"/>
                </a:buClr>
                <a:buSzPct val="75000"/>
                <a:buFont typeface="Monotype Sorts" charset="0"/>
                <a:buNone/>
                <a:defRPr/>
              </a:pPr>
              <a:r>
                <a:rPr lang="en-US" sz="18900" dirty="0">
                  <a:solidFill>
                    <a:srgbClr val="FFFF00"/>
                  </a:solidFill>
                  <a:effectLst>
                    <a:outerShdw blurRad="38100" dist="38100" dir="2700000" algn="tl">
                      <a:srgbClr val="000000"/>
                    </a:outerShdw>
                  </a:effectLst>
                </a:rPr>
                <a:t>C</a:t>
              </a:r>
              <a:r>
                <a:rPr lang="en-US" sz="18900" dirty="0">
                  <a:solidFill>
                    <a:srgbClr val="FFFFFF"/>
                  </a:solidFill>
                  <a:effectLst>
                    <a:outerShdw blurRad="38100" dist="38100" dir="2700000" algn="tl">
                      <a:srgbClr val="000000"/>
                    </a:outerShdw>
                  </a:effectLst>
                </a:rPr>
                <a:t>   </a:t>
              </a:r>
              <a:r>
                <a:rPr lang="en-US" sz="18900" dirty="0">
                  <a:solidFill>
                    <a:srgbClr val="114FFB"/>
                  </a:solidFill>
                  <a:effectLst>
                    <a:outerShdw blurRad="38100" dist="38100" dir="2700000" algn="tl">
                      <a:srgbClr val="000000"/>
                    </a:outerShdw>
                  </a:effectLst>
                </a:rPr>
                <a:t>S</a:t>
              </a:r>
              <a:r>
                <a:rPr lang="en-US" sz="18900" dirty="0">
                  <a:solidFill>
                    <a:srgbClr val="FFFFFF"/>
                  </a:solidFill>
                  <a:effectLst>
                    <a:outerShdw blurRad="38100" dist="38100" dir="2700000" algn="tl">
                      <a:srgbClr val="000000"/>
                    </a:outerShdw>
                  </a:effectLst>
                </a:rPr>
                <a:t> Y </a:t>
              </a:r>
            </a:p>
          </p:txBody>
        </p:sp>
        <p:grpSp>
          <p:nvGrpSpPr>
            <p:cNvPr id="356368" name="Group 31"/>
            <p:cNvGrpSpPr>
              <a:grpSpLocks/>
            </p:cNvGrpSpPr>
            <p:nvPr/>
          </p:nvGrpSpPr>
          <p:grpSpPr bwMode="auto">
            <a:xfrm>
              <a:off x="2166" y="292"/>
              <a:ext cx="992" cy="2055"/>
              <a:chOff x="1997" y="1957"/>
              <a:chExt cx="992" cy="2055"/>
            </a:xfrm>
          </p:grpSpPr>
          <p:sp>
            <p:nvSpPr>
              <p:cNvPr id="198688" name="Text Box 32"/>
              <p:cNvSpPr txBox="1">
                <a:spLocks noChangeArrowheads="1"/>
              </p:cNvSpPr>
              <p:nvPr/>
            </p:nvSpPr>
            <p:spPr bwMode="auto">
              <a:xfrm>
                <a:off x="1997" y="1957"/>
                <a:ext cx="992"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a:spcBef>
                    <a:spcPct val="50000"/>
                  </a:spcBef>
                  <a:defRPr/>
                </a:pPr>
                <a:r>
                  <a:rPr lang="en-US" sz="20800">
                    <a:solidFill>
                      <a:srgbClr val="FC0128"/>
                    </a:solidFill>
                    <a:latin typeface="Arial" pitchFamily="-112" charset="0"/>
                  </a:rPr>
                  <a:t>7</a:t>
                </a:r>
              </a:p>
            </p:txBody>
          </p:sp>
          <p:sp>
            <p:nvSpPr>
              <p:cNvPr id="198689" name="Line 33"/>
              <p:cNvSpPr>
                <a:spLocks noChangeShapeType="1"/>
              </p:cNvSpPr>
              <p:nvPr/>
            </p:nvSpPr>
            <p:spPr bwMode="auto">
              <a:xfrm>
                <a:off x="2242" y="2900"/>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a:solidFill>
                    <a:srgbClr val="FFFFFF"/>
                  </a:solidFill>
                  <a:latin typeface="Arial" pitchFamily="-105" charset="0"/>
                </a:endParaRPr>
              </a:p>
            </p:txBody>
          </p:sp>
        </p:grpSp>
      </p:grpSp>
      <p:sp>
        <p:nvSpPr>
          <p:cNvPr id="356366" name="Text Box 34"/>
          <p:cNvSpPr txBox="1">
            <a:spLocks noChangeArrowheads="1"/>
          </p:cNvSpPr>
          <p:nvPr/>
        </p:nvSpPr>
        <p:spPr bwMode="auto">
          <a:xfrm>
            <a:off x="6896100" y="6270625"/>
            <a:ext cx="195421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Buku Panduan hlm. 8-14</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1+#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Text Box 2"/>
          <p:cNvSpPr txBox="1">
            <a:spLocks noChangeArrowheads="1"/>
          </p:cNvSpPr>
          <p:nvPr/>
        </p:nvSpPr>
        <p:spPr bwMode="auto">
          <a:xfrm>
            <a:off x="873125" y="3387725"/>
            <a:ext cx="1384300" cy="2971800"/>
          </a:xfrm>
          <a:prstGeom prst="rect">
            <a:avLst/>
          </a:prstGeom>
          <a:noFill/>
          <a:ln w="12700">
            <a:noFill/>
            <a:miter lim="800000"/>
            <a:headEnd/>
            <a:tailEnd/>
          </a:ln>
          <a:effectLst>
            <a:outerShdw blurRad="63500" dist="99190" dir="3011666" algn="ctr" rotWithShape="0">
              <a:schemeClr val="bg2">
                <a:alpha val="74998"/>
              </a:schemeClr>
            </a:outerShdw>
          </a:effectLst>
        </p:spPr>
        <p:txBody>
          <a:bodyPr wrap="none" anchor="ctr">
            <a:spAutoFit/>
          </a:bodyPr>
          <a:lstStyle/>
          <a:p>
            <a:pPr algn="ctr">
              <a:spcBef>
                <a:spcPct val="50000"/>
              </a:spcBef>
              <a:defRPr/>
            </a:pPr>
            <a:r>
              <a:rPr lang="en-US" sz="18900">
                <a:solidFill>
                  <a:srgbClr val="FFD34A"/>
                </a:solidFill>
                <a:latin typeface="Times" pitchFamily="-112" charset="0"/>
              </a:rPr>
              <a:t>7</a:t>
            </a:r>
          </a:p>
        </p:txBody>
      </p:sp>
      <p:sp>
        <p:nvSpPr>
          <p:cNvPr id="200707" name="Rectangle 3"/>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12" charset="0"/>
              </a:rPr>
              <a:t>7</a:t>
            </a:r>
          </a:p>
        </p:txBody>
      </p:sp>
      <p:sp>
        <p:nvSpPr>
          <p:cNvPr id="200708" name="Line 4"/>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05" charset="0"/>
            </a:endParaRPr>
          </a:p>
        </p:txBody>
      </p:sp>
      <p:sp>
        <p:nvSpPr>
          <p:cNvPr id="200709" name="Rectangle 5"/>
          <p:cNvSpPr>
            <a:spLocks noGrp="1" noChangeArrowheads="1"/>
          </p:cNvSpPr>
          <p:nvPr>
            <p:ph type="ctrTitle"/>
          </p:nvPr>
        </p:nvSpPr>
        <p:spPr bwMode="auto">
          <a:xfrm>
            <a:off x="0" y="1652588"/>
            <a:ext cx="9144000" cy="163195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en-US" sz="5400" dirty="0" err="1">
                <a:solidFill>
                  <a:srgbClr val="FAFD00"/>
                </a:solidFill>
                <a:latin typeface="Times" charset="0"/>
                <a:ea typeface="ＭＳ Ｐゴシック" charset="0"/>
                <a:cs typeface="ＭＳ Ｐゴシック" charset="0"/>
              </a:rPr>
              <a:t>Membuka</a:t>
            </a:r>
            <a:r>
              <a:rPr lang="en-US" sz="5400" dirty="0">
                <a:solidFill>
                  <a:srgbClr val="FAFD00"/>
                </a:solidFill>
                <a:latin typeface="Times" charset="0"/>
                <a:ea typeface="ＭＳ Ｐゴシック" charset="0"/>
                <a:cs typeface="ＭＳ Ｐゴシック" charset="0"/>
              </a:rPr>
              <a:t> </a:t>
            </a:r>
            <a:br>
              <a:rPr lang="en-US" sz="5400" dirty="0">
                <a:solidFill>
                  <a:srgbClr val="FAFD00"/>
                </a:solidFill>
                <a:latin typeface="Times" charset="0"/>
                <a:ea typeface="ＭＳ Ｐゴシック" charset="0"/>
                <a:cs typeface="ＭＳ Ｐゴシック" charset="0"/>
              </a:rPr>
            </a:br>
            <a:r>
              <a:rPr lang="ja-JP" altLang="en-US" sz="5400" i="1" dirty="0">
                <a:solidFill>
                  <a:srgbClr val="FAFD00"/>
                </a:solidFill>
                <a:latin typeface="Times" charset="0"/>
                <a:ea typeface="ＭＳ Ｐゴシック" charset="0"/>
                <a:cs typeface="ＭＳ Ｐゴシック" charset="0"/>
              </a:rPr>
              <a:t>“</a:t>
            </a:r>
            <a:r>
              <a:rPr lang="en-US" altLang="ja-JP" sz="5400" i="1" dirty="0" err="1">
                <a:solidFill>
                  <a:srgbClr val="FAFD00"/>
                </a:solidFill>
                <a:latin typeface="Times" charset="0"/>
                <a:ea typeface="ＭＳ Ｐゴシック" charset="0"/>
                <a:cs typeface="ＭＳ Ｐゴシック" charset="0"/>
              </a:rPr>
              <a:t>Arsip</a:t>
            </a:r>
            <a:r>
              <a:rPr lang="en-US" altLang="ja-JP" sz="5400" i="1" dirty="0">
                <a:solidFill>
                  <a:srgbClr val="FAFD00"/>
                </a:solidFill>
                <a:latin typeface="Times" charset="0"/>
                <a:ea typeface="ＭＳ Ｐゴシック" charset="0"/>
                <a:cs typeface="ＭＳ Ｐゴシック" charset="0"/>
              </a:rPr>
              <a:t> </a:t>
            </a:r>
            <a:r>
              <a:rPr lang="en-US" altLang="ja-JP" sz="5400" i="1" dirty="0" err="1">
                <a:solidFill>
                  <a:srgbClr val="FAFD00"/>
                </a:solidFill>
                <a:latin typeface="Times" charset="0"/>
                <a:ea typeface="ＭＳ Ｐゴシック" charset="0"/>
                <a:cs typeface="ＭＳ Ｐゴシック" charset="0"/>
              </a:rPr>
              <a:t>Alkitab</a:t>
            </a:r>
            <a:r>
              <a:rPr lang="en-US" altLang="ja-JP" sz="5400" i="1" dirty="0">
                <a:solidFill>
                  <a:srgbClr val="FAFD00"/>
                </a:solidFill>
                <a:latin typeface="Times" charset="0"/>
                <a:ea typeface="ＭＳ Ｐゴシック" charset="0"/>
                <a:cs typeface="ＭＳ Ｐゴシック" charset="0"/>
              </a:rPr>
              <a:t> </a:t>
            </a:r>
            <a:r>
              <a:rPr lang="en-US" altLang="ja-JP" sz="5400" i="1" dirty="0" err="1">
                <a:solidFill>
                  <a:srgbClr val="FAFD00"/>
                </a:solidFill>
                <a:latin typeface="Times" charset="0"/>
                <a:ea typeface="ＭＳ Ｐゴシック" charset="0"/>
                <a:cs typeface="ＭＳ Ｐゴシック" charset="0"/>
              </a:rPr>
              <a:t>Anda</a:t>
            </a:r>
            <a:r>
              <a:rPr lang="ja-JP" altLang="en-US" sz="5400" i="1" dirty="0">
                <a:solidFill>
                  <a:srgbClr val="FAFD00"/>
                </a:solidFill>
                <a:latin typeface="Times" charset="0"/>
                <a:ea typeface="ＭＳ Ｐゴシック" charset="0"/>
                <a:cs typeface="ＭＳ Ｐゴシック" charset="0"/>
              </a:rPr>
              <a:t>”</a:t>
            </a:r>
            <a:endParaRPr lang="en-US" sz="5400" i="1" dirty="0">
              <a:solidFill>
                <a:srgbClr val="FAFD00"/>
              </a:solidFill>
              <a:latin typeface="Times" charset="0"/>
              <a:ea typeface="ＭＳ Ｐゴシック" charset="0"/>
              <a:cs typeface="ＭＳ Ｐゴシック" charset="0"/>
            </a:endParaRPr>
          </a:p>
        </p:txBody>
      </p:sp>
      <p:sp>
        <p:nvSpPr>
          <p:cNvPr id="200710" name="Rectangle 6"/>
          <p:cNvSpPr>
            <a:spLocks noChangeArrowheads="1"/>
          </p:cNvSpPr>
          <p:nvPr/>
        </p:nvSpPr>
        <p:spPr bwMode="auto">
          <a:xfrm>
            <a:off x="2443163" y="3338513"/>
            <a:ext cx="6173787" cy="17732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lstStyle/>
          <a:p>
            <a:pPr marL="342900" indent="-342900">
              <a:spcBef>
                <a:spcPct val="20000"/>
              </a:spcBef>
              <a:buClr>
                <a:srgbClr val="790015"/>
              </a:buClr>
              <a:buSzPct val="75000"/>
              <a:buFont typeface="Monotype Sorts" charset="0"/>
              <a:buNone/>
              <a:defRPr/>
            </a:pPr>
            <a:r>
              <a:rPr lang="en-US" sz="17200">
                <a:solidFill>
                  <a:srgbClr val="FFFFFF"/>
                </a:solidFill>
                <a:effectLst>
                  <a:outerShdw blurRad="38100" dist="38100" dir="2700000" algn="tl">
                    <a:srgbClr val="000000"/>
                  </a:outerShdw>
                </a:effectLst>
              </a:rPr>
              <a:t>= </a:t>
            </a:r>
            <a:r>
              <a:rPr lang="en-US" sz="17200">
                <a:solidFill>
                  <a:srgbClr val="FF6600"/>
                </a:solidFill>
                <a:effectLst>
                  <a:outerShdw blurRad="38100" dist="38100" dir="2700000" algn="tl">
                    <a:srgbClr val="000000"/>
                  </a:outerShdw>
                </a:effectLst>
              </a:rPr>
              <a:t>4</a:t>
            </a:r>
            <a:r>
              <a:rPr lang="en-US" sz="15600">
                <a:solidFill>
                  <a:srgbClr val="FFFFFF"/>
                </a:solidFill>
                <a:effectLst>
                  <a:outerShdw blurRad="38100" dist="38100" dir="2700000" algn="tl">
                    <a:srgbClr val="000000"/>
                  </a:outerShdw>
                </a:effectLst>
              </a:rPr>
              <a:t>+</a:t>
            </a:r>
            <a:r>
              <a:rPr lang="en-US" sz="17200">
                <a:solidFill>
                  <a:srgbClr val="33CC33"/>
                </a:solidFill>
                <a:effectLst>
                  <a:outerShdw blurRad="38100" dist="38100" dir="2700000" algn="tl">
                    <a:srgbClr val="000000"/>
                  </a:outerShdw>
                </a:effectLst>
              </a:rPr>
              <a:t>3</a:t>
            </a:r>
            <a:endParaRPr lang="en-US" sz="17200">
              <a:solidFill>
                <a:srgbClr val="FFFFFF"/>
              </a:solidFill>
              <a:effectLst>
                <a:outerShdw blurRad="38100" dist="38100" dir="2700000" algn="tl">
                  <a:srgbClr val="000000"/>
                </a:outerShdw>
              </a:effectLst>
            </a:endParaRPr>
          </a:p>
        </p:txBody>
      </p:sp>
      <p:sp>
        <p:nvSpPr>
          <p:cNvPr id="200711" name="Line 7"/>
          <p:cNvSpPr>
            <a:spLocks noChangeShapeType="1"/>
          </p:cNvSpPr>
          <p:nvPr/>
        </p:nvSpPr>
        <p:spPr bwMode="auto">
          <a:xfrm>
            <a:off x="1476375" y="4940300"/>
            <a:ext cx="617538" cy="1588"/>
          </a:xfrm>
          <a:prstGeom prst="line">
            <a:avLst/>
          </a:prstGeom>
          <a:noFill/>
          <a:ln w="76200">
            <a:solidFill>
              <a:srgbClr val="FC0128"/>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05" charset="0"/>
            </a:endParaRPr>
          </a:p>
        </p:txBody>
      </p:sp>
      <p:sp>
        <p:nvSpPr>
          <p:cNvPr id="358407" name="Text Box 8"/>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358408" name="Text Box 9"/>
          <p:cNvSpPr txBox="1">
            <a:spLocks noChangeArrowheads="1"/>
          </p:cNvSpPr>
          <p:nvPr/>
        </p:nvSpPr>
        <p:spPr bwMode="auto">
          <a:xfrm>
            <a:off x="8797925" y="6184900"/>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 </a:t>
            </a:r>
          </a:p>
        </p:txBody>
      </p:sp>
      <p:sp>
        <p:nvSpPr>
          <p:cNvPr id="358409" name="Text Box 10"/>
          <p:cNvSpPr txBox="1">
            <a:spLocks noChangeArrowheads="1"/>
          </p:cNvSpPr>
          <p:nvPr/>
        </p:nvSpPr>
        <p:spPr bwMode="auto">
          <a:xfrm>
            <a:off x="8339138" y="6486525"/>
            <a:ext cx="2333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b="1">
                <a:solidFill>
                  <a:srgbClr val="FFFFFF"/>
                </a:solidFill>
              </a:rPr>
              <a:t> </a:t>
            </a:r>
          </a:p>
        </p:txBody>
      </p:sp>
      <p:sp>
        <p:nvSpPr>
          <p:cNvPr id="358410" name="Text Box 11"/>
          <p:cNvSpPr txBox="1">
            <a:spLocks noChangeArrowheads="1"/>
          </p:cNvSpPr>
          <p:nvPr/>
        </p:nvSpPr>
        <p:spPr bwMode="auto">
          <a:xfrm>
            <a:off x="8086725" y="653415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41</a:t>
            </a:r>
          </a:p>
        </p:txBody>
      </p:sp>
      <p:sp>
        <p:nvSpPr>
          <p:cNvPr id="358411" name="Text Box 12"/>
          <p:cNvSpPr txBox="1">
            <a:spLocks noChangeArrowheads="1"/>
          </p:cNvSpPr>
          <p:nvPr/>
        </p:nvSpPr>
        <p:spPr bwMode="auto">
          <a:xfrm>
            <a:off x="8721725" y="64135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2</a:t>
            </a:r>
          </a:p>
        </p:txBody>
      </p:sp>
      <p:sp>
        <p:nvSpPr>
          <p:cNvPr id="358412" name="Text Box 13"/>
          <p:cNvSpPr txBox="1">
            <a:spLocks noChangeArrowheads="1"/>
          </p:cNvSpPr>
          <p:nvPr/>
        </p:nvSpPr>
        <p:spPr bwMode="auto">
          <a:xfrm>
            <a:off x="6896100" y="6270625"/>
            <a:ext cx="195421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Buku Panduan hlm. 8-14</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grpId="0" nodeType="afterEffect">
                                  <p:stCondLst>
                                    <p:cond delay="0"/>
                                  </p:stCondLst>
                                  <p:childTnLst>
                                    <p:set>
                                      <p:cBhvr>
                                        <p:cTn id="6" dur="1" fill="hold">
                                          <p:stCondLst>
                                            <p:cond delay="0"/>
                                          </p:stCondLst>
                                        </p:cTn>
                                        <p:tgtEl>
                                          <p:spTgt spid="200706"/>
                                        </p:tgtEl>
                                        <p:attrNameLst>
                                          <p:attrName>style.visibility</p:attrName>
                                        </p:attrNameLst>
                                      </p:cBhvr>
                                      <p:to>
                                        <p:strVal val="visible"/>
                                      </p:to>
                                    </p:set>
                                    <p:anim calcmode="lin" valueType="num">
                                      <p:cBhvr additive="base">
                                        <p:cTn id="7" dur="500" fill="hold"/>
                                        <p:tgtEl>
                                          <p:spTgt spid="200706"/>
                                        </p:tgtEl>
                                        <p:attrNameLst>
                                          <p:attrName>ppt_x</p:attrName>
                                        </p:attrNameLst>
                                      </p:cBhvr>
                                      <p:tavLst>
                                        <p:tav tm="0">
                                          <p:val>
                                            <p:strVal val="1+#ppt_w/2"/>
                                          </p:val>
                                        </p:tav>
                                        <p:tav tm="100000">
                                          <p:val>
                                            <p:strVal val="#ppt_x"/>
                                          </p:val>
                                        </p:tav>
                                      </p:tavLst>
                                    </p:anim>
                                    <p:anim calcmode="lin" valueType="num">
                                      <p:cBhvr additive="base">
                                        <p:cTn id="8" dur="500" fill="hold"/>
                                        <p:tgtEl>
                                          <p:spTgt spid="20070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200711"/>
                                        </p:tgtEl>
                                        <p:attrNameLst>
                                          <p:attrName>style.visibility</p:attrName>
                                        </p:attrNameLst>
                                      </p:cBhvr>
                                      <p:to>
                                        <p:strVal val="visible"/>
                                      </p:to>
                                    </p:set>
                                    <p:anim calcmode="lin" valueType="num">
                                      <p:cBhvr>
                                        <p:cTn id="13" dur="1000" fill="hold"/>
                                        <p:tgtEl>
                                          <p:spTgt spid="200711"/>
                                        </p:tgtEl>
                                        <p:attrNameLst>
                                          <p:attrName>ppt_w</p:attrName>
                                        </p:attrNameLst>
                                      </p:cBhvr>
                                      <p:tavLst>
                                        <p:tav tm="0">
                                          <p:val>
                                            <p:fltVal val="0"/>
                                          </p:val>
                                        </p:tav>
                                        <p:tav tm="100000">
                                          <p:val>
                                            <p:strVal val="#ppt_w"/>
                                          </p:val>
                                        </p:tav>
                                      </p:tavLst>
                                    </p:anim>
                                    <p:anim calcmode="lin" valueType="num">
                                      <p:cBhvr>
                                        <p:cTn id="14" dur="1000" fill="hold"/>
                                        <p:tgtEl>
                                          <p:spTgt spid="200711"/>
                                        </p:tgtEl>
                                        <p:attrNameLst>
                                          <p:attrName>ppt_h</p:attrName>
                                        </p:attrNameLst>
                                      </p:cBhvr>
                                      <p:tavLst>
                                        <p:tav tm="0">
                                          <p:val>
                                            <p:fltVal val="0"/>
                                          </p:val>
                                        </p:tav>
                                        <p:tav tm="100000">
                                          <p:val>
                                            <p:strVal val="#ppt_h"/>
                                          </p:val>
                                        </p:tav>
                                      </p:tavLst>
                                    </p:anim>
                                    <p:anim calcmode="lin" valueType="num">
                                      <p:cBhvr>
                                        <p:cTn id="15" dur="1000" fill="hold"/>
                                        <p:tgtEl>
                                          <p:spTgt spid="200711"/>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007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00710"/>
                                        </p:tgtEl>
                                        <p:attrNameLst>
                                          <p:attrName>style.visibility</p:attrName>
                                        </p:attrNameLst>
                                      </p:cBhvr>
                                      <p:to>
                                        <p:strVal val="visible"/>
                                      </p:to>
                                    </p:set>
                                    <p:animEffect transition="in" filter="wipe(left)">
                                      <p:cBhvr>
                                        <p:cTn id="21" dur="500"/>
                                        <p:tgtEl>
                                          <p:spTgt spid="2007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06" grpId="0" autoUpdateAnimBg="0"/>
      <p:bldP spid="200710" grpId="0"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12" charset="0"/>
              </a:rPr>
              <a:t>7</a:t>
            </a:r>
          </a:p>
        </p:txBody>
      </p:sp>
      <p:sp>
        <p:nvSpPr>
          <p:cNvPr id="202755" name="Line 3"/>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05" charset="0"/>
            </a:endParaRPr>
          </a:p>
        </p:txBody>
      </p:sp>
      <p:sp>
        <p:nvSpPr>
          <p:cNvPr id="360451" name="Rectangle 5"/>
          <p:cNvSpPr>
            <a:spLocks noChangeArrowheads="1"/>
          </p:cNvSpPr>
          <p:nvPr/>
        </p:nvSpPr>
        <p:spPr bwMode="auto">
          <a:xfrm>
            <a:off x="1371600" y="3886200"/>
            <a:ext cx="64008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sz="1600" b="1">
              <a:solidFill>
                <a:srgbClr val="FFA27C"/>
              </a:solidFill>
            </a:endParaRPr>
          </a:p>
        </p:txBody>
      </p:sp>
      <p:sp>
        <p:nvSpPr>
          <p:cNvPr id="202758" name="Rectangle 6"/>
          <p:cNvSpPr>
            <a:spLocks noChangeArrowheads="1"/>
          </p:cNvSpPr>
          <p:nvPr/>
        </p:nvSpPr>
        <p:spPr bwMode="auto">
          <a:xfrm>
            <a:off x="101600" y="3554413"/>
            <a:ext cx="9042400" cy="17526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lstStyle/>
          <a:p>
            <a:pPr marL="342900" indent="-342900" algn="ctr">
              <a:spcBef>
                <a:spcPct val="20000"/>
              </a:spcBef>
              <a:defRPr/>
            </a:pPr>
            <a:r>
              <a:rPr lang="en-US" sz="15600" b="1">
                <a:solidFill>
                  <a:srgbClr val="E8EC39"/>
                </a:solidFill>
                <a:effectLst>
                  <a:outerShdw blurRad="38100" dist="38100" dir="2700000" algn="tl">
                    <a:srgbClr val="000000"/>
                  </a:outerShdw>
                </a:effectLst>
              </a:rPr>
              <a:t>C</a:t>
            </a:r>
            <a:r>
              <a:rPr lang="en-US" sz="15600" b="1">
                <a:solidFill>
                  <a:srgbClr val="00FF00"/>
                </a:solidFill>
                <a:effectLst>
                  <a:outerShdw blurRad="38100" dist="38100" dir="2700000" algn="tl">
                    <a:srgbClr val="000000"/>
                  </a:outerShdw>
                </a:effectLst>
              </a:rPr>
              <a:t> </a:t>
            </a:r>
            <a:r>
              <a:rPr lang="en-US" sz="15600" b="1">
                <a:solidFill>
                  <a:srgbClr val="FF5008"/>
                </a:solidFill>
                <a:effectLst>
                  <a:outerShdw blurRad="38100" dist="38100" dir="2700000" algn="tl">
                    <a:srgbClr val="000000"/>
                  </a:outerShdw>
                </a:effectLst>
              </a:rPr>
              <a:t>4</a:t>
            </a:r>
            <a:r>
              <a:rPr lang="en-US" sz="15600" b="1">
                <a:solidFill>
                  <a:srgbClr val="00FF00"/>
                </a:solidFill>
                <a:effectLst>
                  <a:outerShdw blurRad="38100" dist="38100" dir="2700000" algn="tl">
                    <a:srgbClr val="000000"/>
                  </a:outerShdw>
                </a:effectLst>
              </a:rPr>
              <a:t> 3 </a:t>
            </a:r>
            <a:r>
              <a:rPr lang="en-US" sz="15600" b="1">
                <a:solidFill>
                  <a:srgbClr val="114FFB"/>
                </a:solidFill>
                <a:effectLst>
                  <a:outerShdw blurRad="38100" dist="38100" dir="2700000" algn="tl">
                    <a:srgbClr val="000000"/>
                  </a:outerShdw>
                </a:effectLst>
              </a:rPr>
              <a:t>S</a:t>
            </a:r>
            <a:r>
              <a:rPr lang="en-US" sz="15600" b="1">
                <a:solidFill>
                  <a:srgbClr val="00FF00"/>
                </a:solidFill>
                <a:effectLst>
                  <a:outerShdw blurRad="38100" dist="38100" dir="2700000" algn="tl">
                    <a:srgbClr val="000000"/>
                  </a:outerShdw>
                </a:effectLst>
              </a:rPr>
              <a:t> </a:t>
            </a:r>
            <a:r>
              <a:rPr lang="en-US" sz="15600" b="1">
                <a:solidFill>
                  <a:srgbClr val="FFFFFF"/>
                </a:solidFill>
                <a:effectLst>
                  <a:outerShdw blurRad="38100" dist="38100" dir="2700000" algn="tl">
                    <a:srgbClr val="000000"/>
                  </a:outerShdw>
                </a:effectLst>
              </a:rPr>
              <a:t>Y</a:t>
            </a:r>
            <a:r>
              <a:rPr lang="en-US" sz="15600" b="1">
                <a:solidFill>
                  <a:srgbClr val="00FF00"/>
                </a:solidFill>
                <a:effectLst>
                  <a:outerShdw blurRad="38100" dist="38100" dir="2700000" algn="tl">
                    <a:srgbClr val="000000"/>
                  </a:outerShdw>
                </a:effectLst>
              </a:rPr>
              <a:t> </a:t>
            </a:r>
          </a:p>
        </p:txBody>
      </p:sp>
      <p:sp>
        <p:nvSpPr>
          <p:cNvPr id="202759" name="Rectangle 7"/>
          <p:cNvSpPr>
            <a:spLocks noChangeArrowheads="1"/>
          </p:cNvSpPr>
          <p:nvPr/>
        </p:nvSpPr>
        <p:spPr bwMode="auto">
          <a:xfrm>
            <a:off x="101600" y="3565525"/>
            <a:ext cx="9042400" cy="17526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lstStyle/>
          <a:p>
            <a:pPr marL="342900" indent="-342900" algn="ctr">
              <a:spcBef>
                <a:spcPct val="20000"/>
              </a:spcBef>
              <a:defRPr/>
            </a:pPr>
            <a:r>
              <a:rPr lang="en-US" sz="15600" b="1">
                <a:solidFill>
                  <a:srgbClr val="E8EC39"/>
                </a:solidFill>
                <a:effectLst>
                  <a:outerShdw blurRad="38100" dist="38100" dir="2700000" algn="tl">
                    <a:srgbClr val="000000"/>
                  </a:outerShdw>
                </a:effectLst>
              </a:rPr>
              <a:t>C</a:t>
            </a:r>
            <a:r>
              <a:rPr lang="en-US" sz="15600" b="1">
                <a:solidFill>
                  <a:srgbClr val="00FF00"/>
                </a:solidFill>
                <a:effectLst>
                  <a:outerShdw blurRad="38100" dist="38100" dir="2700000" algn="tl">
                    <a:srgbClr val="000000"/>
                  </a:outerShdw>
                </a:effectLst>
              </a:rPr>
              <a:t> </a:t>
            </a:r>
            <a:r>
              <a:rPr lang="en-US" sz="15600" b="1">
                <a:solidFill>
                  <a:srgbClr val="FF5008"/>
                </a:solidFill>
                <a:effectLst>
                  <a:outerShdw blurRad="38100" dist="38100" dir="2700000" algn="tl">
                    <a:srgbClr val="000000"/>
                  </a:outerShdw>
                </a:effectLst>
              </a:rPr>
              <a:t>4</a:t>
            </a:r>
            <a:r>
              <a:rPr lang="en-US" sz="15600" b="1">
                <a:solidFill>
                  <a:srgbClr val="00FF00"/>
                </a:solidFill>
                <a:effectLst>
                  <a:outerShdw blurRad="38100" dist="38100" dir="2700000" algn="tl">
                    <a:srgbClr val="000000"/>
                  </a:outerShdw>
                </a:effectLst>
              </a:rPr>
              <a:t> 3 </a:t>
            </a:r>
            <a:r>
              <a:rPr lang="en-US" sz="15600" b="1">
                <a:solidFill>
                  <a:srgbClr val="114FFB"/>
                </a:solidFill>
                <a:effectLst>
                  <a:outerShdw blurRad="38100" dist="38100" dir="2700000" algn="tl">
                    <a:srgbClr val="000000"/>
                  </a:outerShdw>
                </a:effectLst>
              </a:rPr>
              <a:t>S</a:t>
            </a:r>
            <a:r>
              <a:rPr lang="en-US" sz="15600" b="1">
                <a:solidFill>
                  <a:srgbClr val="00FF00"/>
                </a:solidFill>
                <a:effectLst>
                  <a:outerShdw blurRad="38100" dist="38100" dir="2700000" algn="tl">
                    <a:srgbClr val="000000"/>
                  </a:outerShdw>
                </a:effectLst>
              </a:rPr>
              <a:t> </a:t>
            </a:r>
            <a:r>
              <a:rPr lang="en-US" sz="15600" b="1">
                <a:solidFill>
                  <a:srgbClr val="FFFFFF"/>
                </a:solidFill>
                <a:effectLst>
                  <a:outerShdw blurRad="38100" dist="38100" dir="2700000" algn="tl">
                    <a:srgbClr val="000000"/>
                  </a:outerShdw>
                </a:effectLst>
              </a:rPr>
              <a:t>Y</a:t>
            </a:r>
            <a:r>
              <a:rPr lang="en-US" sz="15600" b="1">
                <a:solidFill>
                  <a:srgbClr val="00FF00"/>
                </a:solidFill>
                <a:effectLst>
                  <a:outerShdw blurRad="38100" dist="38100" dir="2700000" algn="tl">
                    <a:srgbClr val="000000"/>
                  </a:outerShdw>
                </a:effectLst>
              </a:rPr>
              <a:t> </a:t>
            </a:r>
          </a:p>
        </p:txBody>
      </p:sp>
      <p:sp>
        <p:nvSpPr>
          <p:cNvPr id="360454" name="Text Box 8"/>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360455" name="Text Box 9"/>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FFFF"/>
              </a:solidFill>
            </a:endParaRPr>
          </a:p>
        </p:txBody>
      </p:sp>
      <p:sp>
        <p:nvSpPr>
          <p:cNvPr id="360456" name="Text Box 10"/>
          <p:cNvSpPr txBox="1">
            <a:spLocks noChangeArrowheads="1"/>
          </p:cNvSpPr>
          <p:nvPr/>
        </p:nvSpPr>
        <p:spPr bwMode="auto">
          <a:xfrm>
            <a:off x="8339138" y="6486525"/>
            <a:ext cx="2333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b="1">
                <a:solidFill>
                  <a:srgbClr val="FFFFFF"/>
                </a:solidFill>
              </a:rPr>
              <a:t> </a:t>
            </a:r>
          </a:p>
        </p:txBody>
      </p:sp>
      <p:sp>
        <p:nvSpPr>
          <p:cNvPr id="360457" name="Text Box 11"/>
          <p:cNvSpPr txBox="1">
            <a:spLocks noChangeArrowheads="1"/>
          </p:cNvSpPr>
          <p:nvPr/>
        </p:nvSpPr>
        <p:spPr bwMode="auto">
          <a:xfrm>
            <a:off x="8086725" y="653415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42</a:t>
            </a:r>
          </a:p>
        </p:txBody>
      </p:sp>
      <p:sp>
        <p:nvSpPr>
          <p:cNvPr id="360458" name="Text Box 12"/>
          <p:cNvSpPr txBox="1">
            <a:spLocks noChangeArrowheads="1"/>
          </p:cNvSpPr>
          <p:nvPr/>
        </p:nvSpPr>
        <p:spPr bwMode="auto">
          <a:xfrm>
            <a:off x="8721725" y="64135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1</a:t>
            </a:r>
          </a:p>
        </p:txBody>
      </p:sp>
      <p:sp>
        <p:nvSpPr>
          <p:cNvPr id="360459" name="Text Box 13"/>
          <p:cNvSpPr txBox="1">
            <a:spLocks noChangeArrowheads="1"/>
          </p:cNvSpPr>
          <p:nvPr/>
        </p:nvSpPr>
        <p:spPr bwMode="auto">
          <a:xfrm>
            <a:off x="6896100" y="6270625"/>
            <a:ext cx="195421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Buku Panduan hlm. 8-14</a:t>
            </a:r>
          </a:p>
        </p:txBody>
      </p:sp>
      <p:sp>
        <p:nvSpPr>
          <p:cNvPr id="2" name="Title 1"/>
          <p:cNvSpPr>
            <a:spLocks noGrp="1"/>
          </p:cNvSpPr>
          <p:nvPr>
            <p:ph type="title" idx="4294967295"/>
          </p:nvPr>
        </p:nvSpPr>
        <p:spPr>
          <a:xfrm>
            <a:off x="0" y="1643063"/>
            <a:ext cx="9144000" cy="1785937"/>
          </a:xfrm>
          <a:prstGeom prst="rect">
            <a:avLst/>
          </a:prstGeom>
          <a:ln w="12700">
            <a:miter lim="800000"/>
            <a:headEnd/>
            <a:tailEnd/>
          </a:ln>
          <a:effectLst>
            <a:outerShdw blurRad="63500" dist="107763" dir="2700000" algn="ctr" rotWithShape="0">
              <a:schemeClr val="bg2">
                <a:alpha val="74998"/>
              </a:schemeClr>
            </a:outerShdw>
          </a:effectLst>
        </p:spPr>
        <p:txBody>
          <a:bodyPr lIns="90487" tIns="44450" rIns="90487" bIns="44450" anchor="ctr"/>
          <a:lstStyle/>
          <a:p>
            <a:pPr algn="ctr">
              <a:defRPr/>
            </a:pPr>
            <a:r>
              <a:rPr lang="en-US" sz="5400" kern="1200" dirty="0" err="1">
                <a:solidFill>
                  <a:srgbClr val="FAFD00"/>
                </a:solidFill>
                <a:latin typeface="Times" charset="0"/>
                <a:ea typeface="ＭＳ Ｐゴシック" charset="0"/>
                <a:cs typeface="ＭＳ Ｐゴシック" charset="0"/>
              </a:rPr>
              <a:t>Membuka</a:t>
            </a:r>
            <a:r>
              <a:rPr lang="en-US" sz="5400" kern="1200" dirty="0">
                <a:solidFill>
                  <a:srgbClr val="FAFD00"/>
                </a:solidFill>
                <a:latin typeface="Times" charset="0"/>
                <a:ea typeface="ＭＳ Ｐゴシック" charset="0"/>
                <a:cs typeface="ＭＳ Ｐゴシック" charset="0"/>
              </a:rPr>
              <a:t>  </a:t>
            </a:r>
            <a:br>
              <a:rPr lang="en-US" sz="5400" kern="1200" dirty="0">
                <a:solidFill>
                  <a:srgbClr val="FAFD00"/>
                </a:solidFill>
                <a:latin typeface="Times" charset="0"/>
                <a:ea typeface="ＭＳ Ｐゴシック" charset="0"/>
                <a:cs typeface="ＭＳ Ｐゴシック" charset="0"/>
              </a:rPr>
            </a:br>
            <a:r>
              <a:rPr lang="en-US" altLang="ja-JP" sz="5400" i="1" kern="1200" dirty="0">
                <a:solidFill>
                  <a:srgbClr val="FAFD00"/>
                </a:solidFill>
                <a:latin typeface="Times" charset="0"/>
                <a:ea typeface="ＭＳ Ｐゴシック" charset="0"/>
                <a:cs typeface="ＭＳ Ｐゴシック" charset="0"/>
              </a:rPr>
              <a:t>“</a:t>
            </a:r>
            <a:r>
              <a:rPr lang="en-US" sz="5400" i="1" kern="1200" dirty="0" err="1">
                <a:solidFill>
                  <a:srgbClr val="FAFD00"/>
                </a:solidFill>
                <a:latin typeface="Times" charset="0"/>
                <a:ea typeface="ＭＳ Ｐゴシック" charset="0"/>
                <a:cs typeface="ＭＳ Ｐゴシック" charset="0"/>
              </a:rPr>
              <a:t>Arsip</a:t>
            </a:r>
            <a:r>
              <a:rPr lang="en-US" sz="5400" i="1" kern="1200" dirty="0">
                <a:solidFill>
                  <a:srgbClr val="FAFD00"/>
                </a:solidFill>
                <a:latin typeface="Times" charset="0"/>
                <a:ea typeface="ＭＳ Ｐゴシック" charset="0"/>
                <a:cs typeface="ＭＳ Ｐゴシック" charset="0"/>
              </a:rPr>
              <a:t> </a:t>
            </a:r>
            <a:r>
              <a:rPr lang="en-US" sz="5400" i="1" kern="1200" dirty="0" err="1">
                <a:solidFill>
                  <a:srgbClr val="FAFD00"/>
                </a:solidFill>
                <a:latin typeface="Times" charset="0"/>
                <a:ea typeface="ＭＳ Ｐゴシック" charset="0"/>
                <a:cs typeface="ＭＳ Ｐゴシック" charset="0"/>
              </a:rPr>
              <a:t>Alkitab</a:t>
            </a:r>
            <a:r>
              <a:rPr lang="en-US" sz="5400" i="1" kern="1200" dirty="0">
                <a:solidFill>
                  <a:srgbClr val="FAFD00"/>
                </a:solidFill>
                <a:latin typeface="Times" charset="0"/>
                <a:ea typeface="ＭＳ Ｐゴシック" charset="0"/>
                <a:cs typeface="ＭＳ Ｐゴシック" charset="0"/>
              </a:rPr>
              <a:t> </a:t>
            </a:r>
            <a:r>
              <a:rPr lang="en-US" sz="5400" i="1" kern="1200" dirty="0" err="1">
                <a:solidFill>
                  <a:srgbClr val="FAFD00"/>
                </a:solidFill>
                <a:latin typeface="Times" charset="0"/>
                <a:ea typeface="ＭＳ Ｐゴシック" charset="0"/>
                <a:cs typeface="ＭＳ Ｐゴシック" charset="0"/>
              </a:rPr>
              <a:t>Anda</a:t>
            </a:r>
            <a:r>
              <a:rPr lang="en-US" altLang="ja-JP" sz="5400" i="1" kern="1200" dirty="0">
                <a:solidFill>
                  <a:srgbClr val="FAFD00"/>
                </a:solidFill>
                <a:latin typeface="Times" charset="0"/>
                <a:ea typeface="ＭＳ Ｐゴシック" charset="0"/>
                <a:cs typeface="ＭＳ Ｐゴシック" charset="0"/>
              </a:rPr>
              <a:t>”</a:t>
            </a:r>
            <a:endParaRPr lang="en-US" sz="5400" i="1" kern="1200" dirty="0">
              <a:solidFill>
                <a:srgbClr val="FAFD00"/>
              </a:solidFill>
              <a:latin typeface="Times" charset="0"/>
              <a:ea typeface="ＭＳ Ｐゴシック" charset="0"/>
              <a:cs typeface="ＭＳ Ｐゴシック"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202758"/>
                                        </p:tgtEl>
                                        <p:attrNameLst>
                                          <p:attrName>style.visibility</p:attrName>
                                        </p:attrNameLst>
                                      </p:cBhvr>
                                      <p:to>
                                        <p:strVal val="visible"/>
                                      </p:to>
                                    </p:set>
                                    <p:anim calcmode="lin" valueType="num">
                                      <p:cBhvr>
                                        <p:cTn id="7" dur="500" fill="hold"/>
                                        <p:tgtEl>
                                          <p:spTgt spid="202758"/>
                                        </p:tgtEl>
                                        <p:attrNameLst>
                                          <p:attrName>ppt_w</p:attrName>
                                        </p:attrNameLst>
                                      </p:cBhvr>
                                      <p:tavLst>
                                        <p:tav tm="0">
                                          <p:val>
                                            <p:fltVal val="0"/>
                                          </p:val>
                                        </p:tav>
                                        <p:tav tm="100000">
                                          <p:val>
                                            <p:strVal val="#ppt_w"/>
                                          </p:val>
                                        </p:tav>
                                      </p:tavLst>
                                    </p:anim>
                                    <p:anim calcmode="lin" valueType="num">
                                      <p:cBhvr>
                                        <p:cTn id="8" dur="500" fill="hold"/>
                                        <p:tgtEl>
                                          <p:spTgt spid="202758"/>
                                        </p:tgtEl>
                                        <p:attrNameLst>
                                          <p:attrName>ppt_h</p:attrName>
                                        </p:attrNameLst>
                                      </p:cBhvr>
                                      <p:tavLst>
                                        <p:tav tm="0">
                                          <p:val>
                                            <p:fltVal val="0"/>
                                          </p:val>
                                        </p:tav>
                                        <p:tav tm="100000">
                                          <p:val>
                                            <p:strVal val="#ppt_h"/>
                                          </p:val>
                                        </p:tav>
                                      </p:tavLst>
                                    </p:anim>
                                    <p:anim calcmode="lin" valueType="num">
                                      <p:cBhvr>
                                        <p:cTn id="9" dur="500" fill="hold"/>
                                        <p:tgtEl>
                                          <p:spTgt spid="202758"/>
                                        </p:tgtEl>
                                        <p:attrNameLst>
                                          <p:attrName>ppt_x</p:attrName>
                                        </p:attrNameLst>
                                      </p:cBhvr>
                                      <p:tavLst>
                                        <p:tav tm="0">
                                          <p:val>
                                            <p:fltVal val="0.5"/>
                                          </p:val>
                                        </p:tav>
                                        <p:tav tm="100000">
                                          <p:val>
                                            <p:strVal val="#ppt_x"/>
                                          </p:val>
                                        </p:tav>
                                      </p:tavLst>
                                    </p:anim>
                                    <p:anim calcmode="lin" valueType="num">
                                      <p:cBhvr>
                                        <p:cTn id="10" dur="500" fill="hold"/>
                                        <p:tgtEl>
                                          <p:spTgt spid="202758"/>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202759"/>
                                        </p:tgtEl>
                                        <p:attrNameLst>
                                          <p:attrName>style.visibility</p:attrName>
                                        </p:attrNameLst>
                                      </p:cBhvr>
                                      <p:to>
                                        <p:strVal val="visible"/>
                                      </p:to>
                                    </p:set>
                                    <p:anim calcmode="lin" valueType="num">
                                      <p:cBhvr>
                                        <p:cTn id="15" dur="500" fill="hold"/>
                                        <p:tgtEl>
                                          <p:spTgt spid="202759"/>
                                        </p:tgtEl>
                                        <p:attrNameLst>
                                          <p:attrName>ppt_w</p:attrName>
                                        </p:attrNameLst>
                                      </p:cBhvr>
                                      <p:tavLst>
                                        <p:tav tm="0">
                                          <p:val>
                                            <p:fltVal val="0"/>
                                          </p:val>
                                        </p:tav>
                                        <p:tav tm="100000">
                                          <p:val>
                                            <p:strVal val="#ppt_w"/>
                                          </p:val>
                                        </p:tav>
                                      </p:tavLst>
                                    </p:anim>
                                    <p:anim calcmode="lin" valueType="num">
                                      <p:cBhvr>
                                        <p:cTn id="16" dur="500" fill="hold"/>
                                        <p:tgtEl>
                                          <p:spTgt spid="202759"/>
                                        </p:tgtEl>
                                        <p:attrNameLst>
                                          <p:attrName>ppt_h</p:attrName>
                                        </p:attrNameLst>
                                      </p:cBhvr>
                                      <p:tavLst>
                                        <p:tav tm="0">
                                          <p:val>
                                            <p:fltVal val="0"/>
                                          </p:val>
                                        </p:tav>
                                        <p:tav tm="100000">
                                          <p:val>
                                            <p:strVal val="#ppt_h"/>
                                          </p:val>
                                        </p:tav>
                                      </p:tavLst>
                                    </p:anim>
                                    <p:anim calcmode="lin" valueType="num">
                                      <p:cBhvr>
                                        <p:cTn id="17" dur="500" fill="hold"/>
                                        <p:tgtEl>
                                          <p:spTgt spid="202759"/>
                                        </p:tgtEl>
                                        <p:attrNameLst>
                                          <p:attrName>ppt_x</p:attrName>
                                        </p:attrNameLst>
                                      </p:cBhvr>
                                      <p:tavLst>
                                        <p:tav tm="0">
                                          <p:val>
                                            <p:fltVal val="0.5"/>
                                          </p:val>
                                        </p:tav>
                                        <p:tav tm="100000">
                                          <p:val>
                                            <p:strVal val="#ppt_x"/>
                                          </p:val>
                                        </p:tav>
                                      </p:tavLst>
                                    </p:anim>
                                    <p:anim calcmode="lin" valueType="num">
                                      <p:cBhvr>
                                        <p:cTn id="18" dur="500" fill="hold"/>
                                        <p:tgtEl>
                                          <p:spTgt spid="20275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8" grpId="0" autoUpdateAnimBg="0"/>
      <p:bldP spid="202759" grpId="0"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12" charset="0"/>
              </a:rPr>
              <a:t>7</a:t>
            </a:r>
          </a:p>
        </p:txBody>
      </p:sp>
      <p:sp>
        <p:nvSpPr>
          <p:cNvPr id="204803" name="Line 3"/>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05" charset="0"/>
            </a:endParaRPr>
          </a:p>
        </p:txBody>
      </p:sp>
      <p:grpSp>
        <p:nvGrpSpPr>
          <p:cNvPr id="2" name="Group 4"/>
          <p:cNvGrpSpPr>
            <a:grpSpLocks/>
          </p:cNvGrpSpPr>
          <p:nvPr/>
        </p:nvGrpSpPr>
        <p:grpSpPr bwMode="auto">
          <a:xfrm>
            <a:off x="2171700" y="5046663"/>
            <a:ext cx="4510088" cy="1006475"/>
            <a:chOff x="1368" y="3179"/>
            <a:chExt cx="2841" cy="634"/>
          </a:xfrm>
        </p:grpSpPr>
        <p:sp>
          <p:nvSpPr>
            <p:cNvPr id="204805" name="Text Box 5"/>
            <p:cNvSpPr txBox="1">
              <a:spLocks noChangeArrowheads="1"/>
            </p:cNvSpPr>
            <p:nvPr/>
          </p:nvSpPr>
          <p:spPr bwMode="auto">
            <a:xfrm>
              <a:off x="1820" y="3179"/>
              <a:ext cx="2389"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FFFFFF"/>
                  </a:solidFill>
                  <a:effectLst>
                    <a:outerShdw blurRad="38100" dist="38100" dir="2700000" algn="tl">
                      <a:srgbClr val="000000"/>
                    </a:outerShdw>
                  </a:effectLst>
                  <a:latin typeface="Arial" charset="0"/>
                </a:rPr>
                <a:t>Y</a:t>
              </a:r>
              <a:r>
                <a:rPr lang="en-US" sz="4800" b="1">
                  <a:solidFill>
                    <a:srgbClr val="FFFFFF"/>
                  </a:solidFill>
                  <a:effectLst>
                    <a:outerShdw blurRad="38100" dist="38100" dir="2700000" algn="tl">
                      <a:srgbClr val="000000"/>
                    </a:outerShdw>
                  </a:effectLst>
                  <a:latin typeface="Arial" charset="0"/>
                </a:rPr>
                <a:t> </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YESUS</a:t>
              </a:r>
              <a:endParaRPr lang="en-US" sz="4800" b="1">
                <a:solidFill>
                  <a:srgbClr val="FFA27C"/>
                </a:solidFill>
                <a:effectLst>
                  <a:outerShdw blurRad="38100" dist="38100" dir="2700000" algn="tl">
                    <a:srgbClr val="000000"/>
                  </a:outerShdw>
                </a:effectLst>
                <a:latin typeface="Arial" charset="0"/>
              </a:endParaRPr>
            </a:p>
          </p:txBody>
        </p:sp>
        <p:sp>
          <p:nvSpPr>
            <p:cNvPr id="204806" name="AutoShape 6"/>
            <p:cNvSpPr>
              <a:spLocks noChangeArrowheads="1"/>
            </p:cNvSpPr>
            <p:nvPr/>
          </p:nvSpPr>
          <p:spPr bwMode="auto">
            <a:xfrm>
              <a:off x="1368" y="3320"/>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grpSp>
      <p:grpSp>
        <p:nvGrpSpPr>
          <p:cNvPr id="3" name="Group 7"/>
          <p:cNvGrpSpPr>
            <a:grpSpLocks/>
          </p:cNvGrpSpPr>
          <p:nvPr/>
        </p:nvGrpSpPr>
        <p:grpSpPr bwMode="auto">
          <a:xfrm>
            <a:off x="2147888" y="4081463"/>
            <a:ext cx="4973637" cy="1006475"/>
            <a:chOff x="1353" y="2571"/>
            <a:chExt cx="3133" cy="634"/>
          </a:xfrm>
        </p:grpSpPr>
        <p:sp>
          <p:nvSpPr>
            <p:cNvPr id="204808" name="Text Box 8"/>
            <p:cNvSpPr txBox="1">
              <a:spLocks noChangeArrowheads="1"/>
            </p:cNvSpPr>
            <p:nvPr/>
          </p:nvSpPr>
          <p:spPr bwMode="auto">
            <a:xfrm>
              <a:off x="1820" y="2571"/>
              <a:ext cx="2666"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114FFB"/>
                  </a:solidFill>
                  <a:effectLst>
                    <a:outerShdw blurRad="38100" dist="38100" dir="2700000" algn="tl">
                      <a:srgbClr val="000000"/>
                    </a:outerShdw>
                  </a:effectLst>
                  <a:latin typeface="Arial" charset="0"/>
                </a:rPr>
                <a:t>S</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SENYAP</a:t>
              </a:r>
              <a:endParaRPr lang="en-US" sz="4800" b="1">
                <a:solidFill>
                  <a:srgbClr val="FFA27C"/>
                </a:solidFill>
                <a:effectLst>
                  <a:outerShdw blurRad="38100" dist="38100" dir="2700000" algn="tl">
                    <a:srgbClr val="000000"/>
                  </a:outerShdw>
                </a:effectLst>
                <a:latin typeface="Arial" charset="0"/>
              </a:endParaRPr>
            </a:p>
          </p:txBody>
        </p:sp>
        <p:sp>
          <p:nvSpPr>
            <p:cNvPr id="204809" name="AutoShape 9"/>
            <p:cNvSpPr>
              <a:spLocks noChangeArrowheads="1"/>
            </p:cNvSpPr>
            <p:nvPr/>
          </p:nvSpPr>
          <p:spPr bwMode="auto">
            <a:xfrm>
              <a:off x="1353" y="2737"/>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grpSp>
      <p:grpSp>
        <p:nvGrpSpPr>
          <p:cNvPr id="4" name="Group 10"/>
          <p:cNvGrpSpPr>
            <a:grpSpLocks/>
          </p:cNvGrpSpPr>
          <p:nvPr/>
        </p:nvGrpSpPr>
        <p:grpSpPr bwMode="auto">
          <a:xfrm>
            <a:off x="2184400" y="3190875"/>
            <a:ext cx="6083300" cy="1006475"/>
            <a:chOff x="1376" y="2010"/>
            <a:chExt cx="3832" cy="634"/>
          </a:xfrm>
        </p:grpSpPr>
        <p:sp>
          <p:nvSpPr>
            <p:cNvPr id="204811" name="Text Box 11"/>
            <p:cNvSpPr txBox="1">
              <a:spLocks noChangeArrowheads="1"/>
            </p:cNvSpPr>
            <p:nvPr/>
          </p:nvSpPr>
          <p:spPr bwMode="auto">
            <a:xfrm>
              <a:off x="1849" y="2010"/>
              <a:ext cx="3359" cy="634"/>
            </a:xfrm>
            <a:prstGeom prst="rect">
              <a:avLst/>
            </a:prstGeom>
            <a:noFill/>
            <a:ln w="12700">
              <a:noFill/>
              <a:miter lim="800000"/>
              <a:headEnd/>
              <a:tailEnd/>
            </a:ln>
            <a:effectLst>
              <a:outerShdw blurRad="63500" dist="127000" dir="2212194"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07DD3A"/>
                  </a:solidFill>
                  <a:effectLst>
                    <a:outerShdw blurRad="38100" dist="38100" dir="2700000" algn="tl">
                      <a:srgbClr val="000000"/>
                    </a:outerShdw>
                  </a:effectLst>
                  <a:latin typeface="Arial" charset="0"/>
                </a:rPr>
                <a:t>3</a:t>
              </a:r>
              <a:r>
                <a:rPr lang="en-US" sz="4800" b="1">
                  <a:solidFill>
                    <a:srgbClr val="07DD3A"/>
                  </a:solidFill>
                  <a:effectLst>
                    <a:outerShdw blurRad="38100" dist="38100" dir="2700000" algn="tl">
                      <a:srgbClr val="000000"/>
                    </a:outerShdw>
                  </a:effectLst>
                  <a:latin typeface="Arial" charset="0"/>
                </a:rPr>
                <a:t> </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KOMUNITAS</a:t>
              </a:r>
              <a:endParaRPr lang="en-US" sz="4800" b="1">
                <a:solidFill>
                  <a:srgbClr val="FFA27C"/>
                </a:solidFill>
                <a:effectLst>
                  <a:outerShdw blurRad="38100" dist="38100" dir="2700000" algn="tl">
                    <a:srgbClr val="000000"/>
                  </a:outerShdw>
                </a:effectLst>
                <a:latin typeface="Arial" charset="0"/>
              </a:endParaRPr>
            </a:p>
          </p:txBody>
        </p:sp>
        <p:sp>
          <p:nvSpPr>
            <p:cNvPr id="204812" name="AutoShape 12"/>
            <p:cNvSpPr>
              <a:spLocks noChangeArrowheads="1"/>
            </p:cNvSpPr>
            <p:nvPr/>
          </p:nvSpPr>
          <p:spPr bwMode="auto">
            <a:xfrm>
              <a:off x="1376" y="2136"/>
              <a:ext cx="392" cy="376"/>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grpSp>
      <p:grpSp>
        <p:nvGrpSpPr>
          <p:cNvPr id="5" name="Group 13"/>
          <p:cNvGrpSpPr>
            <a:grpSpLocks/>
          </p:cNvGrpSpPr>
          <p:nvPr/>
        </p:nvGrpSpPr>
        <p:grpSpPr bwMode="auto">
          <a:xfrm>
            <a:off x="2184400" y="2332038"/>
            <a:ext cx="4770438" cy="1006475"/>
            <a:chOff x="1376" y="1469"/>
            <a:chExt cx="3005" cy="634"/>
          </a:xfrm>
        </p:grpSpPr>
        <p:sp>
          <p:nvSpPr>
            <p:cNvPr id="204814" name="Text Box 14"/>
            <p:cNvSpPr txBox="1">
              <a:spLocks noChangeArrowheads="1"/>
            </p:cNvSpPr>
            <p:nvPr/>
          </p:nvSpPr>
          <p:spPr bwMode="auto">
            <a:xfrm>
              <a:off x="1854" y="1469"/>
              <a:ext cx="2527" cy="6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EA304F"/>
                  </a:solidFill>
                  <a:effectLst>
                    <a:outerShdw blurRad="38100" dist="38100" dir="2700000" algn="tl">
                      <a:srgbClr val="000000"/>
                    </a:outerShdw>
                  </a:effectLst>
                  <a:latin typeface="Arial" charset="0"/>
                </a:rPr>
                <a:t>4</a:t>
              </a:r>
              <a:r>
                <a:rPr lang="en-US" sz="4800" b="1">
                  <a:solidFill>
                    <a:srgbClr val="EA304F"/>
                  </a:solidFill>
                  <a:effectLst>
                    <a:outerShdw blurRad="38100" dist="38100" dir="2700000" algn="tl">
                      <a:srgbClr val="000000"/>
                    </a:outerShdw>
                  </a:effectLst>
                  <a:latin typeface="Arial" charset="0"/>
                </a:rPr>
                <a:t> </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TOKOH </a:t>
              </a:r>
              <a:endParaRPr lang="en-US" sz="4800" b="1">
                <a:solidFill>
                  <a:srgbClr val="FFA27C"/>
                </a:solidFill>
                <a:effectLst>
                  <a:outerShdw blurRad="38100" dist="38100" dir="2700000" algn="tl">
                    <a:srgbClr val="000000"/>
                  </a:outerShdw>
                </a:effectLst>
                <a:latin typeface="Arial" charset="0"/>
              </a:endParaRPr>
            </a:p>
          </p:txBody>
        </p:sp>
        <p:sp>
          <p:nvSpPr>
            <p:cNvPr id="204815" name="AutoShape 15"/>
            <p:cNvSpPr>
              <a:spLocks noChangeArrowheads="1"/>
            </p:cNvSpPr>
            <p:nvPr/>
          </p:nvSpPr>
          <p:spPr bwMode="auto">
            <a:xfrm>
              <a:off x="1376" y="1608"/>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grpSp>
      <p:grpSp>
        <p:nvGrpSpPr>
          <p:cNvPr id="6" name="Group 16"/>
          <p:cNvGrpSpPr>
            <a:grpSpLocks/>
          </p:cNvGrpSpPr>
          <p:nvPr/>
        </p:nvGrpSpPr>
        <p:grpSpPr bwMode="auto">
          <a:xfrm>
            <a:off x="2159000" y="1512888"/>
            <a:ext cx="5080000" cy="923925"/>
            <a:chOff x="1360" y="935"/>
            <a:chExt cx="3200" cy="582"/>
          </a:xfrm>
        </p:grpSpPr>
        <p:sp>
          <p:nvSpPr>
            <p:cNvPr id="204817" name="Text Box 17"/>
            <p:cNvSpPr txBox="1">
              <a:spLocks noChangeArrowheads="1"/>
            </p:cNvSpPr>
            <p:nvPr/>
          </p:nvSpPr>
          <p:spPr bwMode="auto">
            <a:xfrm>
              <a:off x="1750" y="935"/>
              <a:ext cx="2810" cy="582"/>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5400" b="1">
                  <a:solidFill>
                    <a:srgbClr val="EDF636"/>
                  </a:solidFill>
                  <a:effectLst>
                    <a:outerShdw blurRad="38100" dist="38100" dir="2700000" algn="tl">
                      <a:srgbClr val="000000"/>
                    </a:outerShdw>
                  </a:effectLst>
                  <a:latin typeface="Arial" charset="0"/>
                </a:rPr>
                <a:t> C </a:t>
              </a:r>
              <a:r>
                <a:rPr lang="en-US" sz="4800" b="1">
                  <a:solidFill>
                    <a:srgbClr val="EDF636"/>
                  </a:solidFill>
                  <a:effectLst>
                    <a:outerShdw blurRad="38100" dist="38100" dir="2700000" algn="tl">
                      <a:srgbClr val="000000"/>
                    </a:outerShdw>
                  </a:effectLst>
                  <a:latin typeface="Arial" charset="0"/>
                </a:rPr>
                <a:t>=  CIPTAAN   </a:t>
              </a:r>
              <a:endParaRPr lang="en-US" sz="4800" b="1">
                <a:solidFill>
                  <a:srgbClr val="FFA27C"/>
                </a:solidFill>
                <a:effectLst>
                  <a:outerShdw blurRad="38100" dist="38100" dir="2700000" algn="tl">
                    <a:srgbClr val="000000"/>
                  </a:outerShdw>
                </a:effectLst>
                <a:latin typeface="Arial" charset="0"/>
              </a:endParaRPr>
            </a:p>
          </p:txBody>
        </p:sp>
        <p:sp>
          <p:nvSpPr>
            <p:cNvPr id="204818" name="AutoShape 18"/>
            <p:cNvSpPr>
              <a:spLocks noChangeArrowheads="1"/>
            </p:cNvSpPr>
            <p:nvPr/>
          </p:nvSpPr>
          <p:spPr bwMode="auto">
            <a:xfrm>
              <a:off x="1360" y="1024"/>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grpSp>
      <p:sp>
        <p:nvSpPr>
          <p:cNvPr id="362504" name="Text Box 19"/>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362505" name="Text Box 20"/>
          <p:cNvSpPr txBox="1">
            <a:spLocks noChangeArrowheads="1"/>
          </p:cNvSpPr>
          <p:nvPr/>
        </p:nvSpPr>
        <p:spPr bwMode="auto">
          <a:xfrm>
            <a:off x="85534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FFFF"/>
              </a:solidFill>
            </a:endParaRPr>
          </a:p>
        </p:txBody>
      </p:sp>
      <p:sp>
        <p:nvSpPr>
          <p:cNvPr id="362506" name="Text Box 21"/>
          <p:cNvSpPr txBox="1">
            <a:spLocks noChangeArrowheads="1"/>
          </p:cNvSpPr>
          <p:nvPr/>
        </p:nvSpPr>
        <p:spPr bwMode="auto">
          <a:xfrm>
            <a:off x="8059738" y="6486525"/>
            <a:ext cx="2333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b="1">
                <a:solidFill>
                  <a:srgbClr val="FFFFFF"/>
                </a:solidFill>
              </a:rPr>
              <a:t> </a:t>
            </a:r>
          </a:p>
        </p:txBody>
      </p:sp>
      <p:sp>
        <p:nvSpPr>
          <p:cNvPr id="362507" name="Text Box 22"/>
          <p:cNvSpPr txBox="1">
            <a:spLocks noChangeArrowheads="1"/>
          </p:cNvSpPr>
          <p:nvPr/>
        </p:nvSpPr>
        <p:spPr bwMode="auto">
          <a:xfrm>
            <a:off x="8721725" y="64135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5</a:t>
            </a:r>
          </a:p>
        </p:txBody>
      </p:sp>
      <p:sp>
        <p:nvSpPr>
          <p:cNvPr id="362508" name="Text Box 23"/>
          <p:cNvSpPr txBox="1">
            <a:spLocks noChangeArrowheads="1"/>
          </p:cNvSpPr>
          <p:nvPr/>
        </p:nvSpPr>
        <p:spPr bwMode="auto">
          <a:xfrm>
            <a:off x="8086725" y="653415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43</a:t>
            </a:r>
          </a:p>
        </p:txBody>
      </p:sp>
      <p:sp>
        <p:nvSpPr>
          <p:cNvPr id="204824" name="Rectangle 24"/>
          <p:cNvSpPr>
            <a:spLocks noGrp="1" noChangeArrowheads="1"/>
          </p:cNvSpPr>
          <p:nvPr>
            <p:ph type="title"/>
          </p:nvPr>
        </p:nvSpPr>
        <p:spPr bwMode="auto">
          <a:xfrm>
            <a:off x="1843088" y="428625"/>
            <a:ext cx="69723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defRPr/>
            </a:pPr>
            <a:r>
              <a:rPr lang="en-US">
                <a:solidFill>
                  <a:srgbClr val="FAFD00"/>
                </a:solidFill>
                <a:latin typeface="Times" charset="0"/>
                <a:ea typeface="ＭＳ Ｐゴシック" charset="0"/>
                <a:cs typeface="ＭＳ Ｐゴシック" charset="0"/>
              </a:rPr>
              <a:t>5 Kata Kunci atau Ungkapan:</a:t>
            </a:r>
          </a:p>
        </p:txBody>
      </p:sp>
      <p:sp>
        <p:nvSpPr>
          <p:cNvPr id="362510" name="Text Box 25"/>
          <p:cNvSpPr txBox="1">
            <a:spLocks noChangeArrowheads="1"/>
          </p:cNvSpPr>
          <p:nvPr/>
        </p:nvSpPr>
        <p:spPr bwMode="auto">
          <a:xfrm>
            <a:off x="6896100" y="6270625"/>
            <a:ext cx="195421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Buku Panduan hlm. 8-14</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83" presetClass="entr" presetSubtype="139" fill="hold"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83" presetClass="entr" presetSubtype="139" fill="hold" nodeType="clickEffect">
                                  <p:stCondLst>
                                    <p:cond delay="0"/>
                                  </p:stCondLst>
                                  <p:childTnLst>
                                    <p:set>
                                      <p:cBhvr>
                                        <p:cTn id="10" dur="1" fill="hold">
                                          <p:stCondLst>
                                            <p:cond delay="499"/>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8" presetClass="entr" presetSubtype="12"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strips(downLeft)">
                                      <p:cBhvr>
                                        <p:cTn id="15" dur="500"/>
                                        <p:tgtEl>
                                          <p:spTgt spid="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2841"/>
            <a:ext cx="9144000" cy="4238233"/>
          </a:xfrm>
          <a:prstGeom prst="rect">
            <a:avLst/>
          </a:prstGeom>
        </p:spPr>
      </p:pic>
      <p:sp>
        <p:nvSpPr>
          <p:cNvPr id="2" name="Title 1"/>
          <p:cNvSpPr>
            <a:spLocks noGrp="1"/>
          </p:cNvSpPr>
          <p:nvPr>
            <p:ph type="title"/>
          </p:nvPr>
        </p:nvSpPr>
        <p:spPr>
          <a:xfrm>
            <a:off x="0" y="24218"/>
            <a:ext cx="9144000" cy="1143000"/>
          </a:xfrm>
        </p:spPr>
        <p:txBody>
          <a:bodyPr/>
          <a:lstStyle/>
          <a:p>
            <a:pPr>
              <a:defRPr/>
            </a:pPr>
            <a:r>
              <a:rPr lang="en-US" sz="4000" b="1" dirty="0">
                <a:solidFill>
                  <a:schemeClr val="tx1"/>
                </a:solidFill>
                <a:effectLst>
                  <a:glow rad="266700">
                    <a:schemeClr val="bg1">
                      <a:alpha val="75000"/>
                    </a:schemeClr>
                  </a:glow>
                </a:effectLst>
              </a:rPr>
              <a:t>International Community School (est. 1993)</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482127"/>
            <a:ext cx="9144000" cy="2403257"/>
          </a:xfrm>
          <a:prstGeom prst="rect">
            <a:avLst/>
          </a:prstGeom>
        </p:spPr>
      </p:pic>
      <p:pic>
        <p:nvPicPr>
          <p:cNvPr id="7" name="Picture 6"/>
          <p:cNvPicPr>
            <a:picLocks noChangeAspect="1"/>
          </p:cNvPicPr>
          <p:nvPr/>
        </p:nvPicPr>
        <p:blipFill>
          <a:blip r:embed="rId4"/>
          <a:stretch>
            <a:fillRect/>
          </a:stretch>
        </p:blipFill>
        <p:spPr>
          <a:xfrm>
            <a:off x="179512" y="2564904"/>
            <a:ext cx="3277344" cy="2190242"/>
          </a:xfrm>
          <a:prstGeom prst="rect">
            <a:avLst/>
          </a:prstGeom>
          <a:ln w="76200" cmpd="sng">
            <a:solidFill>
              <a:schemeClr val="bg1">
                <a:lumMod val="75000"/>
              </a:schemeClr>
            </a:solidFill>
          </a:ln>
        </p:spPr>
      </p:pic>
    </p:spTree>
    <p:extLst>
      <p:ext uri="{BB962C8B-B14F-4D97-AF65-F5344CB8AC3E}">
        <p14:creationId xmlns:p14="http://schemas.microsoft.com/office/powerpoint/2010/main" val="3349422681"/>
      </p:ext>
    </p:extLst>
  </p:cSld>
  <p:clrMapOvr>
    <a:masterClrMapping/>
  </p:clrMapOvr>
  <p:transition spd="slow"/>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12" charset="0"/>
              </a:rPr>
              <a:t>7</a:t>
            </a:r>
          </a:p>
        </p:txBody>
      </p:sp>
      <p:sp>
        <p:nvSpPr>
          <p:cNvPr id="206851" name="Line 3"/>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05" charset="0"/>
            </a:endParaRPr>
          </a:p>
        </p:txBody>
      </p:sp>
      <p:sp>
        <p:nvSpPr>
          <p:cNvPr id="206852" name="Oval 4"/>
          <p:cNvSpPr>
            <a:spLocks noChangeArrowheads="1"/>
          </p:cNvSpPr>
          <p:nvPr/>
        </p:nvSpPr>
        <p:spPr bwMode="auto">
          <a:xfrm>
            <a:off x="1582738" y="2381250"/>
            <a:ext cx="6311900" cy="958850"/>
          </a:xfrm>
          <a:prstGeom prst="ellipse">
            <a:avLst/>
          </a:prstGeom>
          <a:noFill/>
          <a:ln w="76200">
            <a:solidFill>
              <a:srgbClr val="FF0718"/>
            </a:solidFill>
            <a:round/>
            <a:headEnd/>
            <a:tailEnd/>
          </a:ln>
          <a:effectLst>
            <a:outerShdw blurRad="63500" dist="144802" dir="2272499"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sp>
        <p:nvSpPr>
          <p:cNvPr id="364548" name="Text Box 5"/>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364549" name="Text Box 6"/>
          <p:cNvSpPr txBox="1">
            <a:spLocks noChangeArrowheads="1"/>
          </p:cNvSpPr>
          <p:nvPr/>
        </p:nvSpPr>
        <p:spPr bwMode="auto">
          <a:xfrm>
            <a:off x="8797925" y="6184900"/>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 </a:t>
            </a:r>
          </a:p>
        </p:txBody>
      </p:sp>
      <p:sp>
        <p:nvSpPr>
          <p:cNvPr id="364550" name="Text Box 7"/>
          <p:cNvSpPr txBox="1">
            <a:spLocks noChangeArrowheads="1"/>
          </p:cNvSpPr>
          <p:nvPr/>
        </p:nvSpPr>
        <p:spPr bwMode="auto">
          <a:xfrm>
            <a:off x="8315325" y="6486525"/>
            <a:ext cx="28257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b="1">
                <a:solidFill>
                  <a:srgbClr val="FFFFFF"/>
                </a:solidFill>
              </a:rPr>
              <a:t>  </a:t>
            </a:r>
          </a:p>
        </p:txBody>
      </p:sp>
      <p:sp>
        <p:nvSpPr>
          <p:cNvPr id="364551" name="Text Box 8"/>
          <p:cNvSpPr txBox="1">
            <a:spLocks noChangeArrowheads="1"/>
          </p:cNvSpPr>
          <p:nvPr/>
        </p:nvSpPr>
        <p:spPr bwMode="auto">
          <a:xfrm>
            <a:off x="8086725" y="653415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45</a:t>
            </a:r>
          </a:p>
        </p:txBody>
      </p:sp>
      <p:grpSp>
        <p:nvGrpSpPr>
          <p:cNvPr id="364552" name="Group 9"/>
          <p:cNvGrpSpPr>
            <a:grpSpLocks/>
          </p:cNvGrpSpPr>
          <p:nvPr/>
        </p:nvGrpSpPr>
        <p:grpSpPr bwMode="auto">
          <a:xfrm>
            <a:off x="2171700" y="5046663"/>
            <a:ext cx="4533900" cy="1006475"/>
            <a:chOff x="1368" y="3179"/>
            <a:chExt cx="2856" cy="634"/>
          </a:xfrm>
        </p:grpSpPr>
        <p:sp>
          <p:nvSpPr>
            <p:cNvPr id="206858" name="Text Box 10"/>
            <p:cNvSpPr txBox="1">
              <a:spLocks noChangeArrowheads="1"/>
            </p:cNvSpPr>
            <p:nvPr/>
          </p:nvSpPr>
          <p:spPr bwMode="auto">
            <a:xfrm>
              <a:off x="1835" y="3179"/>
              <a:ext cx="2389"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FFFFFF"/>
                  </a:solidFill>
                  <a:effectLst>
                    <a:outerShdw blurRad="38100" dist="38100" dir="2700000" algn="tl">
                      <a:srgbClr val="000000"/>
                    </a:outerShdw>
                  </a:effectLst>
                  <a:latin typeface="Arial" charset="0"/>
                </a:rPr>
                <a:t>Y</a:t>
              </a:r>
              <a:r>
                <a:rPr lang="en-US" sz="4800" b="1">
                  <a:solidFill>
                    <a:srgbClr val="FFFFFF"/>
                  </a:solidFill>
                  <a:effectLst>
                    <a:outerShdw blurRad="38100" dist="38100" dir="2700000" algn="tl">
                      <a:srgbClr val="000000"/>
                    </a:outerShdw>
                  </a:effectLst>
                  <a:latin typeface="Arial" charset="0"/>
                </a:rPr>
                <a:t> </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YESUS</a:t>
              </a:r>
              <a:endParaRPr lang="en-US" sz="4800" b="1">
                <a:solidFill>
                  <a:srgbClr val="FFA27C"/>
                </a:solidFill>
                <a:effectLst>
                  <a:outerShdw blurRad="38100" dist="38100" dir="2700000" algn="tl">
                    <a:srgbClr val="000000"/>
                  </a:outerShdw>
                </a:effectLst>
                <a:latin typeface="Arial" charset="0"/>
              </a:endParaRPr>
            </a:p>
          </p:txBody>
        </p:sp>
        <p:sp>
          <p:nvSpPr>
            <p:cNvPr id="206859" name="AutoShape 11"/>
            <p:cNvSpPr>
              <a:spLocks noChangeArrowheads="1"/>
            </p:cNvSpPr>
            <p:nvPr/>
          </p:nvSpPr>
          <p:spPr bwMode="auto">
            <a:xfrm>
              <a:off x="1368" y="3320"/>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grpSp>
      <p:grpSp>
        <p:nvGrpSpPr>
          <p:cNvPr id="364553" name="Group 12"/>
          <p:cNvGrpSpPr>
            <a:grpSpLocks/>
          </p:cNvGrpSpPr>
          <p:nvPr/>
        </p:nvGrpSpPr>
        <p:grpSpPr bwMode="auto">
          <a:xfrm>
            <a:off x="2147888" y="4081463"/>
            <a:ext cx="4954587" cy="1006475"/>
            <a:chOff x="1353" y="2571"/>
            <a:chExt cx="3121" cy="634"/>
          </a:xfrm>
        </p:grpSpPr>
        <p:sp>
          <p:nvSpPr>
            <p:cNvPr id="206861" name="Text Box 13"/>
            <p:cNvSpPr txBox="1">
              <a:spLocks noChangeArrowheads="1"/>
            </p:cNvSpPr>
            <p:nvPr/>
          </p:nvSpPr>
          <p:spPr bwMode="auto">
            <a:xfrm>
              <a:off x="1808" y="2571"/>
              <a:ext cx="2666"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114FFB"/>
                  </a:solidFill>
                  <a:effectLst>
                    <a:outerShdw blurRad="38100" dist="38100" dir="2700000" algn="tl">
                      <a:srgbClr val="000000"/>
                    </a:outerShdw>
                  </a:effectLst>
                  <a:latin typeface="Arial" charset="0"/>
                </a:rPr>
                <a:t>S</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SENYAP</a:t>
              </a:r>
              <a:endParaRPr lang="en-US" sz="4800" b="1">
                <a:solidFill>
                  <a:srgbClr val="FFA27C"/>
                </a:solidFill>
                <a:effectLst>
                  <a:outerShdw blurRad="38100" dist="38100" dir="2700000" algn="tl">
                    <a:srgbClr val="000000"/>
                  </a:outerShdw>
                </a:effectLst>
                <a:latin typeface="Arial" charset="0"/>
              </a:endParaRPr>
            </a:p>
          </p:txBody>
        </p:sp>
        <p:sp>
          <p:nvSpPr>
            <p:cNvPr id="206862" name="AutoShape 14"/>
            <p:cNvSpPr>
              <a:spLocks noChangeArrowheads="1"/>
            </p:cNvSpPr>
            <p:nvPr/>
          </p:nvSpPr>
          <p:spPr bwMode="auto">
            <a:xfrm>
              <a:off x="1353" y="2737"/>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grpSp>
      <p:sp>
        <p:nvSpPr>
          <p:cNvPr id="206863" name="Text Box 15"/>
          <p:cNvSpPr txBox="1">
            <a:spLocks noChangeArrowheads="1"/>
          </p:cNvSpPr>
          <p:nvPr/>
        </p:nvSpPr>
        <p:spPr bwMode="auto">
          <a:xfrm>
            <a:off x="2992438" y="3190875"/>
            <a:ext cx="5332412" cy="1006475"/>
          </a:xfrm>
          <a:prstGeom prst="rect">
            <a:avLst/>
          </a:prstGeom>
          <a:noFill/>
          <a:ln w="12700">
            <a:noFill/>
            <a:miter lim="800000"/>
            <a:headEnd/>
            <a:tailEnd/>
          </a:ln>
          <a:effectLst>
            <a:outerShdw blurRad="63500" dist="127000" dir="2212194"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07DD3A"/>
                </a:solidFill>
                <a:effectLst>
                  <a:outerShdw blurRad="38100" dist="38100" dir="2700000" algn="tl">
                    <a:srgbClr val="000000"/>
                  </a:outerShdw>
                </a:effectLst>
                <a:latin typeface="Arial" charset="0"/>
              </a:rPr>
              <a:t>3</a:t>
            </a:r>
            <a:r>
              <a:rPr lang="en-US" sz="4800" b="1">
                <a:solidFill>
                  <a:srgbClr val="07DD3A"/>
                </a:solidFill>
                <a:effectLst>
                  <a:outerShdw blurRad="38100" dist="38100" dir="2700000" algn="tl">
                    <a:srgbClr val="000000"/>
                  </a:outerShdw>
                </a:effectLst>
                <a:latin typeface="Arial" charset="0"/>
              </a:rPr>
              <a:t> </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KOMUNITAS</a:t>
            </a:r>
            <a:endParaRPr lang="en-US" sz="4800" b="1">
              <a:solidFill>
                <a:srgbClr val="FFA27C"/>
              </a:solidFill>
              <a:effectLst>
                <a:outerShdw blurRad="38100" dist="38100" dir="2700000" algn="tl">
                  <a:srgbClr val="000000"/>
                </a:outerShdw>
              </a:effectLst>
              <a:latin typeface="Arial" charset="0"/>
            </a:endParaRPr>
          </a:p>
        </p:txBody>
      </p:sp>
      <p:sp>
        <p:nvSpPr>
          <p:cNvPr id="206864" name="AutoShape 16"/>
          <p:cNvSpPr>
            <a:spLocks noChangeArrowheads="1"/>
          </p:cNvSpPr>
          <p:nvPr/>
        </p:nvSpPr>
        <p:spPr bwMode="auto">
          <a:xfrm>
            <a:off x="2184400" y="3390900"/>
            <a:ext cx="622300" cy="596900"/>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grpSp>
        <p:nvGrpSpPr>
          <p:cNvPr id="364556" name="Group 17"/>
          <p:cNvGrpSpPr>
            <a:grpSpLocks/>
          </p:cNvGrpSpPr>
          <p:nvPr/>
        </p:nvGrpSpPr>
        <p:grpSpPr bwMode="auto">
          <a:xfrm>
            <a:off x="2184400" y="2332038"/>
            <a:ext cx="4684713" cy="1006475"/>
            <a:chOff x="1376" y="1469"/>
            <a:chExt cx="2951" cy="634"/>
          </a:xfrm>
        </p:grpSpPr>
        <p:sp>
          <p:nvSpPr>
            <p:cNvPr id="206866" name="Text Box 18"/>
            <p:cNvSpPr txBox="1">
              <a:spLocks noChangeArrowheads="1"/>
            </p:cNvSpPr>
            <p:nvPr/>
          </p:nvSpPr>
          <p:spPr bwMode="auto">
            <a:xfrm>
              <a:off x="1906" y="1469"/>
              <a:ext cx="2421" cy="6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EA304F"/>
                  </a:solidFill>
                  <a:effectLst>
                    <a:outerShdw blurRad="38100" dist="38100" dir="2700000" algn="tl">
                      <a:srgbClr val="000000"/>
                    </a:outerShdw>
                  </a:effectLst>
                  <a:latin typeface="Arial" charset="0"/>
                </a:rPr>
                <a:t>4</a:t>
              </a:r>
              <a:r>
                <a:rPr lang="en-US" sz="4800" b="1">
                  <a:solidFill>
                    <a:srgbClr val="EA304F"/>
                  </a:solidFill>
                  <a:effectLst>
                    <a:outerShdw blurRad="38100" dist="38100" dir="2700000" algn="tl">
                      <a:srgbClr val="000000"/>
                    </a:outerShdw>
                  </a:effectLst>
                  <a:latin typeface="Arial" charset="0"/>
                </a:rPr>
                <a:t> </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TOKOH</a:t>
              </a:r>
              <a:endParaRPr lang="en-US" sz="4800" b="1">
                <a:solidFill>
                  <a:srgbClr val="FFA27C"/>
                </a:solidFill>
                <a:effectLst>
                  <a:outerShdw blurRad="38100" dist="38100" dir="2700000" algn="tl">
                    <a:srgbClr val="000000"/>
                  </a:outerShdw>
                </a:effectLst>
                <a:latin typeface="Arial" charset="0"/>
              </a:endParaRPr>
            </a:p>
          </p:txBody>
        </p:sp>
        <p:sp>
          <p:nvSpPr>
            <p:cNvPr id="206867" name="AutoShape 19"/>
            <p:cNvSpPr>
              <a:spLocks noChangeArrowheads="1"/>
            </p:cNvSpPr>
            <p:nvPr/>
          </p:nvSpPr>
          <p:spPr bwMode="auto">
            <a:xfrm>
              <a:off x="1376" y="1608"/>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grpSp>
      <p:grpSp>
        <p:nvGrpSpPr>
          <p:cNvPr id="364557" name="Group 20"/>
          <p:cNvGrpSpPr>
            <a:grpSpLocks/>
          </p:cNvGrpSpPr>
          <p:nvPr/>
        </p:nvGrpSpPr>
        <p:grpSpPr bwMode="auto">
          <a:xfrm>
            <a:off x="2159000" y="1484313"/>
            <a:ext cx="5310188" cy="923925"/>
            <a:chOff x="1360" y="935"/>
            <a:chExt cx="3345" cy="582"/>
          </a:xfrm>
        </p:grpSpPr>
        <p:sp>
          <p:nvSpPr>
            <p:cNvPr id="206869" name="Text Box 21"/>
            <p:cNvSpPr txBox="1">
              <a:spLocks noChangeArrowheads="1"/>
            </p:cNvSpPr>
            <p:nvPr/>
          </p:nvSpPr>
          <p:spPr bwMode="auto">
            <a:xfrm>
              <a:off x="1922" y="935"/>
              <a:ext cx="2783" cy="582"/>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5400" b="1">
                  <a:solidFill>
                    <a:srgbClr val="EDF636"/>
                  </a:solidFill>
                  <a:effectLst>
                    <a:outerShdw blurRad="38100" dist="38100" dir="2700000" algn="tl">
                      <a:srgbClr val="000000"/>
                    </a:outerShdw>
                  </a:effectLst>
                  <a:latin typeface="Arial" charset="0"/>
                </a:rPr>
                <a:t>C</a:t>
              </a:r>
              <a:r>
                <a:rPr lang="en-US" sz="4800" b="1">
                  <a:solidFill>
                    <a:srgbClr val="EDF636"/>
                  </a:solidFill>
                  <a:effectLst>
                    <a:outerShdw blurRad="38100" dist="38100" dir="2700000" algn="tl">
                      <a:srgbClr val="000000"/>
                    </a:outerShdw>
                  </a:effectLst>
                  <a:latin typeface="Arial" charset="0"/>
                </a:rPr>
                <a:t> </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CIPTAAN</a:t>
              </a:r>
              <a:endParaRPr lang="en-US" sz="4800" b="1">
                <a:solidFill>
                  <a:srgbClr val="FFA27C"/>
                </a:solidFill>
                <a:effectLst>
                  <a:outerShdw blurRad="38100" dist="38100" dir="2700000" algn="tl">
                    <a:srgbClr val="000000"/>
                  </a:outerShdw>
                </a:effectLst>
                <a:latin typeface="Arial" charset="0"/>
              </a:endParaRPr>
            </a:p>
          </p:txBody>
        </p:sp>
        <p:sp>
          <p:nvSpPr>
            <p:cNvPr id="206870" name="AutoShape 22"/>
            <p:cNvSpPr>
              <a:spLocks noChangeArrowheads="1"/>
            </p:cNvSpPr>
            <p:nvPr/>
          </p:nvSpPr>
          <p:spPr bwMode="auto">
            <a:xfrm>
              <a:off x="1360" y="1024"/>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grpSp>
      <p:sp>
        <p:nvSpPr>
          <p:cNvPr id="206871" name="Rectangle 23"/>
          <p:cNvSpPr>
            <a:spLocks noGrp="1" noChangeArrowheads="1"/>
          </p:cNvSpPr>
          <p:nvPr>
            <p:ph type="title"/>
          </p:nvPr>
        </p:nvSpPr>
        <p:spPr bwMode="auto">
          <a:xfrm>
            <a:off x="1843088" y="428625"/>
            <a:ext cx="69723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defRPr/>
            </a:pPr>
            <a:r>
              <a:rPr lang="en-US">
                <a:solidFill>
                  <a:srgbClr val="FAFD00"/>
                </a:solidFill>
                <a:latin typeface="Times" charset="0"/>
                <a:ea typeface="ＭＳ Ｐゴシック" charset="0"/>
                <a:cs typeface="ＭＳ Ｐゴシック" charset="0"/>
              </a:rPr>
              <a:t>5 Kata Kunci atau Ungkapan:</a:t>
            </a:r>
          </a:p>
        </p:txBody>
      </p:sp>
      <p:sp>
        <p:nvSpPr>
          <p:cNvPr id="364559" name="Text Box 24"/>
          <p:cNvSpPr txBox="1">
            <a:spLocks noChangeArrowheads="1"/>
          </p:cNvSpPr>
          <p:nvPr/>
        </p:nvSpPr>
        <p:spPr bwMode="auto">
          <a:xfrm>
            <a:off x="6896100" y="6270625"/>
            <a:ext cx="195421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Buku Panduan hlm. 8-14</a:t>
            </a:r>
          </a:p>
        </p:txBody>
      </p:sp>
    </p:spTree>
  </p:cSld>
  <p:clrMapOvr>
    <a:masterClrMapping/>
  </p:clrMapOvr>
  <p:transition>
    <p:wheel spokes="0"/>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bwMode="auto">
          <a:xfrm>
            <a:off x="620713" y="609600"/>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r">
              <a:defRPr/>
            </a:pPr>
            <a:r>
              <a:rPr lang="en-US" sz="4800" dirty="0">
                <a:solidFill>
                  <a:srgbClr val="FF5008"/>
                </a:solidFill>
                <a:latin typeface="Times" charset="0"/>
                <a:ea typeface="ＭＳ Ｐゴシック" charset="0"/>
                <a:cs typeface="ＭＳ Ｐゴシック" charset="0"/>
              </a:rPr>
              <a:t>     4  TOKOH </a:t>
            </a:r>
            <a:r>
              <a:rPr lang="en-US" sz="4800" dirty="0" err="1">
                <a:solidFill>
                  <a:srgbClr val="FAFD00"/>
                </a:solidFill>
                <a:latin typeface="Times" charset="0"/>
                <a:ea typeface="ＭＳ Ｐゴシック" charset="0"/>
                <a:cs typeface="ＭＳ Ｐゴシック" charset="0"/>
              </a:rPr>
              <a:t>tsb</a:t>
            </a:r>
            <a:r>
              <a:rPr lang="en-US" sz="4800" dirty="0">
                <a:solidFill>
                  <a:srgbClr val="FAFD00"/>
                </a:solidFill>
                <a:latin typeface="Times" charset="0"/>
                <a:ea typeface="ＭＳ Ｐゴシック" charset="0"/>
                <a:cs typeface="ＭＳ Ｐゴシック" charset="0"/>
              </a:rPr>
              <a:t> </a:t>
            </a:r>
            <a:r>
              <a:rPr lang="en-US" sz="4800" dirty="0" err="1">
                <a:solidFill>
                  <a:srgbClr val="FAFD00"/>
                </a:solidFill>
                <a:latin typeface="Times" charset="0"/>
                <a:ea typeface="ＭＳ Ｐゴシック" charset="0"/>
                <a:cs typeface="ＭＳ Ｐゴシック" charset="0"/>
              </a:rPr>
              <a:t>adalah</a:t>
            </a:r>
            <a:r>
              <a:rPr lang="en-US" sz="4800" dirty="0">
                <a:solidFill>
                  <a:srgbClr val="FAFD00"/>
                </a:solidFill>
                <a:latin typeface="Times" charset="0"/>
                <a:ea typeface="ＭＳ Ｐゴシック" charset="0"/>
                <a:cs typeface="ＭＳ Ｐゴシック" charset="0"/>
              </a:rPr>
              <a:t>:</a:t>
            </a:r>
          </a:p>
        </p:txBody>
      </p:sp>
      <p:sp>
        <p:nvSpPr>
          <p:cNvPr id="208899" name="Rectangle 3"/>
          <p:cNvSpPr>
            <a:spLocks noGrp="1" noChangeArrowheads="1"/>
          </p:cNvSpPr>
          <p:nvPr>
            <p:ph type="body" idx="1"/>
          </p:nvPr>
        </p:nvSpPr>
        <p:spPr bwMode="auto">
          <a:xfrm>
            <a:off x="2324100" y="1981200"/>
            <a:ext cx="4760913" cy="4114800"/>
          </a:xfrm>
          <a:ln w="12700">
            <a:miter lim="800000"/>
            <a:headEnd/>
            <a:tailEnd/>
          </a:ln>
        </p:spPr>
        <p:txBody>
          <a:bodyPr wrap="square" lIns="90487" tIns="44450" rIns="90487" bIns="44450" numCol="1" anchor="t" anchorCtr="0" compatLnSpc="1">
            <a:prstTxWarp prst="textNoShape">
              <a:avLst/>
            </a:prstTxWarp>
          </a:bodyPr>
          <a:lstStyle/>
          <a:p>
            <a:pPr marL="677863" indent="-677863" defTabSz="1033463">
              <a:defRPr/>
            </a:pPr>
            <a:r>
              <a:rPr lang="en-US" sz="5400" b="1" dirty="0">
                <a:effectLst>
                  <a:outerShdw blurRad="127000" dist="127000" dir="2700000" algn="tl">
                    <a:srgbClr val="000000"/>
                  </a:outerShdw>
                </a:effectLst>
                <a:latin typeface="Times" charset="0"/>
                <a:ea typeface="ＭＳ Ｐゴシック" charset="0"/>
                <a:cs typeface="ＭＳ Ｐゴシック" charset="0"/>
              </a:rPr>
              <a:t>A</a:t>
            </a:r>
            <a:r>
              <a:rPr lang="en-US" sz="5400" b="1" dirty="0">
                <a:solidFill>
                  <a:srgbClr val="00FF00"/>
                </a:solidFill>
                <a:effectLst>
                  <a:outerShdw blurRad="127000" dist="127000" dir="2700000" algn="tl">
                    <a:srgbClr val="000000"/>
                  </a:outerShdw>
                </a:effectLst>
                <a:latin typeface="Times" charset="0"/>
                <a:ea typeface="ＭＳ Ｐゴシック" charset="0"/>
                <a:cs typeface="ＭＳ Ｐゴシック" charset="0"/>
              </a:rPr>
              <a:t> </a:t>
            </a:r>
            <a:r>
              <a:rPr lang="en-US" sz="5400" b="1" dirty="0">
                <a:solidFill>
                  <a:srgbClr val="FF5008"/>
                </a:solidFill>
                <a:effectLst>
                  <a:outerShdw blurRad="127000" dist="127000" dir="2700000" algn="tl">
                    <a:srgbClr val="000000"/>
                  </a:outerShdw>
                </a:effectLst>
                <a:latin typeface="Times" charset="0"/>
                <a:ea typeface="ＭＳ Ｐゴシック" charset="0"/>
                <a:cs typeface="ＭＳ Ｐゴシック" charset="0"/>
              </a:rPr>
              <a:t>BRAHAM</a:t>
            </a:r>
          </a:p>
          <a:p>
            <a:pPr marL="677863" indent="-677863" defTabSz="1033463">
              <a:defRPr/>
            </a:pPr>
            <a:r>
              <a:rPr lang="en-US" sz="5400" b="1" dirty="0">
                <a:effectLst>
                  <a:outerShdw blurRad="127000" dist="127000" dir="2700000" algn="tl">
                    <a:srgbClr val="000000"/>
                  </a:outerShdw>
                </a:effectLst>
                <a:latin typeface="Times" charset="0"/>
                <a:ea typeface="ＭＳ Ｐゴシック" charset="0"/>
                <a:cs typeface="ＭＳ Ｐゴシック" charset="0"/>
              </a:rPr>
              <a:t>Y</a:t>
            </a:r>
            <a:r>
              <a:rPr lang="en-US" sz="5400" b="1" dirty="0">
                <a:solidFill>
                  <a:srgbClr val="00FF00"/>
                </a:solidFill>
                <a:effectLst>
                  <a:outerShdw blurRad="127000" dist="127000" dir="2700000" algn="tl">
                    <a:srgbClr val="000000"/>
                  </a:outerShdw>
                </a:effectLst>
                <a:latin typeface="Times" charset="0"/>
                <a:ea typeface="ＭＳ Ｐゴシック" charset="0"/>
                <a:cs typeface="ＭＳ Ｐゴシック" charset="0"/>
              </a:rPr>
              <a:t>  </a:t>
            </a:r>
            <a:r>
              <a:rPr lang="en-US" sz="5400" b="1" dirty="0">
                <a:solidFill>
                  <a:srgbClr val="FF5008"/>
                </a:solidFill>
                <a:effectLst>
                  <a:outerShdw blurRad="127000" dist="127000" dir="2700000" algn="tl">
                    <a:srgbClr val="000000"/>
                  </a:outerShdw>
                </a:effectLst>
                <a:latin typeface="Times" charset="0"/>
                <a:ea typeface="ＭＳ Ｐゴシック" charset="0"/>
                <a:cs typeface="ＭＳ Ｐゴシック" charset="0"/>
              </a:rPr>
              <a:t>USUF</a:t>
            </a:r>
          </a:p>
          <a:p>
            <a:pPr marL="677863" indent="-677863" defTabSz="1033463">
              <a:defRPr/>
            </a:pPr>
            <a:r>
              <a:rPr lang="en-US" sz="5400" b="1" dirty="0">
                <a:effectLst>
                  <a:outerShdw blurRad="127000" dist="127000" dir="2700000" algn="tl">
                    <a:srgbClr val="000000"/>
                  </a:outerShdw>
                </a:effectLst>
                <a:latin typeface="Times" charset="0"/>
                <a:ea typeface="ＭＳ Ｐゴシック" charset="0"/>
                <a:cs typeface="ＭＳ Ｐゴシック" charset="0"/>
              </a:rPr>
              <a:t>M</a:t>
            </a:r>
            <a:r>
              <a:rPr lang="en-US" sz="5400" b="1" dirty="0">
                <a:solidFill>
                  <a:srgbClr val="00FF00"/>
                </a:solidFill>
                <a:effectLst>
                  <a:outerShdw blurRad="127000" dist="127000" dir="2700000" algn="tl">
                    <a:srgbClr val="000000"/>
                  </a:outerShdw>
                </a:effectLst>
                <a:latin typeface="Times" charset="0"/>
                <a:ea typeface="ＭＳ Ｐゴシック" charset="0"/>
                <a:cs typeface="ＭＳ Ｐゴシック" charset="0"/>
              </a:rPr>
              <a:t> </a:t>
            </a:r>
            <a:r>
              <a:rPr lang="en-US" sz="5400" b="1" dirty="0">
                <a:solidFill>
                  <a:srgbClr val="FF5008"/>
                </a:solidFill>
                <a:effectLst>
                  <a:outerShdw blurRad="127000" dist="127000" dir="2700000" algn="tl">
                    <a:srgbClr val="000000"/>
                  </a:outerShdw>
                </a:effectLst>
                <a:latin typeface="Times" charset="0"/>
                <a:ea typeface="ＭＳ Ｐゴシック" charset="0"/>
                <a:cs typeface="ＭＳ Ｐゴシック" charset="0"/>
              </a:rPr>
              <a:t>USA</a:t>
            </a:r>
          </a:p>
          <a:p>
            <a:pPr marL="677863" indent="-677863" defTabSz="1033463">
              <a:defRPr/>
            </a:pPr>
            <a:r>
              <a:rPr lang="en-US" sz="5400" b="1" dirty="0">
                <a:effectLst>
                  <a:outerShdw blurRad="127000" dist="127000" dir="2700000" algn="tl">
                    <a:srgbClr val="000000"/>
                  </a:outerShdw>
                </a:effectLst>
                <a:latin typeface="Times" charset="0"/>
                <a:ea typeface="ＭＳ Ｐゴシック" charset="0"/>
                <a:cs typeface="ＭＳ Ｐゴシック" charset="0"/>
              </a:rPr>
              <a:t>Y</a:t>
            </a:r>
            <a:r>
              <a:rPr lang="en-US" sz="5400" b="1" dirty="0">
                <a:solidFill>
                  <a:srgbClr val="00FF00"/>
                </a:solidFill>
                <a:effectLst>
                  <a:outerShdw blurRad="127000" dist="127000" dir="2700000" algn="tl">
                    <a:srgbClr val="000000"/>
                  </a:outerShdw>
                </a:effectLst>
                <a:latin typeface="Times" charset="0"/>
                <a:ea typeface="ＭＳ Ｐゴシック" charset="0"/>
                <a:cs typeface="ＭＳ Ｐゴシック" charset="0"/>
              </a:rPr>
              <a:t>  </a:t>
            </a:r>
            <a:r>
              <a:rPr lang="en-US" sz="5400" b="1" dirty="0">
                <a:solidFill>
                  <a:srgbClr val="FF5008"/>
                </a:solidFill>
                <a:effectLst>
                  <a:outerShdw blurRad="127000" dist="127000" dir="2700000" algn="tl">
                    <a:srgbClr val="000000"/>
                  </a:outerShdw>
                </a:effectLst>
                <a:latin typeface="Times" charset="0"/>
                <a:ea typeface="ＭＳ Ｐゴシック" charset="0"/>
                <a:cs typeface="ＭＳ Ｐゴシック" charset="0"/>
              </a:rPr>
              <a:t>OSUA</a:t>
            </a:r>
          </a:p>
        </p:txBody>
      </p:sp>
      <p:sp>
        <p:nvSpPr>
          <p:cNvPr id="208900" name="Rectangle 4"/>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12" charset="0"/>
              </a:rPr>
              <a:t>7</a:t>
            </a:r>
          </a:p>
        </p:txBody>
      </p:sp>
      <p:sp>
        <p:nvSpPr>
          <p:cNvPr id="208901" name="Line 5"/>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05" charset="0"/>
            </a:endParaRPr>
          </a:p>
        </p:txBody>
      </p:sp>
      <p:sp>
        <p:nvSpPr>
          <p:cNvPr id="208902" name="Oval 6"/>
          <p:cNvSpPr>
            <a:spLocks noChangeArrowheads="1"/>
          </p:cNvSpPr>
          <p:nvPr/>
        </p:nvSpPr>
        <p:spPr bwMode="auto">
          <a:xfrm>
            <a:off x="2901950" y="2055813"/>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sp>
        <p:nvSpPr>
          <p:cNvPr id="208903" name="Oval 7"/>
          <p:cNvSpPr>
            <a:spLocks noChangeArrowheads="1"/>
          </p:cNvSpPr>
          <p:nvPr/>
        </p:nvSpPr>
        <p:spPr bwMode="auto">
          <a:xfrm>
            <a:off x="2874963" y="3049588"/>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sp>
        <p:nvSpPr>
          <p:cNvPr id="208904" name="Oval 8"/>
          <p:cNvSpPr>
            <a:spLocks noChangeArrowheads="1"/>
          </p:cNvSpPr>
          <p:nvPr/>
        </p:nvSpPr>
        <p:spPr bwMode="auto">
          <a:xfrm>
            <a:off x="2919413" y="4056063"/>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sp>
        <p:nvSpPr>
          <p:cNvPr id="208905" name="Oval 9"/>
          <p:cNvSpPr>
            <a:spLocks noChangeArrowheads="1"/>
          </p:cNvSpPr>
          <p:nvPr/>
        </p:nvSpPr>
        <p:spPr bwMode="auto">
          <a:xfrm>
            <a:off x="2897188" y="5022850"/>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sp>
        <p:nvSpPr>
          <p:cNvPr id="366601" name="Text Box 10"/>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366602" name="Text Box 11"/>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FFFF"/>
              </a:solidFill>
            </a:endParaRPr>
          </a:p>
        </p:txBody>
      </p:sp>
      <p:sp>
        <p:nvSpPr>
          <p:cNvPr id="366603" name="Text Box 12"/>
          <p:cNvSpPr txBox="1">
            <a:spLocks noChangeArrowheads="1"/>
          </p:cNvSpPr>
          <p:nvPr/>
        </p:nvSpPr>
        <p:spPr bwMode="auto">
          <a:xfrm>
            <a:off x="8339138" y="6486525"/>
            <a:ext cx="2333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b="1">
                <a:solidFill>
                  <a:srgbClr val="FFFFFF"/>
                </a:solidFill>
              </a:rPr>
              <a:t> </a:t>
            </a:r>
          </a:p>
        </p:txBody>
      </p:sp>
      <p:sp>
        <p:nvSpPr>
          <p:cNvPr id="366604" name="Text Box 13"/>
          <p:cNvSpPr txBox="1">
            <a:spLocks noChangeArrowheads="1"/>
          </p:cNvSpPr>
          <p:nvPr/>
        </p:nvSpPr>
        <p:spPr bwMode="auto">
          <a:xfrm>
            <a:off x="8086725" y="653415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46</a:t>
            </a:r>
          </a:p>
        </p:txBody>
      </p:sp>
      <p:sp>
        <p:nvSpPr>
          <p:cNvPr id="366605" name="Text Box 14"/>
          <p:cNvSpPr txBox="1">
            <a:spLocks noChangeArrowheads="1"/>
          </p:cNvSpPr>
          <p:nvPr/>
        </p:nvSpPr>
        <p:spPr bwMode="auto">
          <a:xfrm>
            <a:off x="8721725" y="64135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5</a:t>
            </a:r>
          </a:p>
        </p:txBody>
      </p:sp>
      <p:sp>
        <p:nvSpPr>
          <p:cNvPr id="366606" name="Text Box 15"/>
          <p:cNvSpPr txBox="1">
            <a:spLocks noChangeArrowheads="1"/>
          </p:cNvSpPr>
          <p:nvPr/>
        </p:nvSpPr>
        <p:spPr bwMode="auto">
          <a:xfrm>
            <a:off x="6897688" y="6270625"/>
            <a:ext cx="1954212"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Buku Panduan hlm. 8-14</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
                                  </p:stCondLst>
                                  <p:childTnLst>
                                    <p:set>
                                      <p:cBhvr>
                                        <p:cTn id="6" dur="1" fill="hold">
                                          <p:stCondLst>
                                            <p:cond delay="0"/>
                                          </p:stCondLst>
                                        </p:cTn>
                                        <p:tgtEl>
                                          <p:spTgt spid="208898"/>
                                        </p:tgtEl>
                                        <p:attrNameLst>
                                          <p:attrName>style.visibility</p:attrName>
                                        </p:attrNameLst>
                                      </p:cBhvr>
                                      <p:to>
                                        <p:strVal val="visible"/>
                                      </p:to>
                                    </p:set>
                                    <p:anim calcmode="lin" valueType="num">
                                      <p:cBhvr additive="base">
                                        <p:cTn id="7" dur="500" fill="hold"/>
                                        <p:tgtEl>
                                          <p:spTgt spid="208898"/>
                                        </p:tgtEl>
                                        <p:attrNameLst>
                                          <p:attrName>ppt_x</p:attrName>
                                        </p:attrNameLst>
                                      </p:cBhvr>
                                      <p:tavLst>
                                        <p:tav tm="0">
                                          <p:val>
                                            <p:strVal val="0-#ppt_w/2"/>
                                          </p:val>
                                        </p:tav>
                                        <p:tav tm="100000">
                                          <p:val>
                                            <p:strVal val="#ppt_x"/>
                                          </p:val>
                                        </p:tav>
                                      </p:tavLst>
                                    </p:anim>
                                    <p:anim calcmode="lin" valueType="num">
                                      <p:cBhvr additive="base">
                                        <p:cTn id="8" dur="500" fill="hold"/>
                                        <p:tgtEl>
                                          <p:spTgt spid="20889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32" fill="hold" grpId="0" nodeType="clickEffect">
                                  <p:stCondLst>
                                    <p:cond delay="0"/>
                                  </p:stCondLst>
                                  <p:childTnLst>
                                    <p:set>
                                      <p:cBhvr>
                                        <p:cTn id="12" dur="1" fill="hold">
                                          <p:stCondLst>
                                            <p:cond delay="0"/>
                                          </p:stCondLst>
                                        </p:cTn>
                                        <p:tgtEl>
                                          <p:spTgt spid="208899">
                                            <p:txEl>
                                              <p:pRg st="0" end="0"/>
                                            </p:txEl>
                                          </p:spTgt>
                                        </p:tgtEl>
                                        <p:attrNameLst>
                                          <p:attrName>style.visibility</p:attrName>
                                        </p:attrNameLst>
                                      </p:cBhvr>
                                      <p:to>
                                        <p:strVal val="visible"/>
                                      </p:to>
                                    </p:set>
                                    <p:animEffect transition="in" filter="box(out)">
                                      <p:cBhvr>
                                        <p:cTn id="13" dur="500"/>
                                        <p:tgtEl>
                                          <p:spTgt spid="208899">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208899">
                                            <p:txEl>
                                              <p:pRg st="1" end="1"/>
                                            </p:txEl>
                                          </p:spTgt>
                                        </p:tgtEl>
                                        <p:attrNameLst>
                                          <p:attrName>style.visibility</p:attrName>
                                        </p:attrNameLst>
                                      </p:cBhvr>
                                      <p:to>
                                        <p:strVal val="visible"/>
                                      </p:to>
                                    </p:set>
                                    <p:animEffect transition="in" filter="box(out)">
                                      <p:cBhvr>
                                        <p:cTn id="18" dur="500"/>
                                        <p:tgtEl>
                                          <p:spTgt spid="208899">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32" fill="hold" grpId="0" nodeType="clickEffect">
                                  <p:stCondLst>
                                    <p:cond delay="0"/>
                                  </p:stCondLst>
                                  <p:childTnLst>
                                    <p:set>
                                      <p:cBhvr>
                                        <p:cTn id="22" dur="1" fill="hold">
                                          <p:stCondLst>
                                            <p:cond delay="0"/>
                                          </p:stCondLst>
                                        </p:cTn>
                                        <p:tgtEl>
                                          <p:spTgt spid="208899">
                                            <p:txEl>
                                              <p:pRg st="2" end="2"/>
                                            </p:txEl>
                                          </p:spTgt>
                                        </p:tgtEl>
                                        <p:attrNameLst>
                                          <p:attrName>style.visibility</p:attrName>
                                        </p:attrNameLst>
                                      </p:cBhvr>
                                      <p:to>
                                        <p:strVal val="visible"/>
                                      </p:to>
                                    </p:set>
                                    <p:animEffect transition="in" filter="box(out)">
                                      <p:cBhvr>
                                        <p:cTn id="23" dur="500"/>
                                        <p:tgtEl>
                                          <p:spTgt spid="208899">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ntr" presetSubtype="32" fill="hold" grpId="0" nodeType="clickEffect">
                                  <p:stCondLst>
                                    <p:cond delay="0"/>
                                  </p:stCondLst>
                                  <p:childTnLst>
                                    <p:set>
                                      <p:cBhvr>
                                        <p:cTn id="27" dur="1" fill="hold">
                                          <p:stCondLst>
                                            <p:cond delay="0"/>
                                          </p:stCondLst>
                                        </p:cTn>
                                        <p:tgtEl>
                                          <p:spTgt spid="208899">
                                            <p:txEl>
                                              <p:pRg st="3" end="3"/>
                                            </p:txEl>
                                          </p:spTgt>
                                        </p:tgtEl>
                                        <p:attrNameLst>
                                          <p:attrName>style.visibility</p:attrName>
                                        </p:attrNameLst>
                                      </p:cBhvr>
                                      <p:to>
                                        <p:strVal val="visible"/>
                                      </p:to>
                                    </p:set>
                                    <p:animEffect transition="in" filter="box(out)">
                                      <p:cBhvr>
                                        <p:cTn id="28" dur="500"/>
                                        <p:tgtEl>
                                          <p:spTgt spid="208899">
                                            <p:txEl>
                                              <p:pRg st="3" end="3"/>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7" presetClass="entr" presetSubtype="8" fill="hold" grpId="0" nodeType="clickEffect">
                                  <p:stCondLst>
                                    <p:cond delay="0"/>
                                  </p:stCondLst>
                                  <p:childTnLst>
                                    <p:set>
                                      <p:cBhvr>
                                        <p:cTn id="32" dur="1" fill="hold">
                                          <p:stCondLst>
                                            <p:cond delay="0"/>
                                          </p:stCondLst>
                                        </p:cTn>
                                        <p:tgtEl>
                                          <p:spTgt spid="208902"/>
                                        </p:tgtEl>
                                        <p:attrNameLst>
                                          <p:attrName>style.visibility</p:attrName>
                                        </p:attrNameLst>
                                      </p:cBhvr>
                                      <p:to>
                                        <p:strVal val="visible"/>
                                      </p:to>
                                    </p:set>
                                    <p:anim calcmode="lin" valueType="num">
                                      <p:cBhvr>
                                        <p:cTn id="33" dur="500" fill="hold"/>
                                        <p:tgtEl>
                                          <p:spTgt spid="208902"/>
                                        </p:tgtEl>
                                        <p:attrNameLst>
                                          <p:attrName>ppt_x</p:attrName>
                                        </p:attrNameLst>
                                      </p:cBhvr>
                                      <p:tavLst>
                                        <p:tav tm="0">
                                          <p:val>
                                            <p:strVal val="#ppt_x-#ppt_w/2"/>
                                          </p:val>
                                        </p:tav>
                                        <p:tav tm="100000">
                                          <p:val>
                                            <p:strVal val="#ppt_x"/>
                                          </p:val>
                                        </p:tav>
                                      </p:tavLst>
                                    </p:anim>
                                    <p:anim calcmode="lin" valueType="num">
                                      <p:cBhvr>
                                        <p:cTn id="34" dur="500" fill="hold"/>
                                        <p:tgtEl>
                                          <p:spTgt spid="208902"/>
                                        </p:tgtEl>
                                        <p:attrNameLst>
                                          <p:attrName>ppt_y</p:attrName>
                                        </p:attrNameLst>
                                      </p:cBhvr>
                                      <p:tavLst>
                                        <p:tav tm="0">
                                          <p:val>
                                            <p:strVal val="#ppt_y"/>
                                          </p:val>
                                        </p:tav>
                                        <p:tav tm="100000">
                                          <p:val>
                                            <p:strVal val="#ppt_y"/>
                                          </p:val>
                                        </p:tav>
                                      </p:tavLst>
                                    </p:anim>
                                    <p:anim calcmode="lin" valueType="num">
                                      <p:cBhvr>
                                        <p:cTn id="35" dur="500" fill="hold"/>
                                        <p:tgtEl>
                                          <p:spTgt spid="208902"/>
                                        </p:tgtEl>
                                        <p:attrNameLst>
                                          <p:attrName>ppt_w</p:attrName>
                                        </p:attrNameLst>
                                      </p:cBhvr>
                                      <p:tavLst>
                                        <p:tav tm="0">
                                          <p:val>
                                            <p:fltVal val="0"/>
                                          </p:val>
                                        </p:tav>
                                        <p:tav tm="100000">
                                          <p:val>
                                            <p:strVal val="#ppt_w"/>
                                          </p:val>
                                        </p:tav>
                                      </p:tavLst>
                                    </p:anim>
                                    <p:anim calcmode="lin" valueType="num">
                                      <p:cBhvr>
                                        <p:cTn id="36" dur="500" fill="hold"/>
                                        <p:tgtEl>
                                          <p:spTgt spid="208902"/>
                                        </p:tgtEl>
                                        <p:attrNameLst>
                                          <p:attrName>ppt_h</p:attrName>
                                        </p:attrNameLst>
                                      </p:cBhvr>
                                      <p:tavLst>
                                        <p:tav tm="0">
                                          <p:val>
                                            <p:strVal val="#ppt_h"/>
                                          </p:val>
                                        </p:tav>
                                        <p:tav tm="100000">
                                          <p:val>
                                            <p:strVal val="#ppt_h"/>
                                          </p:val>
                                        </p:tav>
                                      </p:tavLst>
                                    </p:anim>
                                  </p:childTnLst>
                                </p:cTn>
                              </p:par>
                            </p:childTnLst>
                          </p:cTn>
                        </p:par>
                        <p:par>
                          <p:cTn id="37" fill="hold" nodeType="afterGroup">
                            <p:stCondLst>
                              <p:cond delay="500"/>
                            </p:stCondLst>
                            <p:childTnLst>
                              <p:par>
                                <p:cTn id="38" presetID="17" presetClass="entr" presetSubtype="8" fill="hold" grpId="0" nodeType="afterEffect">
                                  <p:stCondLst>
                                    <p:cond delay="0"/>
                                  </p:stCondLst>
                                  <p:childTnLst>
                                    <p:set>
                                      <p:cBhvr>
                                        <p:cTn id="39" dur="1" fill="hold">
                                          <p:stCondLst>
                                            <p:cond delay="0"/>
                                          </p:stCondLst>
                                        </p:cTn>
                                        <p:tgtEl>
                                          <p:spTgt spid="208903"/>
                                        </p:tgtEl>
                                        <p:attrNameLst>
                                          <p:attrName>style.visibility</p:attrName>
                                        </p:attrNameLst>
                                      </p:cBhvr>
                                      <p:to>
                                        <p:strVal val="visible"/>
                                      </p:to>
                                    </p:set>
                                    <p:anim calcmode="lin" valueType="num">
                                      <p:cBhvr>
                                        <p:cTn id="40" dur="500" fill="hold"/>
                                        <p:tgtEl>
                                          <p:spTgt spid="208903"/>
                                        </p:tgtEl>
                                        <p:attrNameLst>
                                          <p:attrName>ppt_x</p:attrName>
                                        </p:attrNameLst>
                                      </p:cBhvr>
                                      <p:tavLst>
                                        <p:tav tm="0">
                                          <p:val>
                                            <p:strVal val="#ppt_x-#ppt_w/2"/>
                                          </p:val>
                                        </p:tav>
                                        <p:tav tm="100000">
                                          <p:val>
                                            <p:strVal val="#ppt_x"/>
                                          </p:val>
                                        </p:tav>
                                      </p:tavLst>
                                    </p:anim>
                                    <p:anim calcmode="lin" valueType="num">
                                      <p:cBhvr>
                                        <p:cTn id="41" dur="500" fill="hold"/>
                                        <p:tgtEl>
                                          <p:spTgt spid="208903"/>
                                        </p:tgtEl>
                                        <p:attrNameLst>
                                          <p:attrName>ppt_y</p:attrName>
                                        </p:attrNameLst>
                                      </p:cBhvr>
                                      <p:tavLst>
                                        <p:tav tm="0">
                                          <p:val>
                                            <p:strVal val="#ppt_y"/>
                                          </p:val>
                                        </p:tav>
                                        <p:tav tm="100000">
                                          <p:val>
                                            <p:strVal val="#ppt_y"/>
                                          </p:val>
                                        </p:tav>
                                      </p:tavLst>
                                    </p:anim>
                                    <p:anim calcmode="lin" valueType="num">
                                      <p:cBhvr>
                                        <p:cTn id="42" dur="500" fill="hold"/>
                                        <p:tgtEl>
                                          <p:spTgt spid="208903"/>
                                        </p:tgtEl>
                                        <p:attrNameLst>
                                          <p:attrName>ppt_w</p:attrName>
                                        </p:attrNameLst>
                                      </p:cBhvr>
                                      <p:tavLst>
                                        <p:tav tm="0">
                                          <p:val>
                                            <p:fltVal val="0"/>
                                          </p:val>
                                        </p:tav>
                                        <p:tav tm="100000">
                                          <p:val>
                                            <p:strVal val="#ppt_w"/>
                                          </p:val>
                                        </p:tav>
                                      </p:tavLst>
                                    </p:anim>
                                    <p:anim calcmode="lin" valueType="num">
                                      <p:cBhvr>
                                        <p:cTn id="43" dur="500" fill="hold"/>
                                        <p:tgtEl>
                                          <p:spTgt spid="208903"/>
                                        </p:tgtEl>
                                        <p:attrNameLst>
                                          <p:attrName>ppt_h</p:attrName>
                                        </p:attrNameLst>
                                      </p:cBhvr>
                                      <p:tavLst>
                                        <p:tav tm="0">
                                          <p:val>
                                            <p:strVal val="#ppt_h"/>
                                          </p:val>
                                        </p:tav>
                                        <p:tav tm="100000">
                                          <p:val>
                                            <p:strVal val="#ppt_h"/>
                                          </p:val>
                                        </p:tav>
                                      </p:tavLst>
                                    </p:anim>
                                  </p:childTnLst>
                                </p:cTn>
                              </p:par>
                            </p:childTnLst>
                          </p:cTn>
                        </p:par>
                        <p:par>
                          <p:cTn id="44" fill="hold" nodeType="afterGroup">
                            <p:stCondLst>
                              <p:cond delay="1000"/>
                            </p:stCondLst>
                            <p:childTnLst>
                              <p:par>
                                <p:cTn id="45" presetID="17" presetClass="entr" presetSubtype="8" fill="hold" grpId="0" nodeType="afterEffect">
                                  <p:stCondLst>
                                    <p:cond delay="0"/>
                                  </p:stCondLst>
                                  <p:childTnLst>
                                    <p:set>
                                      <p:cBhvr>
                                        <p:cTn id="46" dur="1" fill="hold">
                                          <p:stCondLst>
                                            <p:cond delay="0"/>
                                          </p:stCondLst>
                                        </p:cTn>
                                        <p:tgtEl>
                                          <p:spTgt spid="208904"/>
                                        </p:tgtEl>
                                        <p:attrNameLst>
                                          <p:attrName>style.visibility</p:attrName>
                                        </p:attrNameLst>
                                      </p:cBhvr>
                                      <p:to>
                                        <p:strVal val="visible"/>
                                      </p:to>
                                    </p:set>
                                    <p:anim calcmode="lin" valueType="num">
                                      <p:cBhvr>
                                        <p:cTn id="47" dur="500" fill="hold"/>
                                        <p:tgtEl>
                                          <p:spTgt spid="208904"/>
                                        </p:tgtEl>
                                        <p:attrNameLst>
                                          <p:attrName>ppt_x</p:attrName>
                                        </p:attrNameLst>
                                      </p:cBhvr>
                                      <p:tavLst>
                                        <p:tav tm="0">
                                          <p:val>
                                            <p:strVal val="#ppt_x-#ppt_w/2"/>
                                          </p:val>
                                        </p:tav>
                                        <p:tav tm="100000">
                                          <p:val>
                                            <p:strVal val="#ppt_x"/>
                                          </p:val>
                                        </p:tav>
                                      </p:tavLst>
                                    </p:anim>
                                    <p:anim calcmode="lin" valueType="num">
                                      <p:cBhvr>
                                        <p:cTn id="48" dur="500" fill="hold"/>
                                        <p:tgtEl>
                                          <p:spTgt spid="208904"/>
                                        </p:tgtEl>
                                        <p:attrNameLst>
                                          <p:attrName>ppt_y</p:attrName>
                                        </p:attrNameLst>
                                      </p:cBhvr>
                                      <p:tavLst>
                                        <p:tav tm="0">
                                          <p:val>
                                            <p:strVal val="#ppt_y"/>
                                          </p:val>
                                        </p:tav>
                                        <p:tav tm="100000">
                                          <p:val>
                                            <p:strVal val="#ppt_y"/>
                                          </p:val>
                                        </p:tav>
                                      </p:tavLst>
                                    </p:anim>
                                    <p:anim calcmode="lin" valueType="num">
                                      <p:cBhvr>
                                        <p:cTn id="49" dur="500" fill="hold"/>
                                        <p:tgtEl>
                                          <p:spTgt spid="208904"/>
                                        </p:tgtEl>
                                        <p:attrNameLst>
                                          <p:attrName>ppt_w</p:attrName>
                                        </p:attrNameLst>
                                      </p:cBhvr>
                                      <p:tavLst>
                                        <p:tav tm="0">
                                          <p:val>
                                            <p:fltVal val="0"/>
                                          </p:val>
                                        </p:tav>
                                        <p:tav tm="100000">
                                          <p:val>
                                            <p:strVal val="#ppt_w"/>
                                          </p:val>
                                        </p:tav>
                                      </p:tavLst>
                                    </p:anim>
                                    <p:anim calcmode="lin" valueType="num">
                                      <p:cBhvr>
                                        <p:cTn id="50" dur="500" fill="hold"/>
                                        <p:tgtEl>
                                          <p:spTgt spid="208904"/>
                                        </p:tgtEl>
                                        <p:attrNameLst>
                                          <p:attrName>ppt_h</p:attrName>
                                        </p:attrNameLst>
                                      </p:cBhvr>
                                      <p:tavLst>
                                        <p:tav tm="0">
                                          <p:val>
                                            <p:strVal val="#ppt_h"/>
                                          </p:val>
                                        </p:tav>
                                        <p:tav tm="100000">
                                          <p:val>
                                            <p:strVal val="#ppt_h"/>
                                          </p:val>
                                        </p:tav>
                                      </p:tavLst>
                                    </p:anim>
                                  </p:childTnLst>
                                </p:cTn>
                              </p:par>
                            </p:childTnLst>
                          </p:cTn>
                        </p:par>
                        <p:par>
                          <p:cTn id="51" fill="hold" nodeType="afterGroup">
                            <p:stCondLst>
                              <p:cond delay="1500"/>
                            </p:stCondLst>
                            <p:childTnLst>
                              <p:par>
                                <p:cTn id="52" presetID="17" presetClass="entr" presetSubtype="8" fill="hold" grpId="0" nodeType="afterEffect">
                                  <p:stCondLst>
                                    <p:cond delay="0"/>
                                  </p:stCondLst>
                                  <p:childTnLst>
                                    <p:set>
                                      <p:cBhvr>
                                        <p:cTn id="53" dur="1" fill="hold">
                                          <p:stCondLst>
                                            <p:cond delay="0"/>
                                          </p:stCondLst>
                                        </p:cTn>
                                        <p:tgtEl>
                                          <p:spTgt spid="208905"/>
                                        </p:tgtEl>
                                        <p:attrNameLst>
                                          <p:attrName>style.visibility</p:attrName>
                                        </p:attrNameLst>
                                      </p:cBhvr>
                                      <p:to>
                                        <p:strVal val="visible"/>
                                      </p:to>
                                    </p:set>
                                    <p:anim calcmode="lin" valueType="num">
                                      <p:cBhvr>
                                        <p:cTn id="54" dur="500" fill="hold"/>
                                        <p:tgtEl>
                                          <p:spTgt spid="208905"/>
                                        </p:tgtEl>
                                        <p:attrNameLst>
                                          <p:attrName>ppt_x</p:attrName>
                                        </p:attrNameLst>
                                      </p:cBhvr>
                                      <p:tavLst>
                                        <p:tav tm="0">
                                          <p:val>
                                            <p:strVal val="#ppt_x-#ppt_w/2"/>
                                          </p:val>
                                        </p:tav>
                                        <p:tav tm="100000">
                                          <p:val>
                                            <p:strVal val="#ppt_x"/>
                                          </p:val>
                                        </p:tav>
                                      </p:tavLst>
                                    </p:anim>
                                    <p:anim calcmode="lin" valueType="num">
                                      <p:cBhvr>
                                        <p:cTn id="55" dur="500" fill="hold"/>
                                        <p:tgtEl>
                                          <p:spTgt spid="208905"/>
                                        </p:tgtEl>
                                        <p:attrNameLst>
                                          <p:attrName>ppt_y</p:attrName>
                                        </p:attrNameLst>
                                      </p:cBhvr>
                                      <p:tavLst>
                                        <p:tav tm="0">
                                          <p:val>
                                            <p:strVal val="#ppt_y"/>
                                          </p:val>
                                        </p:tav>
                                        <p:tav tm="100000">
                                          <p:val>
                                            <p:strVal val="#ppt_y"/>
                                          </p:val>
                                        </p:tav>
                                      </p:tavLst>
                                    </p:anim>
                                    <p:anim calcmode="lin" valueType="num">
                                      <p:cBhvr>
                                        <p:cTn id="56" dur="500" fill="hold"/>
                                        <p:tgtEl>
                                          <p:spTgt spid="208905"/>
                                        </p:tgtEl>
                                        <p:attrNameLst>
                                          <p:attrName>ppt_w</p:attrName>
                                        </p:attrNameLst>
                                      </p:cBhvr>
                                      <p:tavLst>
                                        <p:tav tm="0">
                                          <p:val>
                                            <p:fltVal val="0"/>
                                          </p:val>
                                        </p:tav>
                                        <p:tav tm="100000">
                                          <p:val>
                                            <p:strVal val="#ppt_w"/>
                                          </p:val>
                                        </p:tav>
                                      </p:tavLst>
                                    </p:anim>
                                    <p:anim calcmode="lin" valueType="num">
                                      <p:cBhvr>
                                        <p:cTn id="57" dur="500" fill="hold"/>
                                        <p:tgtEl>
                                          <p:spTgt spid="20890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898" grpId="0" animBg="1" autoUpdateAnimBg="0"/>
      <p:bldP spid="208899" grpId="0" build="p" autoUpdateAnimBg="0"/>
      <p:bldP spid="208902" grpId="0" animBg="1"/>
      <p:bldP spid="208903" grpId="0" animBg="1"/>
      <p:bldP spid="208904" grpId="0" animBg="1"/>
      <p:bldP spid="208905"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ChangeArrowheads="1"/>
          </p:cNvSpPr>
          <p:nvPr/>
        </p:nvSpPr>
        <p:spPr bwMode="auto">
          <a:xfrm>
            <a:off x="1847850" y="463550"/>
            <a:ext cx="7064375" cy="5999163"/>
          </a:xfrm>
          <a:prstGeom prst="rect">
            <a:avLst/>
          </a:prstGeom>
          <a:noFill/>
          <a:ln w="12700">
            <a:noFill/>
            <a:miter lim="800000"/>
            <a:headEnd/>
            <a:tailEnd/>
          </a:ln>
          <a:effectLst/>
        </p:spPr>
        <p:txBody>
          <a:bodyPr wrap="none" lIns="90487" tIns="44450" rIns="90487" bIns="44450">
            <a:spAutoFit/>
          </a:bodyPr>
          <a:lstStyle/>
          <a:p>
            <a:pPr>
              <a:defRPr/>
            </a:pPr>
            <a:r>
              <a:rPr lang="en-US" sz="9600" b="1" dirty="0">
                <a:solidFill>
                  <a:srgbClr val="00FF00"/>
                </a:solidFill>
                <a:effectLst>
                  <a:outerShdw blurRad="127000" dist="127000" dir="2700000" algn="tl" rotWithShape="0">
                    <a:srgbClr val="000000"/>
                  </a:outerShdw>
                </a:effectLst>
                <a:latin typeface="Arial" pitchFamily="-112" charset="0"/>
              </a:rPr>
              <a:t>A</a:t>
            </a:r>
            <a:r>
              <a:rPr lang="en-US" sz="9000" b="1" dirty="0">
                <a:solidFill>
                  <a:srgbClr val="FAFD00"/>
                </a:solidFill>
                <a:effectLst>
                  <a:outerShdw blurRad="127000" dist="127000" dir="2700000" algn="tl" rotWithShape="0">
                    <a:srgbClr val="000000"/>
                  </a:outerShdw>
                </a:effectLst>
                <a:latin typeface="Arial" pitchFamily="-112" charset="0"/>
              </a:rPr>
              <a:t>NUGERAH</a:t>
            </a:r>
            <a:endParaRPr lang="en-US" sz="9000" b="1" dirty="0">
              <a:solidFill>
                <a:srgbClr val="00FF00"/>
              </a:solidFill>
              <a:effectLst>
                <a:outerShdw blurRad="127000" dist="127000" dir="2700000" algn="tl" rotWithShape="0">
                  <a:srgbClr val="000000"/>
                </a:outerShdw>
              </a:effectLst>
              <a:latin typeface="Arial" pitchFamily="-112" charset="0"/>
            </a:endParaRPr>
          </a:p>
          <a:p>
            <a:pPr>
              <a:defRPr/>
            </a:pPr>
            <a:r>
              <a:rPr lang="en-US" sz="9600" b="1" dirty="0">
                <a:solidFill>
                  <a:srgbClr val="00FF00"/>
                </a:solidFill>
                <a:effectLst>
                  <a:outerShdw blurRad="127000" dist="127000" dir="2700000" algn="tl" rotWithShape="0">
                    <a:srgbClr val="000000"/>
                  </a:outerShdw>
                </a:effectLst>
                <a:latin typeface="Arial" pitchFamily="-112" charset="0"/>
              </a:rPr>
              <a:t>  Y</a:t>
            </a:r>
            <a:r>
              <a:rPr lang="en-US" sz="9600" b="1" dirty="0">
                <a:solidFill>
                  <a:srgbClr val="FAFD00"/>
                </a:solidFill>
                <a:effectLst>
                  <a:outerShdw blurRad="127000" dist="127000" dir="2700000" algn="tl" rotWithShape="0">
                    <a:srgbClr val="000000"/>
                  </a:outerShdw>
                </a:effectLst>
                <a:latin typeface="Arial" pitchFamily="-112" charset="0"/>
              </a:rPr>
              <a:t>ANG</a:t>
            </a:r>
          </a:p>
          <a:p>
            <a:pPr>
              <a:defRPr/>
            </a:pPr>
            <a:r>
              <a:rPr lang="en-US" sz="9600" b="1" dirty="0">
                <a:solidFill>
                  <a:srgbClr val="00FF00"/>
                </a:solidFill>
                <a:effectLst>
                  <a:outerShdw blurRad="127000" dist="127000" dir="2700000" algn="tl" rotWithShape="0">
                    <a:srgbClr val="000000"/>
                  </a:outerShdw>
                </a:effectLst>
                <a:latin typeface="Arial" pitchFamily="-112" charset="0"/>
              </a:rPr>
              <a:t>    M</a:t>
            </a:r>
            <a:r>
              <a:rPr lang="en-US" sz="5000" b="1" dirty="0">
                <a:solidFill>
                  <a:srgbClr val="FAFD00"/>
                </a:solidFill>
                <a:effectLst>
                  <a:outerShdw blurRad="127000" dist="127000" dir="2700000" algn="tl" rotWithShape="0">
                    <a:srgbClr val="000000"/>
                  </a:outerShdw>
                </a:effectLst>
                <a:latin typeface="Arial" pitchFamily="-112" charset="0"/>
              </a:rPr>
              <a:t>ENAKJUBKAN </a:t>
            </a:r>
            <a:r>
              <a:rPr lang="en-US" sz="9600" b="1" dirty="0">
                <a:solidFill>
                  <a:srgbClr val="00FF00"/>
                </a:solidFill>
                <a:effectLst>
                  <a:outerShdw blurRad="127000" dist="127000" dir="2700000" algn="tl" rotWithShape="0">
                    <a:srgbClr val="000000"/>
                  </a:outerShdw>
                </a:effectLst>
                <a:latin typeface="Arial" pitchFamily="-112" charset="0"/>
              </a:rPr>
              <a:t> </a:t>
            </a:r>
          </a:p>
          <a:p>
            <a:pPr>
              <a:defRPr/>
            </a:pPr>
            <a:r>
              <a:rPr lang="en-US" sz="9600" b="1" dirty="0">
                <a:solidFill>
                  <a:srgbClr val="00FF00"/>
                </a:solidFill>
                <a:effectLst>
                  <a:outerShdw blurRad="127000" dist="127000" dir="2700000" algn="tl" rotWithShape="0">
                    <a:srgbClr val="000000"/>
                  </a:outerShdw>
                </a:effectLst>
                <a:latin typeface="Arial" pitchFamily="-112" charset="0"/>
              </a:rPr>
              <a:t>      Y</a:t>
            </a:r>
            <a:r>
              <a:rPr lang="en-US" sz="9600" b="1" dirty="0">
                <a:solidFill>
                  <a:srgbClr val="FAFD00"/>
                </a:solidFill>
                <a:effectLst>
                  <a:outerShdw blurRad="127000" dist="127000" dir="2700000" algn="tl" rotWithShape="0">
                    <a:srgbClr val="000000"/>
                  </a:outerShdw>
                </a:effectLst>
                <a:latin typeface="Arial" pitchFamily="-112" charset="0"/>
              </a:rPr>
              <a:t>A !</a:t>
            </a:r>
          </a:p>
        </p:txBody>
      </p:sp>
      <p:sp>
        <p:nvSpPr>
          <p:cNvPr id="210947" name="Rectangle 3"/>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12" charset="0"/>
              </a:rPr>
              <a:t>7</a:t>
            </a:r>
          </a:p>
        </p:txBody>
      </p:sp>
      <p:sp>
        <p:nvSpPr>
          <p:cNvPr id="210948" name="Line 4"/>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05" charset="0"/>
            </a:endParaRPr>
          </a:p>
        </p:txBody>
      </p:sp>
      <p:grpSp>
        <p:nvGrpSpPr>
          <p:cNvPr id="2" name="Group 5"/>
          <p:cNvGrpSpPr>
            <a:grpSpLocks/>
          </p:cNvGrpSpPr>
          <p:nvPr/>
        </p:nvGrpSpPr>
        <p:grpSpPr bwMode="auto">
          <a:xfrm>
            <a:off x="1874838" y="582613"/>
            <a:ext cx="3159125" cy="5702300"/>
            <a:chOff x="1181" y="367"/>
            <a:chExt cx="1989" cy="3592"/>
          </a:xfrm>
        </p:grpSpPr>
        <p:sp>
          <p:nvSpPr>
            <p:cNvPr id="210950" name="Oval 6"/>
            <p:cNvSpPr>
              <a:spLocks noChangeArrowheads="1"/>
            </p:cNvSpPr>
            <p:nvPr/>
          </p:nvSpPr>
          <p:spPr bwMode="auto">
            <a:xfrm>
              <a:off x="1181" y="367"/>
              <a:ext cx="863" cy="863"/>
            </a:xfrm>
            <a:prstGeom prst="ellipse">
              <a:avLst/>
            </a:prstGeom>
            <a:noFill/>
            <a:ln w="57150">
              <a:solidFill>
                <a:srgbClr val="CC1417"/>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sp>
          <p:nvSpPr>
            <p:cNvPr id="210951" name="Oval 7"/>
            <p:cNvSpPr>
              <a:spLocks noChangeArrowheads="1"/>
            </p:cNvSpPr>
            <p:nvPr/>
          </p:nvSpPr>
          <p:spPr bwMode="auto">
            <a:xfrm>
              <a:off x="1519" y="1299"/>
              <a:ext cx="890" cy="863"/>
            </a:xfrm>
            <a:prstGeom prst="ellipse">
              <a:avLst/>
            </a:prstGeom>
            <a:noFill/>
            <a:ln w="57150">
              <a:solidFill>
                <a:srgbClr val="CC1417"/>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sp>
          <p:nvSpPr>
            <p:cNvPr id="210952" name="Oval 8"/>
            <p:cNvSpPr>
              <a:spLocks noChangeArrowheads="1"/>
            </p:cNvSpPr>
            <p:nvPr/>
          </p:nvSpPr>
          <p:spPr bwMode="auto">
            <a:xfrm>
              <a:off x="2033" y="2188"/>
              <a:ext cx="890" cy="863"/>
            </a:xfrm>
            <a:prstGeom prst="ellipse">
              <a:avLst/>
            </a:prstGeom>
            <a:noFill/>
            <a:ln w="57150">
              <a:solidFill>
                <a:srgbClr val="CC1417"/>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sp>
          <p:nvSpPr>
            <p:cNvPr id="210953" name="Oval 9"/>
            <p:cNvSpPr>
              <a:spLocks noChangeArrowheads="1"/>
            </p:cNvSpPr>
            <p:nvPr/>
          </p:nvSpPr>
          <p:spPr bwMode="auto">
            <a:xfrm>
              <a:off x="2307" y="3096"/>
              <a:ext cx="863" cy="863"/>
            </a:xfrm>
            <a:prstGeom prst="ellipse">
              <a:avLst/>
            </a:prstGeom>
            <a:noFill/>
            <a:ln w="57150">
              <a:solidFill>
                <a:srgbClr val="CC1417"/>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grpSp>
      <p:sp>
        <p:nvSpPr>
          <p:cNvPr id="368645" name="Text Box 10"/>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368646" name="Text Box 11"/>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FFFF"/>
              </a:solidFill>
            </a:endParaRPr>
          </a:p>
        </p:txBody>
      </p:sp>
      <p:sp>
        <p:nvSpPr>
          <p:cNvPr id="368647" name="Text Box 12"/>
          <p:cNvSpPr txBox="1">
            <a:spLocks noChangeArrowheads="1"/>
          </p:cNvSpPr>
          <p:nvPr/>
        </p:nvSpPr>
        <p:spPr bwMode="auto">
          <a:xfrm>
            <a:off x="8086725" y="653415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47</a:t>
            </a:r>
          </a:p>
        </p:txBody>
      </p:sp>
      <p:sp>
        <p:nvSpPr>
          <p:cNvPr id="368648" name="Text Box 13"/>
          <p:cNvSpPr txBox="1">
            <a:spLocks noChangeArrowheads="1"/>
          </p:cNvSpPr>
          <p:nvPr/>
        </p:nvSpPr>
        <p:spPr bwMode="auto">
          <a:xfrm>
            <a:off x="6897688" y="6270625"/>
            <a:ext cx="1954212"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Buku Panduan hlm. 8-14</a:t>
            </a:r>
          </a:p>
        </p:txBody>
      </p:sp>
      <p:sp>
        <p:nvSpPr>
          <p:cNvPr id="3" name="Title 2"/>
          <p:cNvSpPr>
            <a:spLocks noGrp="1"/>
          </p:cNvSpPr>
          <p:nvPr>
            <p:ph type="ctrTitle"/>
          </p:nvPr>
        </p:nvSpPr>
        <p:spPr>
          <a:xfrm>
            <a:off x="9251950" y="981075"/>
            <a:ext cx="2519363" cy="2954338"/>
          </a:xfrm>
        </p:spPr>
        <p:txBody>
          <a:bodyPr/>
          <a:lstStyle/>
          <a:p>
            <a:pPr>
              <a:defRPr/>
            </a:pPr>
            <a:r>
              <a:rPr lang="en-US" dirty="0"/>
              <a:t>AYMY</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500"/>
                                  </p:stCondLst>
                                  <p:childTnLst>
                                    <p:set>
                                      <p:cBhvr>
                                        <p:cTn id="6" dur="1" fill="hold">
                                          <p:stCondLst>
                                            <p:cond delay="0"/>
                                          </p:stCondLst>
                                        </p:cTn>
                                        <p:tgtEl>
                                          <p:spTgt spid="210946">
                                            <p:txEl>
                                              <p:pRg st="0" end="0"/>
                                            </p:txEl>
                                          </p:spTgt>
                                        </p:tgtEl>
                                        <p:attrNameLst>
                                          <p:attrName>style.visibility</p:attrName>
                                        </p:attrNameLst>
                                      </p:cBhvr>
                                      <p:to>
                                        <p:strVal val="visible"/>
                                      </p:to>
                                    </p:set>
                                    <p:animEffect transition="in" filter="dissolve">
                                      <p:cBhvr>
                                        <p:cTn id="7" dur="500"/>
                                        <p:tgtEl>
                                          <p:spTgt spid="210946">
                                            <p:txEl>
                                              <p:pRg st="0" end="0"/>
                                            </p:txEl>
                                          </p:spTgt>
                                        </p:tgtEl>
                                      </p:cBhvr>
                                    </p:animEffect>
                                  </p:childTnLst>
                                </p:cTn>
                              </p:par>
                            </p:childTnLst>
                          </p:cTn>
                        </p:par>
                        <p:par>
                          <p:cTn id="8" fill="hold" nodeType="afterGroup">
                            <p:stCondLst>
                              <p:cond delay="1000"/>
                            </p:stCondLst>
                            <p:childTnLst>
                              <p:par>
                                <p:cTn id="9" presetID="9" presetClass="entr" presetSubtype="0" fill="hold" grpId="0" nodeType="afterEffect">
                                  <p:stCondLst>
                                    <p:cond delay="500"/>
                                  </p:stCondLst>
                                  <p:childTnLst>
                                    <p:set>
                                      <p:cBhvr>
                                        <p:cTn id="10" dur="1" fill="hold">
                                          <p:stCondLst>
                                            <p:cond delay="0"/>
                                          </p:stCondLst>
                                        </p:cTn>
                                        <p:tgtEl>
                                          <p:spTgt spid="210946">
                                            <p:txEl>
                                              <p:pRg st="1" end="1"/>
                                            </p:txEl>
                                          </p:spTgt>
                                        </p:tgtEl>
                                        <p:attrNameLst>
                                          <p:attrName>style.visibility</p:attrName>
                                        </p:attrNameLst>
                                      </p:cBhvr>
                                      <p:to>
                                        <p:strVal val="visible"/>
                                      </p:to>
                                    </p:set>
                                    <p:animEffect transition="in" filter="dissolve">
                                      <p:cBhvr>
                                        <p:cTn id="11" dur="500"/>
                                        <p:tgtEl>
                                          <p:spTgt spid="210946">
                                            <p:txEl>
                                              <p:pRg st="1" end="1"/>
                                            </p:txEl>
                                          </p:spTgt>
                                        </p:tgtEl>
                                      </p:cBhvr>
                                    </p:animEffect>
                                  </p:childTnLst>
                                </p:cTn>
                              </p:par>
                            </p:childTnLst>
                          </p:cTn>
                        </p:par>
                        <p:par>
                          <p:cTn id="12" fill="hold" nodeType="afterGroup">
                            <p:stCondLst>
                              <p:cond delay="2000"/>
                            </p:stCondLst>
                            <p:childTnLst>
                              <p:par>
                                <p:cTn id="13" presetID="9" presetClass="entr" presetSubtype="0" fill="hold" grpId="0" nodeType="afterEffect">
                                  <p:stCondLst>
                                    <p:cond delay="500"/>
                                  </p:stCondLst>
                                  <p:childTnLst>
                                    <p:set>
                                      <p:cBhvr>
                                        <p:cTn id="14" dur="1" fill="hold">
                                          <p:stCondLst>
                                            <p:cond delay="0"/>
                                          </p:stCondLst>
                                        </p:cTn>
                                        <p:tgtEl>
                                          <p:spTgt spid="210946">
                                            <p:txEl>
                                              <p:pRg st="2" end="2"/>
                                            </p:txEl>
                                          </p:spTgt>
                                        </p:tgtEl>
                                        <p:attrNameLst>
                                          <p:attrName>style.visibility</p:attrName>
                                        </p:attrNameLst>
                                      </p:cBhvr>
                                      <p:to>
                                        <p:strVal val="visible"/>
                                      </p:to>
                                    </p:set>
                                    <p:animEffect transition="in" filter="dissolve">
                                      <p:cBhvr>
                                        <p:cTn id="15" dur="500"/>
                                        <p:tgtEl>
                                          <p:spTgt spid="210946">
                                            <p:txEl>
                                              <p:pRg st="2" end="2"/>
                                            </p:txEl>
                                          </p:spTgt>
                                        </p:tgtEl>
                                      </p:cBhvr>
                                    </p:animEffect>
                                  </p:childTnLst>
                                </p:cTn>
                              </p:par>
                            </p:childTnLst>
                          </p:cTn>
                        </p:par>
                        <p:par>
                          <p:cTn id="16" fill="hold" nodeType="afterGroup">
                            <p:stCondLst>
                              <p:cond delay="3000"/>
                            </p:stCondLst>
                            <p:childTnLst>
                              <p:par>
                                <p:cTn id="17" presetID="9" presetClass="entr" presetSubtype="0" fill="hold" grpId="0" nodeType="afterEffect">
                                  <p:stCondLst>
                                    <p:cond delay="500"/>
                                  </p:stCondLst>
                                  <p:childTnLst>
                                    <p:set>
                                      <p:cBhvr>
                                        <p:cTn id="18" dur="1" fill="hold">
                                          <p:stCondLst>
                                            <p:cond delay="0"/>
                                          </p:stCondLst>
                                        </p:cTn>
                                        <p:tgtEl>
                                          <p:spTgt spid="210946">
                                            <p:txEl>
                                              <p:pRg st="3" end="3"/>
                                            </p:txEl>
                                          </p:spTgt>
                                        </p:tgtEl>
                                        <p:attrNameLst>
                                          <p:attrName>style.visibility</p:attrName>
                                        </p:attrNameLst>
                                      </p:cBhvr>
                                      <p:to>
                                        <p:strVal val="visible"/>
                                      </p:to>
                                    </p:set>
                                    <p:animEffect transition="in" filter="dissolve">
                                      <p:cBhvr>
                                        <p:cTn id="19" dur="500"/>
                                        <p:tgtEl>
                                          <p:spTgt spid="210946">
                                            <p:txEl>
                                              <p:pRg st="3" end="3"/>
                                            </p:txEl>
                                          </p:spTgt>
                                        </p:tgtEl>
                                      </p:cBhvr>
                                    </p:animEffect>
                                  </p:childTnLst>
                                </p:cTn>
                              </p:par>
                            </p:childTnLst>
                          </p:cTn>
                        </p:par>
                        <p:par>
                          <p:cTn id="20" fill="hold" nodeType="afterGroup">
                            <p:stCondLst>
                              <p:cond delay="4000"/>
                            </p:stCondLst>
                            <p:childTnLst>
                              <p:par>
                                <p:cTn id="21" presetID="23" presetClass="entr" presetSubtype="528"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fltVal val="0"/>
                                          </p:val>
                                        </p:tav>
                                        <p:tav tm="100000">
                                          <p:val>
                                            <p:strVal val="#ppt_w"/>
                                          </p:val>
                                        </p:tav>
                                      </p:tavLst>
                                    </p:anim>
                                    <p:anim calcmode="lin" valueType="num">
                                      <p:cBhvr>
                                        <p:cTn id="24" dur="500" fill="hold"/>
                                        <p:tgtEl>
                                          <p:spTgt spid="2"/>
                                        </p:tgtEl>
                                        <p:attrNameLst>
                                          <p:attrName>ppt_h</p:attrName>
                                        </p:attrNameLst>
                                      </p:cBhvr>
                                      <p:tavLst>
                                        <p:tav tm="0">
                                          <p:val>
                                            <p:fltVal val="0"/>
                                          </p:val>
                                        </p:tav>
                                        <p:tav tm="100000">
                                          <p:val>
                                            <p:strVal val="#ppt_h"/>
                                          </p:val>
                                        </p:tav>
                                      </p:tavLst>
                                    </p:anim>
                                    <p:anim calcmode="lin" valueType="num">
                                      <p:cBhvr>
                                        <p:cTn id="25" dur="500" fill="hold"/>
                                        <p:tgtEl>
                                          <p:spTgt spid="2"/>
                                        </p:tgtEl>
                                        <p:attrNameLst>
                                          <p:attrName>ppt_x</p:attrName>
                                        </p:attrNameLst>
                                      </p:cBhvr>
                                      <p:tavLst>
                                        <p:tav tm="0">
                                          <p:val>
                                            <p:fltVal val="0.5"/>
                                          </p:val>
                                        </p:tav>
                                        <p:tav tm="100000">
                                          <p:val>
                                            <p:strVal val="#ppt_x"/>
                                          </p:val>
                                        </p:tav>
                                      </p:tavLst>
                                    </p:anim>
                                    <p:anim calcmode="lin" valueType="num">
                                      <p:cBhvr>
                                        <p:cTn id="26"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46" grpId="0" build="p" autoUpdateAnimBg="0" advAuto="50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12" charset="0"/>
              </a:rPr>
              <a:t>7</a:t>
            </a:r>
          </a:p>
        </p:txBody>
      </p:sp>
      <p:sp>
        <p:nvSpPr>
          <p:cNvPr id="212995" name="Line 3"/>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05" charset="0"/>
            </a:endParaRPr>
          </a:p>
        </p:txBody>
      </p:sp>
      <p:sp>
        <p:nvSpPr>
          <p:cNvPr id="370691" name="Text Box 4"/>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370692" name="Text Box 5"/>
          <p:cNvSpPr txBox="1">
            <a:spLocks noChangeArrowheads="1"/>
          </p:cNvSpPr>
          <p:nvPr/>
        </p:nvSpPr>
        <p:spPr bwMode="auto">
          <a:xfrm>
            <a:off x="8797925" y="6184900"/>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 </a:t>
            </a:r>
          </a:p>
        </p:txBody>
      </p:sp>
      <p:sp>
        <p:nvSpPr>
          <p:cNvPr id="370693" name="Text Box 6"/>
          <p:cNvSpPr txBox="1">
            <a:spLocks noChangeArrowheads="1"/>
          </p:cNvSpPr>
          <p:nvPr/>
        </p:nvSpPr>
        <p:spPr bwMode="auto">
          <a:xfrm>
            <a:off x="8364538" y="6486525"/>
            <a:ext cx="1841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b="1">
              <a:solidFill>
                <a:srgbClr val="FFFFFF"/>
              </a:solidFill>
            </a:endParaRPr>
          </a:p>
        </p:txBody>
      </p:sp>
      <p:sp>
        <p:nvSpPr>
          <p:cNvPr id="370694" name="Text Box 7"/>
          <p:cNvSpPr txBox="1">
            <a:spLocks noChangeArrowheads="1"/>
          </p:cNvSpPr>
          <p:nvPr/>
        </p:nvSpPr>
        <p:spPr bwMode="auto">
          <a:xfrm>
            <a:off x="8086725" y="653415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50</a:t>
            </a:r>
          </a:p>
        </p:txBody>
      </p:sp>
      <p:grpSp>
        <p:nvGrpSpPr>
          <p:cNvPr id="370695" name="Group 8"/>
          <p:cNvGrpSpPr>
            <a:grpSpLocks/>
          </p:cNvGrpSpPr>
          <p:nvPr/>
        </p:nvGrpSpPr>
        <p:grpSpPr bwMode="auto">
          <a:xfrm>
            <a:off x="2171700" y="5046663"/>
            <a:ext cx="4533900" cy="1006475"/>
            <a:chOff x="1368" y="3179"/>
            <a:chExt cx="2856" cy="634"/>
          </a:xfrm>
        </p:grpSpPr>
        <p:sp>
          <p:nvSpPr>
            <p:cNvPr id="213001" name="Text Box 9"/>
            <p:cNvSpPr txBox="1">
              <a:spLocks noChangeArrowheads="1"/>
            </p:cNvSpPr>
            <p:nvPr/>
          </p:nvSpPr>
          <p:spPr bwMode="auto">
            <a:xfrm>
              <a:off x="1835" y="3179"/>
              <a:ext cx="2389"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FFFFFF"/>
                  </a:solidFill>
                  <a:effectLst>
                    <a:outerShdw blurRad="38100" dist="38100" dir="2700000" algn="tl">
                      <a:srgbClr val="000000"/>
                    </a:outerShdw>
                  </a:effectLst>
                  <a:latin typeface="Arial" charset="0"/>
                </a:rPr>
                <a:t>Y</a:t>
              </a:r>
              <a:r>
                <a:rPr lang="en-US" sz="4800" b="1">
                  <a:solidFill>
                    <a:srgbClr val="FFFFFF"/>
                  </a:solidFill>
                  <a:effectLst>
                    <a:outerShdw blurRad="38100" dist="38100" dir="2700000" algn="tl">
                      <a:srgbClr val="000000"/>
                    </a:outerShdw>
                  </a:effectLst>
                  <a:latin typeface="Arial" charset="0"/>
                </a:rPr>
                <a:t> </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YESUS</a:t>
              </a:r>
              <a:endParaRPr lang="en-US" sz="4800" b="1">
                <a:solidFill>
                  <a:srgbClr val="FFA27C"/>
                </a:solidFill>
                <a:effectLst>
                  <a:outerShdw blurRad="38100" dist="38100" dir="2700000" algn="tl">
                    <a:srgbClr val="000000"/>
                  </a:outerShdw>
                </a:effectLst>
                <a:latin typeface="Arial" charset="0"/>
              </a:endParaRPr>
            </a:p>
          </p:txBody>
        </p:sp>
        <p:sp>
          <p:nvSpPr>
            <p:cNvPr id="213002" name="AutoShape 10"/>
            <p:cNvSpPr>
              <a:spLocks noChangeArrowheads="1"/>
            </p:cNvSpPr>
            <p:nvPr/>
          </p:nvSpPr>
          <p:spPr bwMode="auto">
            <a:xfrm>
              <a:off x="1368" y="3320"/>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grpSp>
      <p:grpSp>
        <p:nvGrpSpPr>
          <p:cNvPr id="370696" name="Group 11"/>
          <p:cNvGrpSpPr>
            <a:grpSpLocks/>
          </p:cNvGrpSpPr>
          <p:nvPr/>
        </p:nvGrpSpPr>
        <p:grpSpPr bwMode="auto">
          <a:xfrm>
            <a:off x="2147888" y="4081463"/>
            <a:ext cx="5014912" cy="1006475"/>
            <a:chOff x="1353" y="2571"/>
            <a:chExt cx="3159" cy="634"/>
          </a:xfrm>
        </p:grpSpPr>
        <p:sp>
          <p:nvSpPr>
            <p:cNvPr id="213004" name="Text Box 12"/>
            <p:cNvSpPr txBox="1">
              <a:spLocks noChangeArrowheads="1"/>
            </p:cNvSpPr>
            <p:nvPr/>
          </p:nvSpPr>
          <p:spPr bwMode="auto">
            <a:xfrm>
              <a:off x="1846" y="2571"/>
              <a:ext cx="2666"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114FFB"/>
                  </a:solidFill>
                  <a:effectLst>
                    <a:outerShdw blurRad="38100" dist="38100" dir="2700000" algn="tl">
                      <a:srgbClr val="000000"/>
                    </a:outerShdw>
                  </a:effectLst>
                  <a:latin typeface="Arial" charset="0"/>
                </a:rPr>
                <a:t>S</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SENYAP</a:t>
              </a:r>
              <a:endParaRPr lang="en-US" sz="4800" b="1">
                <a:solidFill>
                  <a:srgbClr val="FFA27C"/>
                </a:solidFill>
                <a:effectLst>
                  <a:outerShdw blurRad="38100" dist="38100" dir="2700000" algn="tl">
                    <a:srgbClr val="000000"/>
                  </a:outerShdw>
                </a:effectLst>
                <a:latin typeface="Arial" charset="0"/>
              </a:endParaRPr>
            </a:p>
          </p:txBody>
        </p:sp>
        <p:sp>
          <p:nvSpPr>
            <p:cNvPr id="213005" name="AutoShape 13"/>
            <p:cNvSpPr>
              <a:spLocks noChangeArrowheads="1"/>
            </p:cNvSpPr>
            <p:nvPr/>
          </p:nvSpPr>
          <p:spPr bwMode="auto">
            <a:xfrm>
              <a:off x="1353" y="2737"/>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grpSp>
      <p:sp>
        <p:nvSpPr>
          <p:cNvPr id="213006" name="Text Box 14"/>
          <p:cNvSpPr txBox="1">
            <a:spLocks noChangeArrowheads="1"/>
          </p:cNvSpPr>
          <p:nvPr/>
        </p:nvSpPr>
        <p:spPr bwMode="auto">
          <a:xfrm>
            <a:off x="3000375" y="3190875"/>
            <a:ext cx="5332413" cy="1006475"/>
          </a:xfrm>
          <a:prstGeom prst="rect">
            <a:avLst/>
          </a:prstGeom>
          <a:noFill/>
          <a:ln w="12700">
            <a:noFill/>
            <a:miter lim="800000"/>
            <a:headEnd/>
            <a:tailEnd/>
          </a:ln>
          <a:effectLst>
            <a:outerShdw blurRad="63500" dist="127000" dir="2212194"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07DD3A"/>
                </a:solidFill>
                <a:effectLst>
                  <a:outerShdw blurRad="38100" dist="38100" dir="2700000" algn="tl">
                    <a:srgbClr val="000000"/>
                  </a:outerShdw>
                </a:effectLst>
                <a:latin typeface="Arial" charset="0"/>
              </a:rPr>
              <a:t>3</a:t>
            </a:r>
            <a:r>
              <a:rPr lang="en-US" sz="4800" b="1">
                <a:solidFill>
                  <a:srgbClr val="07DD3A"/>
                </a:solidFill>
                <a:effectLst>
                  <a:outerShdw blurRad="38100" dist="38100" dir="2700000" algn="tl">
                    <a:srgbClr val="000000"/>
                  </a:outerShdw>
                </a:effectLst>
                <a:latin typeface="Arial" charset="0"/>
              </a:rPr>
              <a:t> </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KOMUNITAS</a:t>
            </a:r>
            <a:endParaRPr lang="en-US" sz="4800" b="1">
              <a:solidFill>
                <a:srgbClr val="FFA27C"/>
              </a:solidFill>
              <a:effectLst>
                <a:outerShdw blurRad="38100" dist="38100" dir="2700000" algn="tl">
                  <a:srgbClr val="000000"/>
                </a:outerShdw>
              </a:effectLst>
              <a:latin typeface="Arial" charset="0"/>
            </a:endParaRPr>
          </a:p>
        </p:txBody>
      </p:sp>
      <p:sp>
        <p:nvSpPr>
          <p:cNvPr id="213007" name="AutoShape 15"/>
          <p:cNvSpPr>
            <a:spLocks noChangeArrowheads="1"/>
          </p:cNvSpPr>
          <p:nvPr/>
        </p:nvSpPr>
        <p:spPr bwMode="auto">
          <a:xfrm>
            <a:off x="2184400" y="3390900"/>
            <a:ext cx="622300" cy="596900"/>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grpSp>
        <p:nvGrpSpPr>
          <p:cNvPr id="370699" name="Group 16"/>
          <p:cNvGrpSpPr>
            <a:grpSpLocks/>
          </p:cNvGrpSpPr>
          <p:nvPr/>
        </p:nvGrpSpPr>
        <p:grpSpPr bwMode="auto">
          <a:xfrm>
            <a:off x="2184400" y="2332038"/>
            <a:ext cx="4716463" cy="1006475"/>
            <a:chOff x="1376" y="1469"/>
            <a:chExt cx="2971" cy="634"/>
          </a:xfrm>
        </p:grpSpPr>
        <p:sp>
          <p:nvSpPr>
            <p:cNvPr id="213009" name="Text Box 17"/>
            <p:cNvSpPr txBox="1">
              <a:spLocks noChangeArrowheads="1"/>
            </p:cNvSpPr>
            <p:nvPr/>
          </p:nvSpPr>
          <p:spPr bwMode="auto">
            <a:xfrm>
              <a:off x="1884" y="1469"/>
              <a:ext cx="2463" cy="6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EA304F"/>
                  </a:solidFill>
                  <a:effectLst>
                    <a:outerShdw blurRad="38100" dist="38100" dir="2700000" algn="tl">
                      <a:srgbClr val="000000"/>
                    </a:outerShdw>
                  </a:effectLst>
                  <a:latin typeface="Arial" charset="0"/>
                </a:rPr>
                <a:t>4</a:t>
              </a:r>
              <a:r>
                <a:rPr lang="en-US" sz="4800" b="1">
                  <a:solidFill>
                    <a:srgbClr val="EA304F"/>
                  </a:solidFill>
                  <a:effectLst>
                    <a:outerShdw blurRad="38100" dist="38100" dir="2700000" algn="tl">
                      <a:srgbClr val="000000"/>
                    </a:outerShdw>
                  </a:effectLst>
                  <a:latin typeface="Arial" charset="0"/>
                </a:rPr>
                <a:t> </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ORANG</a:t>
              </a:r>
              <a:endParaRPr lang="en-US" sz="4800" b="1">
                <a:solidFill>
                  <a:srgbClr val="FFA27C"/>
                </a:solidFill>
                <a:effectLst>
                  <a:outerShdw blurRad="38100" dist="38100" dir="2700000" algn="tl">
                    <a:srgbClr val="000000"/>
                  </a:outerShdw>
                </a:effectLst>
                <a:latin typeface="Arial" charset="0"/>
              </a:endParaRPr>
            </a:p>
          </p:txBody>
        </p:sp>
        <p:sp>
          <p:nvSpPr>
            <p:cNvPr id="213010" name="AutoShape 18"/>
            <p:cNvSpPr>
              <a:spLocks noChangeArrowheads="1"/>
            </p:cNvSpPr>
            <p:nvPr/>
          </p:nvSpPr>
          <p:spPr bwMode="auto">
            <a:xfrm>
              <a:off x="1376" y="1608"/>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grpSp>
      <p:grpSp>
        <p:nvGrpSpPr>
          <p:cNvPr id="370700" name="Group 19"/>
          <p:cNvGrpSpPr>
            <a:grpSpLocks/>
          </p:cNvGrpSpPr>
          <p:nvPr/>
        </p:nvGrpSpPr>
        <p:grpSpPr bwMode="auto">
          <a:xfrm>
            <a:off x="2159000" y="1484313"/>
            <a:ext cx="5138738" cy="923925"/>
            <a:chOff x="1360" y="935"/>
            <a:chExt cx="3237" cy="582"/>
          </a:xfrm>
        </p:grpSpPr>
        <p:sp>
          <p:nvSpPr>
            <p:cNvPr id="213012" name="Text Box 20"/>
            <p:cNvSpPr txBox="1">
              <a:spLocks noChangeArrowheads="1"/>
            </p:cNvSpPr>
            <p:nvPr/>
          </p:nvSpPr>
          <p:spPr bwMode="auto">
            <a:xfrm>
              <a:off x="1922" y="935"/>
              <a:ext cx="2675" cy="582"/>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5400" b="1" dirty="0">
                  <a:solidFill>
                    <a:srgbClr val="EDF636"/>
                  </a:solidFill>
                  <a:effectLst>
                    <a:outerShdw blurRad="38100" dist="38100" dir="2700000" algn="tl">
                      <a:srgbClr val="000000"/>
                    </a:outerShdw>
                  </a:effectLst>
                  <a:latin typeface="Arial" charset="0"/>
                </a:rPr>
                <a:t>C</a:t>
              </a:r>
              <a:r>
                <a:rPr lang="en-US" sz="4800" b="1" dirty="0">
                  <a:solidFill>
                    <a:srgbClr val="EDF636"/>
                  </a:solidFill>
                  <a:effectLst>
                    <a:outerShdw blurRad="38100" dist="38100" dir="2700000" algn="tl">
                      <a:srgbClr val="000000"/>
                    </a:outerShdw>
                  </a:effectLst>
                  <a:latin typeface="Arial" charset="0"/>
                </a:rPr>
                <a:t> =  CIPTAAN</a:t>
              </a:r>
              <a:endParaRPr lang="en-US" sz="4800" b="1" dirty="0">
                <a:solidFill>
                  <a:srgbClr val="FFA27C"/>
                </a:solidFill>
                <a:effectLst>
                  <a:outerShdw blurRad="38100" dist="38100" dir="2700000" algn="tl">
                    <a:srgbClr val="000000"/>
                  </a:outerShdw>
                </a:effectLst>
                <a:latin typeface="Arial" charset="0"/>
              </a:endParaRPr>
            </a:p>
          </p:txBody>
        </p:sp>
        <p:sp>
          <p:nvSpPr>
            <p:cNvPr id="213013" name="AutoShape 21"/>
            <p:cNvSpPr>
              <a:spLocks noChangeArrowheads="1"/>
            </p:cNvSpPr>
            <p:nvPr/>
          </p:nvSpPr>
          <p:spPr bwMode="auto">
            <a:xfrm>
              <a:off x="1360" y="1024"/>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grpSp>
      <p:sp>
        <p:nvSpPr>
          <p:cNvPr id="213014" name="Oval 22"/>
          <p:cNvSpPr>
            <a:spLocks noChangeArrowheads="1"/>
          </p:cNvSpPr>
          <p:nvPr/>
        </p:nvSpPr>
        <p:spPr bwMode="auto">
          <a:xfrm>
            <a:off x="1760538" y="3175000"/>
            <a:ext cx="7383462" cy="1108075"/>
          </a:xfrm>
          <a:prstGeom prst="ellipse">
            <a:avLst/>
          </a:prstGeom>
          <a:noFill/>
          <a:ln w="76200">
            <a:solidFill>
              <a:srgbClr val="FF0718"/>
            </a:solidFill>
            <a:round/>
            <a:headEnd/>
            <a:tailEnd/>
          </a:ln>
          <a:effectLst>
            <a:outerShdw blurRad="63500" dist="144802" dir="2272499"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sp>
        <p:nvSpPr>
          <p:cNvPr id="213015" name="Rectangle 23"/>
          <p:cNvSpPr>
            <a:spLocks noGrp="1" noChangeArrowheads="1"/>
          </p:cNvSpPr>
          <p:nvPr>
            <p:ph type="title"/>
          </p:nvPr>
        </p:nvSpPr>
        <p:spPr bwMode="auto">
          <a:xfrm>
            <a:off x="1843088" y="428625"/>
            <a:ext cx="69723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defRPr/>
            </a:pPr>
            <a:r>
              <a:rPr lang="en-US" dirty="0">
                <a:solidFill>
                  <a:srgbClr val="FAFD00"/>
                </a:solidFill>
                <a:latin typeface="Times" charset="0"/>
                <a:ea typeface="ＭＳ Ｐゴシック" charset="0"/>
                <a:cs typeface="ＭＳ Ｐゴシック" charset="0"/>
              </a:rPr>
              <a:t>5 Kata </a:t>
            </a:r>
            <a:r>
              <a:rPr lang="en-US" dirty="0" err="1">
                <a:solidFill>
                  <a:srgbClr val="FAFD00"/>
                </a:solidFill>
                <a:latin typeface="Times" charset="0"/>
                <a:ea typeface="ＭＳ Ｐゴシック" charset="0"/>
                <a:cs typeface="ＭＳ Ｐゴシック" charset="0"/>
              </a:rPr>
              <a:t>Kunci</a:t>
            </a:r>
            <a:r>
              <a:rPr lang="en-US" dirty="0">
                <a:solidFill>
                  <a:srgbClr val="FAFD00"/>
                </a:solidFill>
                <a:latin typeface="Times" charset="0"/>
                <a:ea typeface="ＭＳ Ｐゴシック" charset="0"/>
                <a:cs typeface="ＭＳ Ｐゴシック" charset="0"/>
              </a:rPr>
              <a:t> </a:t>
            </a:r>
            <a:r>
              <a:rPr lang="en-US" dirty="0" err="1">
                <a:solidFill>
                  <a:srgbClr val="FAFD00"/>
                </a:solidFill>
                <a:latin typeface="Times" charset="0"/>
                <a:ea typeface="ＭＳ Ｐゴシック" charset="0"/>
                <a:cs typeface="ＭＳ Ｐゴシック" charset="0"/>
              </a:rPr>
              <a:t>atau</a:t>
            </a:r>
            <a:r>
              <a:rPr lang="en-US" dirty="0">
                <a:solidFill>
                  <a:srgbClr val="FAFD00"/>
                </a:solidFill>
                <a:latin typeface="Times" charset="0"/>
                <a:ea typeface="ＭＳ Ｐゴシック" charset="0"/>
                <a:cs typeface="ＭＳ Ｐゴシック" charset="0"/>
              </a:rPr>
              <a:t> </a:t>
            </a:r>
            <a:r>
              <a:rPr lang="en-US" dirty="0" err="1">
                <a:solidFill>
                  <a:srgbClr val="FAFD00"/>
                </a:solidFill>
                <a:latin typeface="Times" charset="0"/>
                <a:ea typeface="ＭＳ Ｐゴシック" charset="0"/>
                <a:cs typeface="ＭＳ Ｐゴシック" charset="0"/>
              </a:rPr>
              <a:t>Ungkapan</a:t>
            </a:r>
            <a:r>
              <a:rPr lang="en-US" dirty="0">
                <a:solidFill>
                  <a:srgbClr val="FAFD00"/>
                </a:solidFill>
                <a:latin typeface="Times" charset="0"/>
                <a:ea typeface="ＭＳ Ｐゴシック" charset="0"/>
                <a:cs typeface="ＭＳ Ｐゴシック" charset="0"/>
              </a:rPr>
              <a:t>:</a:t>
            </a:r>
          </a:p>
        </p:txBody>
      </p:sp>
      <p:sp>
        <p:nvSpPr>
          <p:cNvPr id="370703" name="Text Box 24"/>
          <p:cNvSpPr txBox="1">
            <a:spLocks noChangeArrowheads="1"/>
          </p:cNvSpPr>
          <p:nvPr/>
        </p:nvSpPr>
        <p:spPr bwMode="auto">
          <a:xfrm>
            <a:off x="6897688" y="6270625"/>
            <a:ext cx="1954212"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Buku Panduan hlm. 8-14</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213014"/>
                                        </p:tgtEl>
                                        <p:attrNameLst>
                                          <p:attrName>style.visibility</p:attrName>
                                        </p:attrNameLst>
                                      </p:cBhvr>
                                      <p:to>
                                        <p:strVal val="visible"/>
                                      </p:to>
                                    </p:set>
                                    <p:animEffect transition="in" filter="dissolve">
                                      <p:cBhvr>
                                        <p:cTn id="7" dur="500"/>
                                        <p:tgtEl>
                                          <p:spTgt spid="2130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014"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Freeform 3"/>
          <p:cNvSpPr>
            <a:spLocks/>
          </p:cNvSpPr>
          <p:nvPr/>
        </p:nvSpPr>
        <p:spPr bwMode="auto">
          <a:xfrm>
            <a:off x="4648200" y="1066800"/>
            <a:ext cx="1373188" cy="801688"/>
          </a:xfrm>
          <a:custGeom>
            <a:avLst/>
            <a:gdLst>
              <a:gd name="T0" fmla="*/ 840 w 865"/>
              <a:gd name="T1" fmla="*/ 0 h 505"/>
              <a:gd name="T2" fmla="*/ 828 w 865"/>
              <a:gd name="T3" fmla="*/ 48 h 505"/>
              <a:gd name="T4" fmla="*/ 792 w 865"/>
              <a:gd name="T5" fmla="*/ 84 h 505"/>
              <a:gd name="T6" fmla="*/ 756 w 865"/>
              <a:gd name="T7" fmla="*/ 120 h 505"/>
              <a:gd name="T8" fmla="*/ 696 w 865"/>
              <a:gd name="T9" fmla="*/ 156 h 505"/>
              <a:gd name="T10" fmla="*/ 660 w 865"/>
              <a:gd name="T11" fmla="*/ 192 h 505"/>
              <a:gd name="T12" fmla="*/ 612 w 865"/>
              <a:gd name="T13" fmla="*/ 216 h 505"/>
              <a:gd name="T14" fmla="*/ 552 w 865"/>
              <a:gd name="T15" fmla="*/ 228 h 505"/>
              <a:gd name="T16" fmla="*/ 504 w 865"/>
              <a:gd name="T17" fmla="*/ 240 h 505"/>
              <a:gd name="T18" fmla="*/ 456 w 865"/>
              <a:gd name="T19" fmla="*/ 276 h 505"/>
              <a:gd name="T20" fmla="*/ 432 w 865"/>
              <a:gd name="T21" fmla="*/ 312 h 505"/>
              <a:gd name="T22" fmla="*/ 408 w 865"/>
              <a:gd name="T23" fmla="*/ 348 h 505"/>
              <a:gd name="T24" fmla="*/ 360 w 865"/>
              <a:gd name="T25" fmla="*/ 372 h 505"/>
              <a:gd name="T26" fmla="*/ 312 w 865"/>
              <a:gd name="T27" fmla="*/ 384 h 505"/>
              <a:gd name="T28" fmla="*/ 264 w 865"/>
              <a:gd name="T29" fmla="*/ 384 h 505"/>
              <a:gd name="T30" fmla="*/ 216 w 865"/>
              <a:gd name="T31" fmla="*/ 384 h 505"/>
              <a:gd name="T32" fmla="*/ 168 w 865"/>
              <a:gd name="T33" fmla="*/ 396 h 505"/>
              <a:gd name="T34" fmla="*/ 108 w 865"/>
              <a:gd name="T35" fmla="*/ 396 h 505"/>
              <a:gd name="T36" fmla="*/ 48 w 865"/>
              <a:gd name="T37" fmla="*/ 408 h 505"/>
              <a:gd name="T38" fmla="*/ 12 w 865"/>
              <a:gd name="T39" fmla="*/ 444 h 505"/>
              <a:gd name="T40" fmla="*/ 12 w 865"/>
              <a:gd name="T41" fmla="*/ 492 h 505"/>
              <a:gd name="T42" fmla="*/ 60 w 865"/>
              <a:gd name="T43" fmla="*/ 504 h 505"/>
              <a:gd name="T44" fmla="*/ 108 w 865"/>
              <a:gd name="T45" fmla="*/ 504 h 505"/>
              <a:gd name="T46" fmla="*/ 168 w 865"/>
              <a:gd name="T47" fmla="*/ 504 h 505"/>
              <a:gd name="T48" fmla="*/ 228 w 865"/>
              <a:gd name="T49" fmla="*/ 504 h 505"/>
              <a:gd name="T50" fmla="*/ 276 w 865"/>
              <a:gd name="T51" fmla="*/ 504 h 505"/>
              <a:gd name="T52" fmla="*/ 336 w 865"/>
              <a:gd name="T53" fmla="*/ 480 h 505"/>
              <a:gd name="T54" fmla="*/ 396 w 865"/>
              <a:gd name="T55" fmla="*/ 456 h 505"/>
              <a:gd name="T56" fmla="*/ 456 w 865"/>
              <a:gd name="T57" fmla="*/ 432 h 505"/>
              <a:gd name="T58" fmla="*/ 504 w 865"/>
              <a:gd name="T59" fmla="*/ 408 h 505"/>
              <a:gd name="T60" fmla="*/ 540 w 865"/>
              <a:gd name="T61" fmla="*/ 348 h 505"/>
              <a:gd name="T62" fmla="*/ 588 w 865"/>
              <a:gd name="T63" fmla="*/ 300 h 505"/>
              <a:gd name="T64" fmla="*/ 624 w 865"/>
              <a:gd name="T65" fmla="*/ 240 h 505"/>
              <a:gd name="T66" fmla="*/ 660 w 865"/>
              <a:gd name="T67" fmla="*/ 204 h 505"/>
              <a:gd name="T68" fmla="*/ 720 w 865"/>
              <a:gd name="T69" fmla="*/ 180 h 505"/>
              <a:gd name="T70" fmla="*/ 780 w 865"/>
              <a:gd name="T71" fmla="*/ 180 h 505"/>
              <a:gd name="T72" fmla="*/ 840 w 865"/>
              <a:gd name="T73" fmla="*/ 168 h 505"/>
              <a:gd name="T74" fmla="*/ 852 w 865"/>
              <a:gd name="T75" fmla="*/ 120 h 505"/>
              <a:gd name="T76" fmla="*/ 852 w 865"/>
              <a:gd name="T77" fmla="*/ 72 h 505"/>
              <a:gd name="T78" fmla="*/ 840 w 865"/>
              <a:gd name="T79" fmla="*/ 2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65" h="505">
                <a:moveTo>
                  <a:pt x="864" y="0"/>
                </a:moveTo>
                <a:lnTo>
                  <a:pt x="840" y="0"/>
                </a:lnTo>
                <a:lnTo>
                  <a:pt x="840" y="24"/>
                </a:lnTo>
                <a:lnTo>
                  <a:pt x="828" y="48"/>
                </a:lnTo>
                <a:lnTo>
                  <a:pt x="816" y="72"/>
                </a:lnTo>
                <a:lnTo>
                  <a:pt x="792" y="84"/>
                </a:lnTo>
                <a:lnTo>
                  <a:pt x="780" y="108"/>
                </a:lnTo>
                <a:lnTo>
                  <a:pt x="756" y="120"/>
                </a:lnTo>
                <a:lnTo>
                  <a:pt x="720" y="144"/>
                </a:lnTo>
                <a:lnTo>
                  <a:pt x="696" y="156"/>
                </a:lnTo>
                <a:lnTo>
                  <a:pt x="684" y="180"/>
                </a:lnTo>
                <a:lnTo>
                  <a:pt x="660" y="192"/>
                </a:lnTo>
                <a:lnTo>
                  <a:pt x="636" y="192"/>
                </a:lnTo>
                <a:lnTo>
                  <a:pt x="612" y="216"/>
                </a:lnTo>
                <a:lnTo>
                  <a:pt x="576" y="216"/>
                </a:lnTo>
                <a:lnTo>
                  <a:pt x="552" y="228"/>
                </a:lnTo>
                <a:lnTo>
                  <a:pt x="528" y="228"/>
                </a:lnTo>
                <a:lnTo>
                  <a:pt x="504" y="240"/>
                </a:lnTo>
                <a:lnTo>
                  <a:pt x="480" y="264"/>
                </a:lnTo>
                <a:lnTo>
                  <a:pt x="456" y="276"/>
                </a:lnTo>
                <a:lnTo>
                  <a:pt x="456" y="300"/>
                </a:lnTo>
                <a:lnTo>
                  <a:pt x="432" y="312"/>
                </a:lnTo>
                <a:lnTo>
                  <a:pt x="432" y="336"/>
                </a:lnTo>
                <a:lnTo>
                  <a:pt x="408" y="348"/>
                </a:lnTo>
                <a:lnTo>
                  <a:pt x="384" y="372"/>
                </a:lnTo>
                <a:lnTo>
                  <a:pt x="360" y="372"/>
                </a:lnTo>
                <a:lnTo>
                  <a:pt x="336" y="384"/>
                </a:lnTo>
                <a:lnTo>
                  <a:pt x="312" y="384"/>
                </a:lnTo>
                <a:lnTo>
                  <a:pt x="288" y="384"/>
                </a:lnTo>
                <a:lnTo>
                  <a:pt x="264" y="384"/>
                </a:lnTo>
                <a:lnTo>
                  <a:pt x="240" y="384"/>
                </a:lnTo>
                <a:lnTo>
                  <a:pt x="216" y="384"/>
                </a:lnTo>
                <a:lnTo>
                  <a:pt x="192" y="396"/>
                </a:lnTo>
                <a:lnTo>
                  <a:pt x="168" y="396"/>
                </a:lnTo>
                <a:lnTo>
                  <a:pt x="132" y="396"/>
                </a:lnTo>
                <a:lnTo>
                  <a:pt x="108" y="396"/>
                </a:lnTo>
                <a:lnTo>
                  <a:pt x="72" y="408"/>
                </a:lnTo>
                <a:lnTo>
                  <a:pt x="48" y="408"/>
                </a:lnTo>
                <a:lnTo>
                  <a:pt x="24" y="420"/>
                </a:lnTo>
                <a:lnTo>
                  <a:pt x="12" y="444"/>
                </a:lnTo>
                <a:lnTo>
                  <a:pt x="0" y="468"/>
                </a:lnTo>
                <a:lnTo>
                  <a:pt x="12" y="492"/>
                </a:lnTo>
                <a:lnTo>
                  <a:pt x="36" y="492"/>
                </a:lnTo>
                <a:lnTo>
                  <a:pt x="60" y="504"/>
                </a:lnTo>
                <a:lnTo>
                  <a:pt x="84" y="504"/>
                </a:lnTo>
                <a:lnTo>
                  <a:pt x="108" y="504"/>
                </a:lnTo>
                <a:lnTo>
                  <a:pt x="132" y="504"/>
                </a:lnTo>
                <a:lnTo>
                  <a:pt x="168" y="504"/>
                </a:lnTo>
                <a:lnTo>
                  <a:pt x="192" y="504"/>
                </a:lnTo>
                <a:lnTo>
                  <a:pt x="228" y="504"/>
                </a:lnTo>
                <a:lnTo>
                  <a:pt x="252" y="504"/>
                </a:lnTo>
                <a:lnTo>
                  <a:pt x="276" y="504"/>
                </a:lnTo>
                <a:lnTo>
                  <a:pt x="300" y="492"/>
                </a:lnTo>
                <a:lnTo>
                  <a:pt x="336" y="480"/>
                </a:lnTo>
                <a:lnTo>
                  <a:pt x="372" y="468"/>
                </a:lnTo>
                <a:lnTo>
                  <a:pt x="396" y="456"/>
                </a:lnTo>
                <a:lnTo>
                  <a:pt x="432" y="444"/>
                </a:lnTo>
                <a:lnTo>
                  <a:pt x="456" y="432"/>
                </a:lnTo>
                <a:lnTo>
                  <a:pt x="480" y="420"/>
                </a:lnTo>
                <a:lnTo>
                  <a:pt x="504" y="408"/>
                </a:lnTo>
                <a:lnTo>
                  <a:pt x="516" y="384"/>
                </a:lnTo>
                <a:lnTo>
                  <a:pt x="540" y="348"/>
                </a:lnTo>
                <a:lnTo>
                  <a:pt x="564" y="324"/>
                </a:lnTo>
                <a:lnTo>
                  <a:pt x="588" y="300"/>
                </a:lnTo>
                <a:lnTo>
                  <a:pt x="612" y="264"/>
                </a:lnTo>
                <a:lnTo>
                  <a:pt x="624" y="240"/>
                </a:lnTo>
                <a:lnTo>
                  <a:pt x="648" y="228"/>
                </a:lnTo>
                <a:lnTo>
                  <a:pt x="660" y="204"/>
                </a:lnTo>
                <a:lnTo>
                  <a:pt x="684" y="180"/>
                </a:lnTo>
                <a:lnTo>
                  <a:pt x="720" y="180"/>
                </a:lnTo>
                <a:lnTo>
                  <a:pt x="756" y="180"/>
                </a:lnTo>
                <a:lnTo>
                  <a:pt x="780" y="180"/>
                </a:lnTo>
                <a:lnTo>
                  <a:pt x="804" y="180"/>
                </a:lnTo>
                <a:lnTo>
                  <a:pt x="840" y="168"/>
                </a:lnTo>
                <a:lnTo>
                  <a:pt x="852" y="144"/>
                </a:lnTo>
                <a:lnTo>
                  <a:pt x="852" y="120"/>
                </a:lnTo>
                <a:lnTo>
                  <a:pt x="852" y="96"/>
                </a:lnTo>
                <a:lnTo>
                  <a:pt x="852" y="72"/>
                </a:lnTo>
                <a:lnTo>
                  <a:pt x="852" y="48"/>
                </a:lnTo>
                <a:lnTo>
                  <a:pt x="840" y="24"/>
                </a:lnTo>
                <a:lnTo>
                  <a:pt x="864" y="0"/>
                </a:lnTo>
              </a:path>
            </a:pathLst>
          </a:custGeom>
          <a:solidFill>
            <a:schemeClr val="bg1"/>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n-US" sz="2400">
              <a:solidFill>
                <a:srgbClr val="FFFFFF"/>
              </a:solidFill>
              <a:latin typeface="Times New Roman" charset="0"/>
            </a:endParaRPr>
          </a:p>
        </p:txBody>
      </p:sp>
      <p:sp>
        <p:nvSpPr>
          <p:cNvPr id="40964" name="Freeform 4"/>
          <p:cNvSpPr>
            <a:spLocks/>
          </p:cNvSpPr>
          <p:nvPr/>
        </p:nvSpPr>
        <p:spPr bwMode="auto">
          <a:xfrm>
            <a:off x="3276600" y="533400"/>
            <a:ext cx="1773238" cy="515938"/>
          </a:xfrm>
          <a:custGeom>
            <a:avLst/>
            <a:gdLst>
              <a:gd name="T0" fmla="*/ 1080 w 1117"/>
              <a:gd name="T1" fmla="*/ 276 h 325"/>
              <a:gd name="T2" fmla="*/ 1032 w 1117"/>
              <a:gd name="T3" fmla="*/ 264 h 325"/>
              <a:gd name="T4" fmla="*/ 984 w 1117"/>
              <a:gd name="T5" fmla="*/ 240 h 325"/>
              <a:gd name="T6" fmla="*/ 936 w 1117"/>
              <a:gd name="T7" fmla="*/ 204 h 325"/>
              <a:gd name="T8" fmla="*/ 888 w 1117"/>
              <a:gd name="T9" fmla="*/ 204 h 325"/>
              <a:gd name="T10" fmla="*/ 840 w 1117"/>
              <a:gd name="T11" fmla="*/ 204 h 325"/>
              <a:gd name="T12" fmla="*/ 792 w 1117"/>
              <a:gd name="T13" fmla="*/ 192 h 325"/>
              <a:gd name="T14" fmla="*/ 744 w 1117"/>
              <a:gd name="T15" fmla="*/ 192 h 325"/>
              <a:gd name="T16" fmla="*/ 648 w 1117"/>
              <a:gd name="T17" fmla="*/ 192 h 325"/>
              <a:gd name="T18" fmla="*/ 588 w 1117"/>
              <a:gd name="T19" fmla="*/ 156 h 325"/>
              <a:gd name="T20" fmla="*/ 540 w 1117"/>
              <a:gd name="T21" fmla="*/ 120 h 325"/>
              <a:gd name="T22" fmla="*/ 492 w 1117"/>
              <a:gd name="T23" fmla="*/ 96 h 325"/>
              <a:gd name="T24" fmla="*/ 444 w 1117"/>
              <a:gd name="T25" fmla="*/ 72 h 325"/>
              <a:gd name="T26" fmla="*/ 396 w 1117"/>
              <a:gd name="T27" fmla="*/ 60 h 325"/>
              <a:gd name="T28" fmla="*/ 360 w 1117"/>
              <a:gd name="T29" fmla="*/ 24 h 325"/>
              <a:gd name="T30" fmla="*/ 312 w 1117"/>
              <a:gd name="T31" fmla="*/ 24 h 325"/>
              <a:gd name="T32" fmla="*/ 264 w 1117"/>
              <a:gd name="T33" fmla="*/ 12 h 325"/>
              <a:gd name="T34" fmla="*/ 216 w 1117"/>
              <a:gd name="T35" fmla="*/ 0 h 325"/>
              <a:gd name="T36" fmla="*/ 168 w 1117"/>
              <a:gd name="T37" fmla="*/ 0 h 325"/>
              <a:gd name="T38" fmla="*/ 120 w 1117"/>
              <a:gd name="T39" fmla="*/ 0 h 325"/>
              <a:gd name="T40" fmla="*/ 60 w 1117"/>
              <a:gd name="T41" fmla="*/ 0 h 325"/>
              <a:gd name="T42" fmla="*/ 0 w 1117"/>
              <a:gd name="T43" fmla="*/ 12 h 325"/>
              <a:gd name="T44" fmla="*/ 48 w 1117"/>
              <a:gd name="T45" fmla="*/ 60 h 325"/>
              <a:gd name="T46" fmla="*/ 96 w 1117"/>
              <a:gd name="T47" fmla="*/ 72 h 325"/>
              <a:gd name="T48" fmla="*/ 144 w 1117"/>
              <a:gd name="T49" fmla="*/ 108 h 325"/>
              <a:gd name="T50" fmla="*/ 204 w 1117"/>
              <a:gd name="T51" fmla="*/ 120 h 325"/>
              <a:gd name="T52" fmla="*/ 276 w 1117"/>
              <a:gd name="T53" fmla="*/ 144 h 325"/>
              <a:gd name="T54" fmla="*/ 336 w 1117"/>
              <a:gd name="T55" fmla="*/ 144 h 325"/>
              <a:gd name="T56" fmla="*/ 360 w 1117"/>
              <a:gd name="T57" fmla="*/ 180 h 325"/>
              <a:gd name="T58" fmla="*/ 408 w 1117"/>
              <a:gd name="T59" fmla="*/ 228 h 325"/>
              <a:gd name="T60" fmla="*/ 456 w 1117"/>
              <a:gd name="T61" fmla="*/ 240 h 325"/>
              <a:gd name="T62" fmla="*/ 516 w 1117"/>
              <a:gd name="T63" fmla="*/ 252 h 325"/>
              <a:gd name="T64" fmla="*/ 564 w 1117"/>
              <a:gd name="T65" fmla="*/ 264 h 325"/>
              <a:gd name="T66" fmla="*/ 612 w 1117"/>
              <a:gd name="T67" fmla="*/ 276 h 325"/>
              <a:gd name="T68" fmla="*/ 660 w 1117"/>
              <a:gd name="T69" fmla="*/ 276 h 325"/>
              <a:gd name="T70" fmla="*/ 708 w 1117"/>
              <a:gd name="T71" fmla="*/ 300 h 325"/>
              <a:gd name="T72" fmla="*/ 768 w 1117"/>
              <a:gd name="T73" fmla="*/ 300 h 325"/>
              <a:gd name="T74" fmla="*/ 828 w 1117"/>
              <a:gd name="T75" fmla="*/ 300 h 325"/>
              <a:gd name="T76" fmla="*/ 900 w 1117"/>
              <a:gd name="T77" fmla="*/ 300 h 325"/>
              <a:gd name="T78" fmla="*/ 948 w 1117"/>
              <a:gd name="T79" fmla="*/ 312 h 325"/>
              <a:gd name="T80" fmla="*/ 996 w 1117"/>
              <a:gd name="T81" fmla="*/ 312 h 325"/>
              <a:gd name="T82" fmla="*/ 1044 w 1117"/>
              <a:gd name="T83" fmla="*/ 300 h 325"/>
              <a:gd name="T84" fmla="*/ 1092 w 1117"/>
              <a:gd name="T85" fmla="*/ 288 h 325"/>
              <a:gd name="T86" fmla="*/ 1104 w 1117"/>
              <a:gd name="T87" fmla="*/ 28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17" h="325">
                <a:moveTo>
                  <a:pt x="1104" y="288"/>
                </a:moveTo>
                <a:lnTo>
                  <a:pt x="1080" y="276"/>
                </a:lnTo>
                <a:lnTo>
                  <a:pt x="1056" y="276"/>
                </a:lnTo>
                <a:lnTo>
                  <a:pt x="1032" y="264"/>
                </a:lnTo>
                <a:lnTo>
                  <a:pt x="1008" y="264"/>
                </a:lnTo>
                <a:lnTo>
                  <a:pt x="984" y="240"/>
                </a:lnTo>
                <a:lnTo>
                  <a:pt x="960" y="228"/>
                </a:lnTo>
                <a:lnTo>
                  <a:pt x="936" y="204"/>
                </a:lnTo>
                <a:lnTo>
                  <a:pt x="912" y="204"/>
                </a:lnTo>
                <a:lnTo>
                  <a:pt x="888" y="204"/>
                </a:lnTo>
                <a:lnTo>
                  <a:pt x="864" y="204"/>
                </a:lnTo>
                <a:lnTo>
                  <a:pt x="840" y="204"/>
                </a:lnTo>
                <a:lnTo>
                  <a:pt x="816" y="192"/>
                </a:lnTo>
                <a:lnTo>
                  <a:pt x="792" y="192"/>
                </a:lnTo>
                <a:lnTo>
                  <a:pt x="768" y="192"/>
                </a:lnTo>
                <a:lnTo>
                  <a:pt x="744" y="192"/>
                </a:lnTo>
                <a:lnTo>
                  <a:pt x="696" y="192"/>
                </a:lnTo>
                <a:lnTo>
                  <a:pt x="648" y="192"/>
                </a:lnTo>
                <a:lnTo>
                  <a:pt x="624" y="180"/>
                </a:lnTo>
                <a:lnTo>
                  <a:pt x="588" y="156"/>
                </a:lnTo>
                <a:lnTo>
                  <a:pt x="564" y="144"/>
                </a:lnTo>
                <a:lnTo>
                  <a:pt x="540" y="120"/>
                </a:lnTo>
                <a:lnTo>
                  <a:pt x="516" y="108"/>
                </a:lnTo>
                <a:lnTo>
                  <a:pt x="492" y="96"/>
                </a:lnTo>
                <a:lnTo>
                  <a:pt x="468" y="84"/>
                </a:lnTo>
                <a:lnTo>
                  <a:pt x="444" y="72"/>
                </a:lnTo>
                <a:lnTo>
                  <a:pt x="420" y="60"/>
                </a:lnTo>
                <a:lnTo>
                  <a:pt x="396" y="60"/>
                </a:lnTo>
                <a:lnTo>
                  <a:pt x="372" y="48"/>
                </a:lnTo>
                <a:lnTo>
                  <a:pt x="360" y="24"/>
                </a:lnTo>
                <a:lnTo>
                  <a:pt x="336" y="24"/>
                </a:lnTo>
                <a:lnTo>
                  <a:pt x="312" y="24"/>
                </a:lnTo>
                <a:lnTo>
                  <a:pt x="288" y="24"/>
                </a:lnTo>
                <a:lnTo>
                  <a:pt x="264" y="12"/>
                </a:lnTo>
                <a:lnTo>
                  <a:pt x="240" y="0"/>
                </a:lnTo>
                <a:lnTo>
                  <a:pt x="216" y="0"/>
                </a:lnTo>
                <a:lnTo>
                  <a:pt x="192" y="0"/>
                </a:lnTo>
                <a:lnTo>
                  <a:pt x="168" y="0"/>
                </a:lnTo>
                <a:lnTo>
                  <a:pt x="144" y="0"/>
                </a:lnTo>
                <a:lnTo>
                  <a:pt x="120" y="0"/>
                </a:lnTo>
                <a:lnTo>
                  <a:pt x="84" y="0"/>
                </a:lnTo>
                <a:lnTo>
                  <a:pt x="60" y="0"/>
                </a:lnTo>
                <a:lnTo>
                  <a:pt x="24" y="0"/>
                </a:lnTo>
                <a:lnTo>
                  <a:pt x="0" y="12"/>
                </a:lnTo>
                <a:lnTo>
                  <a:pt x="12" y="36"/>
                </a:lnTo>
                <a:lnTo>
                  <a:pt x="48" y="60"/>
                </a:lnTo>
                <a:lnTo>
                  <a:pt x="72" y="60"/>
                </a:lnTo>
                <a:lnTo>
                  <a:pt x="96" y="72"/>
                </a:lnTo>
                <a:lnTo>
                  <a:pt x="120" y="84"/>
                </a:lnTo>
                <a:lnTo>
                  <a:pt x="144" y="108"/>
                </a:lnTo>
                <a:lnTo>
                  <a:pt x="180" y="120"/>
                </a:lnTo>
                <a:lnTo>
                  <a:pt x="204" y="120"/>
                </a:lnTo>
                <a:lnTo>
                  <a:pt x="240" y="132"/>
                </a:lnTo>
                <a:lnTo>
                  <a:pt x="276" y="144"/>
                </a:lnTo>
                <a:lnTo>
                  <a:pt x="312" y="144"/>
                </a:lnTo>
                <a:lnTo>
                  <a:pt x="336" y="144"/>
                </a:lnTo>
                <a:lnTo>
                  <a:pt x="360" y="156"/>
                </a:lnTo>
                <a:lnTo>
                  <a:pt x="360" y="180"/>
                </a:lnTo>
                <a:lnTo>
                  <a:pt x="384" y="204"/>
                </a:lnTo>
                <a:lnTo>
                  <a:pt x="408" y="228"/>
                </a:lnTo>
                <a:lnTo>
                  <a:pt x="432" y="228"/>
                </a:lnTo>
                <a:lnTo>
                  <a:pt x="456" y="240"/>
                </a:lnTo>
                <a:lnTo>
                  <a:pt x="480" y="240"/>
                </a:lnTo>
                <a:lnTo>
                  <a:pt x="516" y="252"/>
                </a:lnTo>
                <a:lnTo>
                  <a:pt x="540" y="252"/>
                </a:lnTo>
                <a:lnTo>
                  <a:pt x="564" y="264"/>
                </a:lnTo>
                <a:lnTo>
                  <a:pt x="588" y="264"/>
                </a:lnTo>
                <a:lnTo>
                  <a:pt x="612" y="276"/>
                </a:lnTo>
                <a:lnTo>
                  <a:pt x="636" y="276"/>
                </a:lnTo>
                <a:lnTo>
                  <a:pt x="660" y="276"/>
                </a:lnTo>
                <a:lnTo>
                  <a:pt x="684" y="288"/>
                </a:lnTo>
                <a:lnTo>
                  <a:pt x="708" y="300"/>
                </a:lnTo>
                <a:lnTo>
                  <a:pt x="732" y="300"/>
                </a:lnTo>
                <a:lnTo>
                  <a:pt x="768" y="300"/>
                </a:lnTo>
                <a:lnTo>
                  <a:pt x="792" y="300"/>
                </a:lnTo>
                <a:lnTo>
                  <a:pt x="828" y="300"/>
                </a:lnTo>
                <a:lnTo>
                  <a:pt x="864" y="300"/>
                </a:lnTo>
                <a:lnTo>
                  <a:pt x="900" y="300"/>
                </a:lnTo>
                <a:lnTo>
                  <a:pt x="924" y="300"/>
                </a:lnTo>
                <a:lnTo>
                  <a:pt x="948" y="312"/>
                </a:lnTo>
                <a:lnTo>
                  <a:pt x="972" y="324"/>
                </a:lnTo>
                <a:lnTo>
                  <a:pt x="996" y="312"/>
                </a:lnTo>
                <a:lnTo>
                  <a:pt x="1020" y="312"/>
                </a:lnTo>
                <a:lnTo>
                  <a:pt x="1044" y="300"/>
                </a:lnTo>
                <a:lnTo>
                  <a:pt x="1068" y="288"/>
                </a:lnTo>
                <a:lnTo>
                  <a:pt x="1092" y="288"/>
                </a:lnTo>
                <a:lnTo>
                  <a:pt x="1116" y="288"/>
                </a:lnTo>
                <a:lnTo>
                  <a:pt x="1104" y="288"/>
                </a:lnTo>
              </a:path>
            </a:pathLst>
          </a:custGeom>
          <a:solidFill>
            <a:srgbClr val="474747"/>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n-US" sz="2400">
              <a:solidFill>
                <a:srgbClr val="FFFFFF"/>
              </a:solidFill>
              <a:latin typeface="Times New Roman" charset="0"/>
            </a:endParaRPr>
          </a:p>
        </p:txBody>
      </p:sp>
      <p:sp>
        <p:nvSpPr>
          <p:cNvPr id="40967" name="Freeform 7"/>
          <p:cNvSpPr>
            <a:spLocks/>
          </p:cNvSpPr>
          <p:nvPr/>
        </p:nvSpPr>
        <p:spPr bwMode="auto">
          <a:xfrm>
            <a:off x="3530600" y="2647950"/>
            <a:ext cx="1125538" cy="515938"/>
          </a:xfrm>
          <a:custGeom>
            <a:avLst/>
            <a:gdLst>
              <a:gd name="T0" fmla="*/ 48 w 709"/>
              <a:gd name="T1" fmla="*/ 12 h 325"/>
              <a:gd name="T2" fmla="*/ 96 w 709"/>
              <a:gd name="T3" fmla="*/ 12 h 325"/>
              <a:gd name="T4" fmla="*/ 144 w 709"/>
              <a:gd name="T5" fmla="*/ 12 h 325"/>
              <a:gd name="T6" fmla="*/ 192 w 709"/>
              <a:gd name="T7" fmla="*/ 12 h 325"/>
              <a:gd name="T8" fmla="*/ 240 w 709"/>
              <a:gd name="T9" fmla="*/ 36 h 325"/>
              <a:gd name="T10" fmla="*/ 288 w 709"/>
              <a:gd name="T11" fmla="*/ 36 h 325"/>
              <a:gd name="T12" fmla="*/ 336 w 709"/>
              <a:gd name="T13" fmla="*/ 48 h 325"/>
              <a:gd name="T14" fmla="*/ 384 w 709"/>
              <a:gd name="T15" fmla="*/ 60 h 325"/>
              <a:gd name="T16" fmla="*/ 432 w 709"/>
              <a:gd name="T17" fmla="*/ 84 h 325"/>
              <a:gd name="T18" fmla="*/ 480 w 709"/>
              <a:gd name="T19" fmla="*/ 84 h 325"/>
              <a:gd name="T20" fmla="*/ 540 w 709"/>
              <a:gd name="T21" fmla="*/ 108 h 325"/>
              <a:gd name="T22" fmla="*/ 600 w 709"/>
              <a:gd name="T23" fmla="*/ 120 h 325"/>
              <a:gd name="T24" fmla="*/ 648 w 709"/>
              <a:gd name="T25" fmla="*/ 132 h 325"/>
              <a:gd name="T26" fmla="*/ 696 w 709"/>
              <a:gd name="T27" fmla="*/ 168 h 325"/>
              <a:gd name="T28" fmla="*/ 708 w 709"/>
              <a:gd name="T29" fmla="*/ 216 h 325"/>
              <a:gd name="T30" fmla="*/ 696 w 709"/>
              <a:gd name="T31" fmla="*/ 264 h 325"/>
              <a:gd name="T32" fmla="*/ 672 w 709"/>
              <a:gd name="T33" fmla="*/ 312 h 325"/>
              <a:gd name="T34" fmla="*/ 624 w 709"/>
              <a:gd name="T35" fmla="*/ 324 h 325"/>
              <a:gd name="T36" fmla="*/ 564 w 709"/>
              <a:gd name="T37" fmla="*/ 312 h 325"/>
              <a:gd name="T38" fmla="*/ 504 w 709"/>
              <a:gd name="T39" fmla="*/ 300 h 325"/>
              <a:gd name="T40" fmla="*/ 456 w 709"/>
              <a:gd name="T41" fmla="*/ 300 h 325"/>
              <a:gd name="T42" fmla="*/ 408 w 709"/>
              <a:gd name="T43" fmla="*/ 288 h 325"/>
              <a:gd name="T44" fmla="*/ 360 w 709"/>
              <a:gd name="T45" fmla="*/ 276 h 325"/>
              <a:gd name="T46" fmla="*/ 312 w 709"/>
              <a:gd name="T47" fmla="*/ 264 h 325"/>
              <a:gd name="T48" fmla="*/ 264 w 709"/>
              <a:gd name="T49" fmla="*/ 264 h 325"/>
              <a:gd name="T50" fmla="*/ 216 w 709"/>
              <a:gd name="T51" fmla="*/ 252 h 325"/>
              <a:gd name="T52" fmla="*/ 168 w 709"/>
              <a:gd name="T53" fmla="*/ 240 h 325"/>
              <a:gd name="T54" fmla="*/ 120 w 709"/>
              <a:gd name="T55" fmla="*/ 240 h 325"/>
              <a:gd name="T56" fmla="*/ 72 w 709"/>
              <a:gd name="T57" fmla="*/ 216 h 325"/>
              <a:gd name="T58" fmla="*/ 36 w 709"/>
              <a:gd name="T59" fmla="*/ 180 h 325"/>
              <a:gd name="T60" fmla="*/ 12 w 709"/>
              <a:gd name="T61" fmla="*/ 144 h 325"/>
              <a:gd name="T62" fmla="*/ 0 w 709"/>
              <a:gd name="T63" fmla="*/ 96 h 325"/>
              <a:gd name="T64" fmla="*/ 36 w 709"/>
              <a:gd name="T65" fmla="*/ 60 h 325"/>
              <a:gd name="T66" fmla="*/ 72 w 709"/>
              <a:gd name="T67" fmla="*/ 24 h 325"/>
              <a:gd name="T68" fmla="*/ 108 w 709"/>
              <a:gd name="T69" fmla="*/ 12 h 325"/>
              <a:gd name="T70" fmla="*/ 60 w 709"/>
              <a:gd name="T71" fmla="*/ 12 h 325"/>
              <a:gd name="T72" fmla="*/ 12 w 709"/>
              <a:gd name="T73" fmla="*/ 12 h 325"/>
              <a:gd name="T74" fmla="*/ 0 w 709"/>
              <a:gd name="T75" fmla="*/ 60 h 325"/>
              <a:gd name="T76" fmla="*/ 48 w 709"/>
              <a:gd name="T77" fmla="*/ 72 h 325"/>
              <a:gd name="T78" fmla="*/ 96 w 709"/>
              <a:gd name="T79" fmla="*/ 60 h 325"/>
              <a:gd name="T80" fmla="*/ 132 w 709"/>
              <a:gd name="T81" fmla="*/ 24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09" h="325">
                <a:moveTo>
                  <a:pt x="24" y="24"/>
                </a:moveTo>
                <a:lnTo>
                  <a:pt x="48" y="12"/>
                </a:lnTo>
                <a:lnTo>
                  <a:pt x="72" y="12"/>
                </a:lnTo>
                <a:lnTo>
                  <a:pt x="96" y="12"/>
                </a:lnTo>
                <a:lnTo>
                  <a:pt x="120" y="12"/>
                </a:lnTo>
                <a:lnTo>
                  <a:pt x="144" y="12"/>
                </a:lnTo>
                <a:lnTo>
                  <a:pt x="168" y="12"/>
                </a:lnTo>
                <a:lnTo>
                  <a:pt x="192" y="12"/>
                </a:lnTo>
                <a:lnTo>
                  <a:pt x="216" y="24"/>
                </a:lnTo>
                <a:lnTo>
                  <a:pt x="240" y="36"/>
                </a:lnTo>
                <a:lnTo>
                  <a:pt x="264" y="36"/>
                </a:lnTo>
                <a:lnTo>
                  <a:pt x="288" y="36"/>
                </a:lnTo>
                <a:lnTo>
                  <a:pt x="312" y="48"/>
                </a:lnTo>
                <a:lnTo>
                  <a:pt x="336" y="48"/>
                </a:lnTo>
                <a:lnTo>
                  <a:pt x="360" y="60"/>
                </a:lnTo>
                <a:lnTo>
                  <a:pt x="384" y="60"/>
                </a:lnTo>
                <a:lnTo>
                  <a:pt x="408" y="72"/>
                </a:lnTo>
                <a:lnTo>
                  <a:pt x="432" y="84"/>
                </a:lnTo>
                <a:lnTo>
                  <a:pt x="456" y="84"/>
                </a:lnTo>
                <a:lnTo>
                  <a:pt x="480" y="84"/>
                </a:lnTo>
                <a:lnTo>
                  <a:pt x="504" y="96"/>
                </a:lnTo>
                <a:lnTo>
                  <a:pt x="540" y="108"/>
                </a:lnTo>
                <a:lnTo>
                  <a:pt x="576" y="120"/>
                </a:lnTo>
                <a:lnTo>
                  <a:pt x="600" y="120"/>
                </a:lnTo>
                <a:lnTo>
                  <a:pt x="624" y="132"/>
                </a:lnTo>
                <a:lnTo>
                  <a:pt x="648" y="132"/>
                </a:lnTo>
                <a:lnTo>
                  <a:pt x="672" y="144"/>
                </a:lnTo>
                <a:lnTo>
                  <a:pt x="696" y="168"/>
                </a:lnTo>
                <a:lnTo>
                  <a:pt x="708" y="192"/>
                </a:lnTo>
                <a:lnTo>
                  <a:pt x="708" y="216"/>
                </a:lnTo>
                <a:lnTo>
                  <a:pt x="708" y="240"/>
                </a:lnTo>
                <a:lnTo>
                  <a:pt x="696" y="264"/>
                </a:lnTo>
                <a:lnTo>
                  <a:pt x="684" y="288"/>
                </a:lnTo>
                <a:lnTo>
                  <a:pt x="672" y="312"/>
                </a:lnTo>
                <a:lnTo>
                  <a:pt x="648" y="324"/>
                </a:lnTo>
                <a:lnTo>
                  <a:pt x="624" y="324"/>
                </a:lnTo>
                <a:lnTo>
                  <a:pt x="600" y="324"/>
                </a:lnTo>
                <a:lnTo>
                  <a:pt x="564" y="312"/>
                </a:lnTo>
                <a:lnTo>
                  <a:pt x="528" y="300"/>
                </a:lnTo>
                <a:lnTo>
                  <a:pt x="504" y="300"/>
                </a:lnTo>
                <a:lnTo>
                  <a:pt x="480" y="300"/>
                </a:lnTo>
                <a:lnTo>
                  <a:pt x="456" y="300"/>
                </a:lnTo>
                <a:lnTo>
                  <a:pt x="432" y="288"/>
                </a:lnTo>
                <a:lnTo>
                  <a:pt x="408" y="288"/>
                </a:lnTo>
                <a:lnTo>
                  <a:pt x="384" y="276"/>
                </a:lnTo>
                <a:lnTo>
                  <a:pt x="360" y="276"/>
                </a:lnTo>
                <a:lnTo>
                  <a:pt x="336" y="276"/>
                </a:lnTo>
                <a:lnTo>
                  <a:pt x="312" y="264"/>
                </a:lnTo>
                <a:lnTo>
                  <a:pt x="288" y="264"/>
                </a:lnTo>
                <a:lnTo>
                  <a:pt x="264" y="264"/>
                </a:lnTo>
                <a:lnTo>
                  <a:pt x="240" y="252"/>
                </a:lnTo>
                <a:lnTo>
                  <a:pt x="216" y="252"/>
                </a:lnTo>
                <a:lnTo>
                  <a:pt x="192" y="240"/>
                </a:lnTo>
                <a:lnTo>
                  <a:pt x="168" y="240"/>
                </a:lnTo>
                <a:lnTo>
                  <a:pt x="144" y="240"/>
                </a:lnTo>
                <a:lnTo>
                  <a:pt x="120" y="240"/>
                </a:lnTo>
                <a:lnTo>
                  <a:pt x="96" y="228"/>
                </a:lnTo>
                <a:lnTo>
                  <a:pt x="72" y="216"/>
                </a:lnTo>
                <a:lnTo>
                  <a:pt x="48" y="204"/>
                </a:lnTo>
                <a:lnTo>
                  <a:pt x="36" y="180"/>
                </a:lnTo>
                <a:lnTo>
                  <a:pt x="12" y="168"/>
                </a:lnTo>
                <a:lnTo>
                  <a:pt x="12" y="144"/>
                </a:lnTo>
                <a:lnTo>
                  <a:pt x="0" y="120"/>
                </a:lnTo>
                <a:lnTo>
                  <a:pt x="0" y="96"/>
                </a:lnTo>
                <a:lnTo>
                  <a:pt x="12" y="72"/>
                </a:lnTo>
                <a:lnTo>
                  <a:pt x="36" y="60"/>
                </a:lnTo>
                <a:lnTo>
                  <a:pt x="48" y="36"/>
                </a:lnTo>
                <a:lnTo>
                  <a:pt x="72" y="24"/>
                </a:lnTo>
                <a:lnTo>
                  <a:pt x="84" y="0"/>
                </a:lnTo>
                <a:lnTo>
                  <a:pt x="108" y="12"/>
                </a:lnTo>
                <a:lnTo>
                  <a:pt x="84" y="12"/>
                </a:lnTo>
                <a:lnTo>
                  <a:pt x="60" y="12"/>
                </a:lnTo>
                <a:lnTo>
                  <a:pt x="36" y="12"/>
                </a:lnTo>
                <a:lnTo>
                  <a:pt x="12" y="12"/>
                </a:lnTo>
                <a:lnTo>
                  <a:pt x="0" y="36"/>
                </a:lnTo>
                <a:lnTo>
                  <a:pt x="0" y="60"/>
                </a:lnTo>
                <a:lnTo>
                  <a:pt x="24" y="72"/>
                </a:lnTo>
                <a:lnTo>
                  <a:pt x="48" y="72"/>
                </a:lnTo>
                <a:lnTo>
                  <a:pt x="72" y="72"/>
                </a:lnTo>
                <a:lnTo>
                  <a:pt x="96" y="60"/>
                </a:lnTo>
                <a:lnTo>
                  <a:pt x="120" y="48"/>
                </a:lnTo>
                <a:lnTo>
                  <a:pt x="132" y="24"/>
                </a:lnTo>
                <a:lnTo>
                  <a:pt x="156" y="24"/>
                </a:lnTo>
              </a:path>
            </a:pathLst>
          </a:custGeom>
          <a:solidFill>
            <a:srgbClr val="505351"/>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n-US" sz="2400">
              <a:solidFill>
                <a:srgbClr val="FFFFFF"/>
              </a:solidFill>
              <a:latin typeface="Times New Roman" charset="0"/>
            </a:endParaRPr>
          </a:p>
        </p:txBody>
      </p:sp>
      <p:sp>
        <p:nvSpPr>
          <p:cNvPr id="40969" name="Rectangle 9"/>
          <p:cNvSpPr>
            <a:spLocks noChangeArrowheads="1"/>
          </p:cNvSpPr>
          <p:nvPr/>
        </p:nvSpPr>
        <p:spPr bwMode="auto">
          <a:xfrm>
            <a:off x="620713" y="160338"/>
            <a:ext cx="739775" cy="14303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eaLnBrk="1" hangingPunct="1">
              <a:spcBef>
                <a:spcPct val="50000"/>
              </a:spcBef>
              <a:defRPr/>
            </a:pPr>
            <a:r>
              <a:rPr lang="en-US" sz="8800">
                <a:solidFill>
                  <a:srgbClr val="FFD34A"/>
                </a:solidFill>
                <a:latin typeface="Times" charset="0"/>
              </a:rPr>
              <a:t>7</a:t>
            </a:r>
          </a:p>
        </p:txBody>
      </p:sp>
      <p:sp>
        <p:nvSpPr>
          <p:cNvPr id="40970" name="Line 10"/>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pPr eaLnBrk="1" hangingPunct="1">
              <a:defRPr/>
            </a:pPr>
            <a:endParaRPr lang="en-US" sz="2400">
              <a:solidFill>
                <a:srgbClr val="FFFFFF"/>
              </a:solidFill>
              <a:latin typeface="Times New Roman" charset="0"/>
            </a:endParaRPr>
          </a:p>
        </p:txBody>
      </p:sp>
      <p:sp>
        <p:nvSpPr>
          <p:cNvPr id="40966" name="Freeform 6"/>
          <p:cNvSpPr>
            <a:spLocks/>
          </p:cNvSpPr>
          <p:nvPr/>
        </p:nvSpPr>
        <p:spPr bwMode="auto">
          <a:xfrm>
            <a:off x="3409950" y="1955800"/>
            <a:ext cx="1754188" cy="1982788"/>
          </a:xfrm>
          <a:custGeom>
            <a:avLst/>
            <a:gdLst>
              <a:gd name="T0" fmla="*/ 848 w 1105"/>
              <a:gd name="T1" fmla="*/ 1184 h 1249"/>
              <a:gd name="T2" fmla="*/ 912 w 1105"/>
              <a:gd name="T3" fmla="*/ 1184 h 1249"/>
              <a:gd name="T4" fmla="*/ 976 w 1105"/>
              <a:gd name="T5" fmla="*/ 1200 h 1249"/>
              <a:gd name="T6" fmla="*/ 1040 w 1105"/>
              <a:gd name="T7" fmla="*/ 1200 h 1249"/>
              <a:gd name="T8" fmla="*/ 1088 w 1105"/>
              <a:gd name="T9" fmla="*/ 1168 h 1249"/>
              <a:gd name="T10" fmla="*/ 1104 w 1105"/>
              <a:gd name="T11" fmla="*/ 1104 h 1249"/>
              <a:gd name="T12" fmla="*/ 1104 w 1105"/>
              <a:gd name="T13" fmla="*/ 1024 h 1249"/>
              <a:gd name="T14" fmla="*/ 1104 w 1105"/>
              <a:gd name="T15" fmla="*/ 960 h 1249"/>
              <a:gd name="T16" fmla="*/ 1072 w 1105"/>
              <a:gd name="T17" fmla="*/ 896 h 1249"/>
              <a:gd name="T18" fmla="*/ 1056 w 1105"/>
              <a:gd name="T19" fmla="*/ 816 h 1249"/>
              <a:gd name="T20" fmla="*/ 1024 w 1105"/>
              <a:gd name="T21" fmla="*/ 736 h 1249"/>
              <a:gd name="T22" fmla="*/ 992 w 1105"/>
              <a:gd name="T23" fmla="*/ 672 h 1249"/>
              <a:gd name="T24" fmla="*/ 944 w 1105"/>
              <a:gd name="T25" fmla="*/ 592 h 1249"/>
              <a:gd name="T26" fmla="*/ 880 w 1105"/>
              <a:gd name="T27" fmla="*/ 528 h 1249"/>
              <a:gd name="T28" fmla="*/ 832 w 1105"/>
              <a:gd name="T29" fmla="*/ 496 h 1249"/>
              <a:gd name="T30" fmla="*/ 784 w 1105"/>
              <a:gd name="T31" fmla="*/ 432 h 1249"/>
              <a:gd name="T32" fmla="*/ 720 w 1105"/>
              <a:gd name="T33" fmla="*/ 416 h 1249"/>
              <a:gd name="T34" fmla="*/ 656 w 1105"/>
              <a:gd name="T35" fmla="*/ 400 h 1249"/>
              <a:gd name="T36" fmla="*/ 592 w 1105"/>
              <a:gd name="T37" fmla="*/ 416 h 1249"/>
              <a:gd name="T38" fmla="*/ 592 w 1105"/>
              <a:gd name="T39" fmla="*/ 400 h 1249"/>
              <a:gd name="T40" fmla="*/ 656 w 1105"/>
              <a:gd name="T41" fmla="*/ 400 h 1249"/>
              <a:gd name="T42" fmla="*/ 720 w 1105"/>
              <a:gd name="T43" fmla="*/ 384 h 1249"/>
              <a:gd name="T44" fmla="*/ 704 w 1105"/>
              <a:gd name="T45" fmla="*/ 320 h 1249"/>
              <a:gd name="T46" fmla="*/ 640 w 1105"/>
              <a:gd name="T47" fmla="*/ 288 h 1249"/>
              <a:gd name="T48" fmla="*/ 576 w 1105"/>
              <a:gd name="T49" fmla="*/ 256 h 1249"/>
              <a:gd name="T50" fmla="*/ 528 w 1105"/>
              <a:gd name="T51" fmla="*/ 208 h 1249"/>
              <a:gd name="T52" fmla="*/ 464 w 1105"/>
              <a:gd name="T53" fmla="*/ 160 h 1249"/>
              <a:gd name="T54" fmla="*/ 400 w 1105"/>
              <a:gd name="T55" fmla="*/ 144 h 1249"/>
              <a:gd name="T56" fmla="*/ 320 w 1105"/>
              <a:gd name="T57" fmla="*/ 112 h 1249"/>
              <a:gd name="T58" fmla="*/ 256 w 1105"/>
              <a:gd name="T59" fmla="*/ 80 h 1249"/>
              <a:gd name="T60" fmla="*/ 192 w 1105"/>
              <a:gd name="T61" fmla="*/ 48 h 1249"/>
              <a:gd name="T62" fmla="*/ 128 w 1105"/>
              <a:gd name="T63" fmla="*/ 16 h 1249"/>
              <a:gd name="T64" fmla="*/ 64 w 1105"/>
              <a:gd name="T65" fmla="*/ 0 h 1249"/>
              <a:gd name="T66" fmla="*/ 48 w 1105"/>
              <a:gd name="T67" fmla="*/ 64 h 1249"/>
              <a:gd name="T68" fmla="*/ 0 w 1105"/>
              <a:gd name="T69" fmla="*/ 112 h 1249"/>
              <a:gd name="T70" fmla="*/ 16 w 1105"/>
              <a:gd name="T71" fmla="*/ 176 h 1249"/>
              <a:gd name="T72" fmla="*/ 48 w 1105"/>
              <a:gd name="T73" fmla="*/ 224 h 1249"/>
              <a:gd name="T74" fmla="*/ 96 w 1105"/>
              <a:gd name="T75" fmla="*/ 272 h 1249"/>
              <a:gd name="T76" fmla="*/ 144 w 1105"/>
              <a:gd name="T77" fmla="*/ 320 h 1249"/>
              <a:gd name="T78" fmla="*/ 208 w 1105"/>
              <a:gd name="T79" fmla="*/ 352 h 1249"/>
              <a:gd name="T80" fmla="*/ 272 w 1105"/>
              <a:gd name="T81" fmla="*/ 368 h 1249"/>
              <a:gd name="T82" fmla="*/ 336 w 1105"/>
              <a:gd name="T83" fmla="*/ 400 h 1249"/>
              <a:gd name="T84" fmla="*/ 384 w 1105"/>
              <a:gd name="T85" fmla="*/ 432 h 1249"/>
              <a:gd name="T86" fmla="*/ 432 w 1105"/>
              <a:gd name="T87" fmla="*/ 480 h 1249"/>
              <a:gd name="T88" fmla="*/ 464 w 1105"/>
              <a:gd name="T89" fmla="*/ 528 h 1249"/>
              <a:gd name="T90" fmla="*/ 512 w 1105"/>
              <a:gd name="T91" fmla="*/ 576 h 1249"/>
              <a:gd name="T92" fmla="*/ 560 w 1105"/>
              <a:gd name="T93" fmla="*/ 624 h 1249"/>
              <a:gd name="T94" fmla="*/ 592 w 1105"/>
              <a:gd name="T95" fmla="*/ 688 h 1249"/>
              <a:gd name="T96" fmla="*/ 624 w 1105"/>
              <a:gd name="T97" fmla="*/ 752 h 1249"/>
              <a:gd name="T98" fmla="*/ 672 w 1105"/>
              <a:gd name="T99" fmla="*/ 800 h 1249"/>
              <a:gd name="T100" fmla="*/ 704 w 1105"/>
              <a:gd name="T101" fmla="*/ 864 h 1249"/>
              <a:gd name="T102" fmla="*/ 752 w 1105"/>
              <a:gd name="T103" fmla="*/ 912 h 1249"/>
              <a:gd name="T104" fmla="*/ 800 w 1105"/>
              <a:gd name="T105" fmla="*/ 976 h 1249"/>
              <a:gd name="T106" fmla="*/ 816 w 1105"/>
              <a:gd name="T107" fmla="*/ 1040 h 1249"/>
              <a:gd name="T108" fmla="*/ 832 w 1105"/>
              <a:gd name="T109" fmla="*/ 1120 h 1249"/>
              <a:gd name="T110" fmla="*/ 832 w 1105"/>
              <a:gd name="T111" fmla="*/ 1184 h 1249"/>
              <a:gd name="T112" fmla="*/ 832 w 1105"/>
              <a:gd name="T113" fmla="*/ 1248 h 1249"/>
              <a:gd name="T114" fmla="*/ 816 w 1105"/>
              <a:gd name="T115" fmla="*/ 1216 h 1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05" h="1249">
                <a:moveTo>
                  <a:pt x="816" y="1216"/>
                </a:moveTo>
                <a:lnTo>
                  <a:pt x="848" y="1184"/>
                </a:lnTo>
                <a:lnTo>
                  <a:pt x="880" y="1184"/>
                </a:lnTo>
                <a:lnTo>
                  <a:pt x="912" y="1184"/>
                </a:lnTo>
                <a:lnTo>
                  <a:pt x="944" y="1200"/>
                </a:lnTo>
                <a:lnTo>
                  <a:pt x="976" y="1200"/>
                </a:lnTo>
                <a:lnTo>
                  <a:pt x="1008" y="1200"/>
                </a:lnTo>
                <a:lnTo>
                  <a:pt x="1040" y="1200"/>
                </a:lnTo>
                <a:lnTo>
                  <a:pt x="1072" y="1200"/>
                </a:lnTo>
                <a:lnTo>
                  <a:pt x="1088" y="1168"/>
                </a:lnTo>
                <a:lnTo>
                  <a:pt x="1104" y="1136"/>
                </a:lnTo>
                <a:lnTo>
                  <a:pt x="1104" y="1104"/>
                </a:lnTo>
                <a:lnTo>
                  <a:pt x="1104" y="1056"/>
                </a:lnTo>
                <a:lnTo>
                  <a:pt x="1104" y="1024"/>
                </a:lnTo>
                <a:lnTo>
                  <a:pt x="1104" y="992"/>
                </a:lnTo>
                <a:lnTo>
                  <a:pt x="1104" y="960"/>
                </a:lnTo>
                <a:lnTo>
                  <a:pt x="1088" y="928"/>
                </a:lnTo>
                <a:lnTo>
                  <a:pt x="1072" y="896"/>
                </a:lnTo>
                <a:lnTo>
                  <a:pt x="1056" y="848"/>
                </a:lnTo>
                <a:lnTo>
                  <a:pt x="1056" y="816"/>
                </a:lnTo>
                <a:lnTo>
                  <a:pt x="1040" y="784"/>
                </a:lnTo>
                <a:lnTo>
                  <a:pt x="1024" y="736"/>
                </a:lnTo>
                <a:lnTo>
                  <a:pt x="1008" y="704"/>
                </a:lnTo>
                <a:lnTo>
                  <a:pt x="992" y="672"/>
                </a:lnTo>
                <a:lnTo>
                  <a:pt x="976" y="640"/>
                </a:lnTo>
                <a:lnTo>
                  <a:pt x="944" y="592"/>
                </a:lnTo>
                <a:lnTo>
                  <a:pt x="912" y="560"/>
                </a:lnTo>
                <a:lnTo>
                  <a:pt x="880" y="528"/>
                </a:lnTo>
                <a:lnTo>
                  <a:pt x="864" y="496"/>
                </a:lnTo>
                <a:lnTo>
                  <a:pt x="832" y="496"/>
                </a:lnTo>
                <a:lnTo>
                  <a:pt x="816" y="464"/>
                </a:lnTo>
                <a:lnTo>
                  <a:pt x="784" y="432"/>
                </a:lnTo>
                <a:lnTo>
                  <a:pt x="752" y="416"/>
                </a:lnTo>
                <a:lnTo>
                  <a:pt x="720" y="416"/>
                </a:lnTo>
                <a:lnTo>
                  <a:pt x="688" y="416"/>
                </a:lnTo>
                <a:lnTo>
                  <a:pt x="656" y="400"/>
                </a:lnTo>
                <a:lnTo>
                  <a:pt x="624" y="400"/>
                </a:lnTo>
                <a:lnTo>
                  <a:pt x="592" y="416"/>
                </a:lnTo>
                <a:lnTo>
                  <a:pt x="560" y="416"/>
                </a:lnTo>
                <a:lnTo>
                  <a:pt x="592" y="400"/>
                </a:lnTo>
                <a:lnTo>
                  <a:pt x="624" y="400"/>
                </a:lnTo>
                <a:lnTo>
                  <a:pt x="656" y="400"/>
                </a:lnTo>
                <a:lnTo>
                  <a:pt x="688" y="384"/>
                </a:lnTo>
                <a:lnTo>
                  <a:pt x="720" y="384"/>
                </a:lnTo>
                <a:lnTo>
                  <a:pt x="720" y="352"/>
                </a:lnTo>
                <a:lnTo>
                  <a:pt x="704" y="320"/>
                </a:lnTo>
                <a:lnTo>
                  <a:pt x="672" y="304"/>
                </a:lnTo>
                <a:lnTo>
                  <a:pt x="640" y="288"/>
                </a:lnTo>
                <a:lnTo>
                  <a:pt x="608" y="272"/>
                </a:lnTo>
                <a:lnTo>
                  <a:pt x="576" y="256"/>
                </a:lnTo>
                <a:lnTo>
                  <a:pt x="544" y="240"/>
                </a:lnTo>
                <a:lnTo>
                  <a:pt x="528" y="208"/>
                </a:lnTo>
                <a:lnTo>
                  <a:pt x="496" y="192"/>
                </a:lnTo>
                <a:lnTo>
                  <a:pt x="464" y="160"/>
                </a:lnTo>
                <a:lnTo>
                  <a:pt x="432" y="160"/>
                </a:lnTo>
                <a:lnTo>
                  <a:pt x="400" y="144"/>
                </a:lnTo>
                <a:lnTo>
                  <a:pt x="368" y="128"/>
                </a:lnTo>
                <a:lnTo>
                  <a:pt x="320" y="112"/>
                </a:lnTo>
                <a:lnTo>
                  <a:pt x="288" y="80"/>
                </a:lnTo>
                <a:lnTo>
                  <a:pt x="256" y="80"/>
                </a:lnTo>
                <a:lnTo>
                  <a:pt x="224" y="48"/>
                </a:lnTo>
                <a:lnTo>
                  <a:pt x="192" y="48"/>
                </a:lnTo>
                <a:lnTo>
                  <a:pt x="160" y="32"/>
                </a:lnTo>
                <a:lnTo>
                  <a:pt x="128" y="16"/>
                </a:lnTo>
                <a:lnTo>
                  <a:pt x="96" y="0"/>
                </a:lnTo>
                <a:lnTo>
                  <a:pt x="64" y="0"/>
                </a:lnTo>
                <a:lnTo>
                  <a:pt x="48" y="32"/>
                </a:lnTo>
                <a:lnTo>
                  <a:pt x="48" y="64"/>
                </a:lnTo>
                <a:lnTo>
                  <a:pt x="16" y="80"/>
                </a:lnTo>
                <a:lnTo>
                  <a:pt x="0" y="112"/>
                </a:lnTo>
                <a:lnTo>
                  <a:pt x="0" y="144"/>
                </a:lnTo>
                <a:lnTo>
                  <a:pt x="16" y="176"/>
                </a:lnTo>
                <a:lnTo>
                  <a:pt x="16" y="208"/>
                </a:lnTo>
                <a:lnTo>
                  <a:pt x="48" y="224"/>
                </a:lnTo>
                <a:lnTo>
                  <a:pt x="64" y="256"/>
                </a:lnTo>
                <a:lnTo>
                  <a:pt x="96" y="272"/>
                </a:lnTo>
                <a:lnTo>
                  <a:pt x="128" y="288"/>
                </a:lnTo>
                <a:lnTo>
                  <a:pt x="144" y="320"/>
                </a:lnTo>
                <a:lnTo>
                  <a:pt x="176" y="336"/>
                </a:lnTo>
                <a:lnTo>
                  <a:pt x="208" y="352"/>
                </a:lnTo>
                <a:lnTo>
                  <a:pt x="240" y="368"/>
                </a:lnTo>
                <a:lnTo>
                  <a:pt x="272" y="368"/>
                </a:lnTo>
                <a:lnTo>
                  <a:pt x="304" y="384"/>
                </a:lnTo>
                <a:lnTo>
                  <a:pt x="336" y="400"/>
                </a:lnTo>
                <a:lnTo>
                  <a:pt x="368" y="400"/>
                </a:lnTo>
                <a:lnTo>
                  <a:pt x="384" y="432"/>
                </a:lnTo>
                <a:lnTo>
                  <a:pt x="416" y="448"/>
                </a:lnTo>
                <a:lnTo>
                  <a:pt x="432" y="480"/>
                </a:lnTo>
                <a:lnTo>
                  <a:pt x="464" y="496"/>
                </a:lnTo>
                <a:lnTo>
                  <a:pt x="464" y="528"/>
                </a:lnTo>
                <a:lnTo>
                  <a:pt x="480" y="560"/>
                </a:lnTo>
                <a:lnTo>
                  <a:pt x="512" y="576"/>
                </a:lnTo>
                <a:lnTo>
                  <a:pt x="528" y="608"/>
                </a:lnTo>
                <a:lnTo>
                  <a:pt x="560" y="624"/>
                </a:lnTo>
                <a:lnTo>
                  <a:pt x="576" y="656"/>
                </a:lnTo>
                <a:lnTo>
                  <a:pt x="592" y="688"/>
                </a:lnTo>
                <a:lnTo>
                  <a:pt x="608" y="720"/>
                </a:lnTo>
                <a:lnTo>
                  <a:pt x="624" y="752"/>
                </a:lnTo>
                <a:lnTo>
                  <a:pt x="640" y="784"/>
                </a:lnTo>
                <a:lnTo>
                  <a:pt x="672" y="800"/>
                </a:lnTo>
                <a:lnTo>
                  <a:pt x="688" y="832"/>
                </a:lnTo>
                <a:lnTo>
                  <a:pt x="704" y="864"/>
                </a:lnTo>
                <a:lnTo>
                  <a:pt x="736" y="880"/>
                </a:lnTo>
                <a:lnTo>
                  <a:pt x="752" y="912"/>
                </a:lnTo>
                <a:lnTo>
                  <a:pt x="784" y="944"/>
                </a:lnTo>
                <a:lnTo>
                  <a:pt x="800" y="976"/>
                </a:lnTo>
                <a:lnTo>
                  <a:pt x="816" y="1008"/>
                </a:lnTo>
                <a:lnTo>
                  <a:pt x="816" y="1040"/>
                </a:lnTo>
                <a:lnTo>
                  <a:pt x="832" y="1088"/>
                </a:lnTo>
                <a:lnTo>
                  <a:pt x="832" y="1120"/>
                </a:lnTo>
                <a:lnTo>
                  <a:pt x="832" y="1152"/>
                </a:lnTo>
                <a:lnTo>
                  <a:pt x="832" y="1184"/>
                </a:lnTo>
                <a:lnTo>
                  <a:pt x="832" y="1216"/>
                </a:lnTo>
                <a:lnTo>
                  <a:pt x="832" y="1248"/>
                </a:lnTo>
                <a:lnTo>
                  <a:pt x="912" y="1168"/>
                </a:lnTo>
                <a:lnTo>
                  <a:pt x="816" y="1216"/>
                </a:lnTo>
              </a:path>
            </a:pathLst>
          </a:custGeom>
          <a:solidFill>
            <a:srgbClr val="515151"/>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n-US" sz="2400">
              <a:solidFill>
                <a:srgbClr val="FFFFFF"/>
              </a:solidFill>
              <a:latin typeface="Times New Roman" charset="0"/>
            </a:endParaRPr>
          </a:p>
        </p:txBody>
      </p:sp>
      <p:sp>
        <p:nvSpPr>
          <p:cNvPr id="40979" name="Freeform 19"/>
          <p:cNvSpPr>
            <a:spLocks/>
          </p:cNvSpPr>
          <p:nvPr/>
        </p:nvSpPr>
        <p:spPr bwMode="auto">
          <a:xfrm>
            <a:off x="4808538" y="990600"/>
            <a:ext cx="2709862" cy="2684463"/>
          </a:xfrm>
          <a:custGeom>
            <a:avLst/>
            <a:gdLst>
              <a:gd name="T0" fmla="*/ 59 w 1707"/>
              <a:gd name="T1" fmla="*/ 8 h 1691"/>
              <a:gd name="T2" fmla="*/ 67 w 1707"/>
              <a:gd name="T3" fmla="*/ 120 h 1691"/>
              <a:gd name="T4" fmla="*/ 75 w 1707"/>
              <a:gd name="T5" fmla="*/ 144 h 1691"/>
              <a:gd name="T6" fmla="*/ 179 w 1707"/>
              <a:gd name="T7" fmla="*/ 160 h 1691"/>
              <a:gd name="T8" fmla="*/ 331 w 1707"/>
              <a:gd name="T9" fmla="*/ 200 h 1691"/>
              <a:gd name="T10" fmla="*/ 451 w 1707"/>
              <a:gd name="T11" fmla="*/ 216 h 1691"/>
              <a:gd name="T12" fmla="*/ 691 w 1707"/>
              <a:gd name="T13" fmla="*/ 288 h 1691"/>
              <a:gd name="T14" fmla="*/ 739 w 1707"/>
              <a:gd name="T15" fmla="*/ 304 h 1691"/>
              <a:gd name="T16" fmla="*/ 979 w 1707"/>
              <a:gd name="T17" fmla="*/ 464 h 1691"/>
              <a:gd name="T18" fmla="*/ 1075 w 1707"/>
              <a:gd name="T19" fmla="*/ 528 h 1691"/>
              <a:gd name="T20" fmla="*/ 1115 w 1707"/>
              <a:gd name="T21" fmla="*/ 560 h 1691"/>
              <a:gd name="T22" fmla="*/ 1131 w 1707"/>
              <a:gd name="T23" fmla="*/ 584 h 1691"/>
              <a:gd name="T24" fmla="*/ 1155 w 1707"/>
              <a:gd name="T25" fmla="*/ 600 h 1691"/>
              <a:gd name="T26" fmla="*/ 1219 w 1707"/>
              <a:gd name="T27" fmla="*/ 664 h 1691"/>
              <a:gd name="T28" fmla="*/ 1307 w 1707"/>
              <a:gd name="T29" fmla="*/ 808 h 1691"/>
              <a:gd name="T30" fmla="*/ 1419 w 1707"/>
              <a:gd name="T31" fmla="*/ 976 h 1691"/>
              <a:gd name="T32" fmla="*/ 1451 w 1707"/>
              <a:gd name="T33" fmla="*/ 1024 h 1691"/>
              <a:gd name="T34" fmla="*/ 1483 w 1707"/>
              <a:gd name="T35" fmla="*/ 1120 h 1691"/>
              <a:gd name="T36" fmla="*/ 1523 w 1707"/>
              <a:gd name="T37" fmla="*/ 1192 h 1691"/>
              <a:gd name="T38" fmla="*/ 1563 w 1707"/>
              <a:gd name="T39" fmla="*/ 1368 h 1691"/>
              <a:gd name="T40" fmla="*/ 1579 w 1707"/>
              <a:gd name="T41" fmla="*/ 1584 h 1691"/>
              <a:gd name="T42" fmla="*/ 1595 w 1707"/>
              <a:gd name="T43" fmla="*/ 1664 h 1691"/>
              <a:gd name="T44" fmla="*/ 1659 w 1707"/>
              <a:gd name="T45" fmla="*/ 1688 h 1691"/>
              <a:gd name="T46" fmla="*/ 1707 w 1707"/>
              <a:gd name="T47" fmla="*/ 1632 h 1691"/>
              <a:gd name="T48" fmla="*/ 1635 w 1707"/>
              <a:gd name="T49" fmla="*/ 1224 h 1691"/>
              <a:gd name="T50" fmla="*/ 1539 w 1707"/>
              <a:gd name="T51" fmla="*/ 984 h 1691"/>
              <a:gd name="T52" fmla="*/ 1515 w 1707"/>
              <a:gd name="T53" fmla="*/ 912 h 1691"/>
              <a:gd name="T54" fmla="*/ 1435 w 1707"/>
              <a:gd name="T55" fmla="*/ 768 h 1691"/>
              <a:gd name="T56" fmla="*/ 1339 w 1707"/>
              <a:gd name="T57" fmla="*/ 624 h 1691"/>
              <a:gd name="T58" fmla="*/ 1315 w 1707"/>
              <a:gd name="T59" fmla="*/ 600 h 1691"/>
              <a:gd name="T60" fmla="*/ 1299 w 1707"/>
              <a:gd name="T61" fmla="*/ 576 h 1691"/>
              <a:gd name="T62" fmla="*/ 1379 w 1707"/>
              <a:gd name="T63" fmla="*/ 624 h 1691"/>
              <a:gd name="T64" fmla="*/ 1411 w 1707"/>
              <a:gd name="T65" fmla="*/ 648 h 1691"/>
              <a:gd name="T66" fmla="*/ 1363 w 1707"/>
              <a:gd name="T67" fmla="*/ 632 h 1691"/>
              <a:gd name="T68" fmla="*/ 1339 w 1707"/>
              <a:gd name="T69" fmla="*/ 624 h 1691"/>
              <a:gd name="T70" fmla="*/ 1291 w 1707"/>
              <a:gd name="T71" fmla="*/ 584 h 1691"/>
              <a:gd name="T72" fmla="*/ 1275 w 1707"/>
              <a:gd name="T73" fmla="*/ 528 h 1691"/>
              <a:gd name="T74" fmla="*/ 1179 w 1707"/>
              <a:gd name="T75" fmla="*/ 456 h 1691"/>
              <a:gd name="T76" fmla="*/ 923 w 1707"/>
              <a:gd name="T77" fmla="*/ 264 h 1691"/>
              <a:gd name="T78" fmla="*/ 683 w 1707"/>
              <a:gd name="T79" fmla="*/ 128 h 1691"/>
              <a:gd name="T80" fmla="*/ 539 w 1707"/>
              <a:gd name="T81" fmla="*/ 80 h 1691"/>
              <a:gd name="T82" fmla="*/ 515 w 1707"/>
              <a:gd name="T83" fmla="*/ 64 h 1691"/>
              <a:gd name="T84" fmla="*/ 363 w 1707"/>
              <a:gd name="T85" fmla="*/ 40 h 1691"/>
              <a:gd name="T86" fmla="*/ 171 w 1707"/>
              <a:gd name="T87" fmla="*/ 0 h 1691"/>
              <a:gd name="T88" fmla="*/ 59 w 1707"/>
              <a:gd name="T89" fmla="*/ 8 h 1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07" h="1691">
                <a:moveTo>
                  <a:pt x="59" y="8"/>
                </a:moveTo>
                <a:cubicBezTo>
                  <a:pt x="61" y="45"/>
                  <a:pt x="62" y="82"/>
                  <a:pt x="67" y="120"/>
                </a:cubicBezTo>
                <a:cubicBezTo>
                  <a:pt x="67" y="128"/>
                  <a:pt x="69" y="138"/>
                  <a:pt x="75" y="144"/>
                </a:cubicBezTo>
                <a:cubicBezTo>
                  <a:pt x="99" y="168"/>
                  <a:pt x="144" y="155"/>
                  <a:pt x="179" y="160"/>
                </a:cubicBezTo>
                <a:cubicBezTo>
                  <a:pt x="232" y="166"/>
                  <a:pt x="278" y="192"/>
                  <a:pt x="331" y="200"/>
                </a:cubicBezTo>
                <a:cubicBezTo>
                  <a:pt x="438" y="215"/>
                  <a:pt x="377" y="199"/>
                  <a:pt x="451" y="216"/>
                </a:cubicBezTo>
                <a:cubicBezTo>
                  <a:pt x="533" y="234"/>
                  <a:pt x="614" y="254"/>
                  <a:pt x="691" y="288"/>
                </a:cubicBezTo>
                <a:cubicBezTo>
                  <a:pt x="706" y="294"/>
                  <a:pt x="724" y="294"/>
                  <a:pt x="739" y="304"/>
                </a:cubicBezTo>
                <a:cubicBezTo>
                  <a:pt x="818" y="357"/>
                  <a:pt x="899" y="410"/>
                  <a:pt x="979" y="464"/>
                </a:cubicBezTo>
                <a:cubicBezTo>
                  <a:pt x="1012" y="486"/>
                  <a:pt x="1035" y="514"/>
                  <a:pt x="1075" y="528"/>
                </a:cubicBezTo>
                <a:cubicBezTo>
                  <a:pt x="1120" y="596"/>
                  <a:pt x="1059" y="515"/>
                  <a:pt x="1115" y="560"/>
                </a:cubicBezTo>
                <a:cubicBezTo>
                  <a:pt x="1122" y="566"/>
                  <a:pt x="1124" y="577"/>
                  <a:pt x="1131" y="584"/>
                </a:cubicBezTo>
                <a:cubicBezTo>
                  <a:pt x="1137" y="590"/>
                  <a:pt x="1147" y="593"/>
                  <a:pt x="1155" y="600"/>
                </a:cubicBezTo>
                <a:cubicBezTo>
                  <a:pt x="1180" y="621"/>
                  <a:pt x="1191" y="645"/>
                  <a:pt x="1219" y="664"/>
                </a:cubicBezTo>
                <a:cubicBezTo>
                  <a:pt x="1230" y="681"/>
                  <a:pt x="1295" y="796"/>
                  <a:pt x="1307" y="808"/>
                </a:cubicBezTo>
                <a:cubicBezTo>
                  <a:pt x="1355" y="856"/>
                  <a:pt x="1386" y="917"/>
                  <a:pt x="1419" y="976"/>
                </a:cubicBezTo>
                <a:cubicBezTo>
                  <a:pt x="1428" y="992"/>
                  <a:pt x="1444" y="1005"/>
                  <a:pt x="1451" y="1024"/>
                </a:cubicBezTo>
                <a:cubicBezTo>
                  <a:pt x="1458" y="1045"/>
                  <a:pt x="1468" y="1098"/>
                  <a:pt x="1483" y="1120"/>
                </a:cubicBezTo>
                <a:cubicBezTo>
                  <a:pt x="1497" y="1141"/>
                  <a:pt x="1512" y="1168"/>
                  <a:pt x="1523" y="1192"/>
                </a:cubicBezTo>
                <a:cubicBezTo>
                  <a:pt x="1547" y="1247"/>
                  <a:pt x="1548" y="1309"/>
                  <a:pt x="1563" y="1368"/>
                </a:cubicBezTo>
                <a:cubicBezTo>
                  <a:pt x="1568" y="1467"/>
                  <a:pt x="1568" y="1496"/>
                  <a:pt x="1579" y="1584"/>
                </a:cubicBezTo>
                <a:cubicBezTo>
                  <a:pt x="1582" y="1611"/>
                  <a:pt x="1578" y="1642"/>
                  <a:pt x="1595" y="1664"/>
                </a:cubicBezTo>
                <a:cubicBezTo>
                  <a:pt x="1610" y="1683"/>
                  <a:pt x="1637" y="1683"/>
                  <a:pt x="1659" y="1688"/>
                </a:cubicBezTo>
                <a:cubicBezTo>
                  <a:pt x="1706" y="1678"/>
                  <a:pt x="1707" y="1691"/>
                  <a:pt x="1707" y="1632"/>
                </a:cubicBezTo>
                <a:cubicBezTo>
                  <a:pt x="1707" y="1446"/>
                  <a:pt x="1701" y="1374"/>
                  <a:pt x="1635" y="1224"/>
                </a:cubicBezTo>
                <a:cubicBezTo>
                  <a:pt x="1600" y="1145"/>
                  <a:pt x="1573" y="1062"/>
                  <a:pt x="1539" y="984"/>
                </a:cubicBezTo>
                <a:cubicBezTo>
                  <a:pt x="1528" y="960"/>
                  <a:pt x="1529" y="933"/>
                  <a:pt x="1515" y="912"/>
                </a:cubicBezTo>
                <a:cubicBezTo>
                  <a:pt x="1484" y="866"/>
                  <a:pt x="1459" y="816"/>
                  <a:pt x="1435" y="768"/>
                </a:cubicBezTo>
                <a:cubicBezTo>
                  <a:pt x="1412" y="723"/>
                  <a:pt x="1372" y="657"/>
                  <a:pt x="1339" y="624"/>
                </a:cubicBezTo>
                <a:cubicBezTo>
                  <a:pt x="1331" y="616"/>
                  <a:pt x="1322" y="608"/>
                  <a:pt x="1315" y="600"/>
                </a:cubicBezTo>
                <a:cubicBezTo>
                  <a:pt x="1308" y="592"/>
                  <a:pt x="1289" y="572"/>
                  <a:pt x="1299" y="576"/>
                </a:cubicBezTo>
                <a:cubicBezTo>
                  <a:pt x="1328" y="586"/>
                  <a:pt x="1354" y="605"/>
                  <a:pt x="1379" y="624"/>
                </a:cubicBezTo>
                <a:cubicBezTo>
                  <a:pt x="1389" y="632"/>
                  <a:pt x="1422" y="642"/>
                  <a:pt x="1411" y="648"/>
                </a:cubicBezTo>
                <a:cubicBezTo>
                  <a:pt x="1395" y="655"/>
                  <a:pt x="1379" y="637"/>
                  <a:pt x="1363" y="632"/>
                </a:cubicBezTo>
                <a:cubicBezTo>
                  <a:pt x="1355" y="629"/>
                  <a:pt x="1339" y="624"/>
                  <a:pt x="1339" y="624"/>
                </a:cubicBezTo>
                <a:cubicBezTo>
                  <a:pt x="1324" y="609"/>
                  <a:pt x="1304" y="600"/>
                  <a:pt x="1291" y="584"/>
                </a:cubicBezTo>
                <a:cubicBezTo>
                  <a:pt x="1278" y="568"/>
                  <a:pt x="1287" y="542"/>
                  <a:pt x="1275" y="528"/>
                </a:cubicBezTo>
                <a:cubicBezTo>
                  <a:pt x="1270" y="522"/>
                  <a:pt x="1190" y="463"/>
                  <a:pt x="1179" y="456"/>
                </a:cubicBezTo>
                <a:cubicBezTo>
                  <a:pt x="1119" y="366"/>
                  <a:pt x="1013" y="314"/>
                  <a:pt x="923" y="264"/>
                </a:cubicBezTo>
                <a:cubicBezTo>
                  <a:pt x="842" y="219"/>
                  <a:pt x="767" y="165"/>
                  <a:pt x="683" y="128"/>
                </a:cubicBezTo>
                <a:cubicBezTo>
                  <a:pt x="640" y="109"/>
                  <a:pt x="577" y="105"/>
                  <a:pt x="539" y="80"/>
                </a:cubicBezTo>
                <a:cubicBezTo>
                  <a:pt x="531" y="74"/>
                  <a:pt x="523" y="67"/>
                  <a:pt x="515" y="64"/>
                </a:cubicBezTo>
                <a:cubicBezTo>
                  <a:pt x="470" y="44"/>
                  <a:pt x="408" y="46"/>
                  <a:pt x="363" y="40"/>
                </a:cubicBezTo>
                <a:cubicBezTo>
                  <a:pt x="298" y="31"/>
                  <a:pt x="234" y="12"/>
                  <a:pt x="171" y="0"/>
                </a:cubicBezTo>
                <a:cubicBezTo>
                  <a:pt x="37" y="8"/>
                  <a:pt x="0" y="8"/>
                  <a:pt x="59" y="8"/>
                </a:cubicBezTo>
                <a:close/>
              </a:path>
            </a:pathLst>
          </a:custGeom>
          <a:solidFill>
            <a:srgbClr val="515253"/>
          </a:solidFill>
          <a:ln>
            <a:noFill/>
          </a:ln>
          <a:effectLst/>
          <a:extLst>
            <a:ext uri="{91240B29-F687-4f45-9708-019B960494DF}">
              <a14:hiddenLine xmlns="" xmlns:a14="http://schemas.microsoft.com/office/drawing/2010/main" w="12700" cap="flat" cmpd="sng">
                <a:solidFill>
                  <a:schemeClr val="bg2"/>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eaLnBrk="1" hangingPunct="1">
              <a:defRPr/>
            </a:pPr>
            <a:endParaRPr lang="en-US" sz="2400">
              <a:solidFill>
                <a:srgbClr val="FFFFFF"/>
              </a:solidFill>
              <a:latin typeface="Times New Roman" charset="0"/>
            </a:endParaRPr>
          </a:p>
        </p:txBody>
      </p:sp>
      <p:sp>
        <p:nvSpPr>
          <p:cNvPr id="40982" name="Freeform 22"/>
          <p:cNvSpPr>
            <a:spLocks/>
          </p:cNvSpPr>
          <p:nvPr/>
        </p:nvSpPr>
        <p:spPr bwMode="auto">
          <a:xfrm>
            <a:off x="7131050" y="2638425"/>
            <a:ext cx="1103313" cy="1035050"/>
          </a:xfrm>
          <a:custGeom>
            <a:avLst/>
            <a:gdLst>
              <a:gd name="T0" fmla="*/ 112 w 695"/>
              <a:gd name="T1" fmla="*/ 111 h 652"/>
              <a:gd name="T2" fmla="*/ 89 w 695"/>
              <a:gd name="T3" fmla="*/ 181 h 652"/>
              <a:gd name="T4" fmla="*/ 73 w 695"/>
              <a:gd name="T5" fmla="*/ 228 h 652"/>
              <a:gd name="T6" fmla="*/ 26 w 695"/>
              <a:gd name="T7" fmla="*/ 260 h 652"/>
              <a:gd name="T8" fmla="*/ 41 w 695"/>
              <a:gd name="T9" fmla="*/ 432 h 652"/>
              <a:gd name="T10" fmla="*/ 34 w 695"/>
              <a:gd name="T11" fmla="*/ 464 h 652"/>
              <a:gd name="T12" fmla="*/ 18 w 695"/>
              <a:gd name="T13" fmla="*/ 511 h 652"/>
              <a:gd name="T14" fmla="*/ 96 w 695"/>
              <a:gd name="T15" fmla="*/ 628 h 652"/>
              <a:gd name="T16" fmla="*/ 143 w 695"/>
              <a:gd name="T17" fmla="*/ 644 h 652"/>
              <a:gd name="T18" fmla="*/ 167 w 695"/>
              <a:gd name="T19" fmla="*/ 652 h 652"/>
              <a:gd name="T20" fmla="*/ 410 w 695"/>
              <a:gd name="T21" fmla="*/ 613 h 652"/>
              <a:gd name="T22" fmla="*/ 426 w 695"/>
              <a:gd name="T23" fmla="*/ 589 h 652"/>
              <a:gd name="T24" fmla="*/ 457 w 695"/>
              <a:gd name="T25" fmla="*/ 558 h 652"/>
              <a:gd name="T26" fmla="*/ 465 w 695"/>
              <a:gd name="T27" fmla="*/ 534 h 652"/>
              <a:gd name="T28" fmla="*/ 512 w 695"/>
              <a:gd name="T29" fmla="*/ 503 h 652"/>
              <a:gd name="T30" fmla="*/ 559 w 695"/>
              <a:gd name="T31" fmla="*/ 487 h 652"/>
              <a:gd name="T32" fmla="*/ 583 w 695"/>
              <a:gd name="T33" fmla="*/ 479 h 652"/>
              <a:gd name="T34" fmla="*/ 645 w 695"/>
              <a:gd name="T35" fmla="*/ 432 h 652"/>
              <a:gd name="T36" fmla="*/ 614 w 695"/>
              <a:gd name="T37" fmla="*/ 291 h 652"/>
              <a:gd name="T38" fmla="*/ 496 w 695"/>
              <a:gd name="T39" fmla="*/ 268 h 652"/>
              <a:gd name="T40" fmla="*/ 449 w 695"/>
              <a:gd name="T41" fmla="*/ 150 h 652"/>
              <a:gd name="T42" fmla="*/ 426 w 695"/>
              <a:gd name="T43" fmla="*/ 142 h 652"/>
              <a:gd name="T44" fmla="*/ 379 w 695"/>
              <a:gd name="T45" fmla="*/ 111 h 652"/>
              <a:gd name="T46" fmla="*/ 379 w 695"/>
              <a:gd name="T47" fmla="*/ 111 h 652"/>
              <a:gd name="T48" fmla="*/ 324 w 695"/>
              <a:gd name="T49" fmla="*/ 64 h 652"/>
              <a:gd name="T50" fmla="*/ 269 w 695"/>
              <a:gd name="T51" fmla="*/ 1 h 652"/>
              <a:gd name="T52" fmla="*/ 151 w 695"/>
              <a:gd name="T53" fmla="*/ 9 h 652"/>
              <a:gd name="T54" fmla="*/ 120 w 695"/>
              <a:gd name="T55" fmla="*/ 119 h 652"/>
              <a:gd name="T56" fmla="*/ 104 w 695"/>
              <a:gd name="T57" fmla="*/ 142 h 652"/>
              <a:gd name="T58" fmla="*/ 112 w 695"/>
              <a:gd name="T59" fmla="*/ 111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ffectLst/>
          <a:extLst>
            <a:ext uri="{91240B29-F687-4f45-9708-019B960494DF}">
              <a14:hiddenLine xmlns="" xmlns:a14="http://schemas.microsoft.com/office/drawing/2010/main" w="12700"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eaLnBrk="1" hangingPunct="1">
              <a:defRPr/>
            </a:pPr>
            <a:endParaRPr lang="en-US" sz="2400">
              <a:solidFill>
                <a:srgbClr val="FFFFFF"/>
              </a:solidFill>
              <a:latin typeface="Times New Roman" charset="0"/>
            </a:endParaRPr>
          </a:p>
        </p:txBody>
      </p:sp>
      <p:sp>
        <p:nvSpPr>
          <p:cNvPr id="40968" name="Rectangle 8"/>
          <p:cNvSpPr>
            <a:spLocks noChangeArrowheads="1"/>
          </p:cNvSpPr>
          <p:nvPr/>
        </p:nvSpPr>
        <p:spPr bwMode="auto">
          <a:xfrm>
            <a:off x="1731963" y="400050"/>
            <a:ext cx="1501775" cy="246697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eaLnBrk="1" hangingPunct="1">
              <a:defRPr/>
            </a:pPr>
            <a:r>
              <a:rPr lang="en-US" sz="15600">
                <a:solidFill>
                  <a:srgbClr val="51DC00"/>
                </a:solidFill>
                <a:latin typeface="Times New Roman" charset="0"/>
              </a:rPr>
              <a:t>K</a:t>
            </a:r>
          </a:p>
        </p:txBody>
      </p:sp>
      <p:sp>
        <p:nvSpPr>
          <p:cNvPr id="40986" name="Text Box 26"/>
          <p:cNvSpPr txBox="1">
            <a:spLocks noChangeArrowheads="1"/>
          </p:cNvSpPr>
          <p:nvPr/>
        </p:nvSpPr>
        <p:spPr bwMode="auto">
          <a:xfrm>
            <a:off x="8753475" y="66675"/>
            <a:ext cx="184150" cy="4460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eaLnBrk="1" hangingPunct="1">
              <a:spcBef>
                <a:spcPct val="50000"/>
              </a:spcBef>
              <a:defRPr/>
            </a:pPr>
            <a:endParaRPr lang="en-US" sz="2400">
              <a:solidFill>
                <a:srgbClr val="FFFFFF"/>
              </a:solidFill>
              <a:latin typeface="Comic Sans MS" charset="0"/>
            </a:endParaRPr>
          </a:p>
        </p:txBody>
      </p:sp>
      <p:sp>
        <p:nvSpPr>
          <p:cNvPr id="40988" name="Text Box 28"/>
          <p:cNvSpPr txBox="1">
            <a:spLocks noChangeArrowheads="1"/>
          </p:cNvSpPr>
          <p:nvPr/>
        </p:nvSpPr>
        <p:spPr bwMode="auto">
          <a:xfrm>
            <a:off x="8797925" y="6184900"/>
            <a:ext cx="25400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eaLnBrk="1" hangingPunct="1">
              <a:spcBef>
                <a:spcPct val="50000"/>
              </a:spcBef>
              <a:defRPr/>
            </a:pPr>
            <a:r>
              <a:rPr lang="en-US" sz="2400">
                <a:solidFill>
                  <a:srgbClr val="FFFFFF"/>
                </a:solidFill>
                <a:latin typeface="Times New Roman" charset="0"/>
              </a:rPr>
              <a:t> </a:t>
            </a:r>
          </a:p>
        </p:txBody>
      </p:sp>
      <p:sp>
        <p:nvSpPr>
          <p:cNvPr id="40989" name="Text Box 29"/>
          <p:cNvSpPr txBox="1">
            <a:spLocks noChangeArrowheads="1"/>
          </p:cNvSpPr>
          <p:nvPr/>
        </p:nvSpPr>
        <p:spPr bwMode="auto">
          <a:xfrm>
            <a:off x="8364538" y="6486525"/>
            <a:ext cx="18415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eaLnBrk="1" hangingPunct="1">
              <a:spcBef>
                <a:spcPct val="50000"/>
              </a:spcBef>
              <a:defRPr/>
            </a:pPr>
            <a:endParaRPr lang="en-US" sz="1400" b="1">
              <a:solidFill>
                <a:srgbClr val="FFFFFF"/>
              </a:solidFill>
              <a:latin typeface="Times New Roman" charset="0"/>
            </a:endParaRPr>
          </a:p>
        </p:txBody>
      </p:sp>
      <p:sp>
        <p:nvSpPr>
          <p:cNvPr id="40990" name="Text Box 30"/>
          <p:cNvSpPr txBox="1">
            <a:spLocks noChangeArrowheads="1"/>
          </p:cNvSpPr>
          <p:nvPr/>
        </p:nvSpPr>
        <p:spPr bwMode="auto">
          <a:xfrm>
            <a:off x="8086725" y="6534150"/>
            <a:ext cx="323850"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eaLnBrk="1" hangingPunct="1">
              <a:spcBef>
                <a:spcPct val="50000"/>
              </a:spcBef>
              <a:defRPr/>
            </a:pPr>
            <a:r>
              <a:rPr lang="en-US" sz="1000" b="1">
                <a:solidFill>
                  <a:srgbClr val="FFFFFF"/>
                </a:solidFill>
                <a:latin typeface="Times New Roman" charset="0"/>
              </a:rPr>
              <a:t>53</a:t>
            </a:r>
          </a:p>
        </p:txBody>
      </p:sp>
      <p:sp>
        <p:nvSpPr>
          <p:cNvPr id="40991" name="Text Box 31"/>
          <p:cNvSpPr txBox="1">
            <a:spLocks noChangeArrowheads="1"/>
          </p:cNvSpPr>
          <p:nvPr/>
        </p:nvSpPr>
        <p:spPr bwMode="auto">
          <a:xfrm>
            <a:off x="8721725" y="6413500"/>
            <a:ext cx="325438"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eaLnBrk="1" hangingPunct="1">
              <a:spcBef>
                <a:spcPct val="50000"/>
              </a:spcBef>
              <a:defRPr/>
            </a:pPr>
            <a:r>
              <a:rPr lang="en-US" sz="2400">
                <a:solidFill>
                  <a:srgbClr val="FFFFFF"/>
                </a:solidFill>
                <a:latin typeface="Times New Roman" charset="0"/>
              </a:rPr>
              <a:t>2</a:t>
            </a:r>
          </a:p>
        </p:txBody>
      </p:sp>
      <p:sp>
        <p:nvSpPr>
          <p:cNvPr id="40994" name="Text Box 34"/>
          <p:cNvSpPr txBox="1">
            <a:spLocks noChangeArrowheads="1"/>
          </p:cNvSpPr>
          <p:nvPr/>
        </p:nvSpPr>
        <p:spPr bwMode="auto">
          <a:xfrm>
            <a:off x="6897688" y="6270625"/>
            <a:ext cx="1952625"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eaLnBrk="1" hangingPunct="1">
              <a:spcBef>
                <a:spcPct val="50000"/>
              </a:spcBef>
              <a:defRPr/>
            </a:pPr>
            <a:r>
              <a:rPr lang="en-US" sz="1200" b="1">
                <a:solidFill>
                  <a:srgbClr val="FFFFFF"/>
                </a:solidFill>
                <a:latin typeface="Times New Roman" charset="0"/>
              </a:rPr>
              <a:t>Buku Panduan hlm. 8-14</a:t>
            </a:r>
          </a:p>
        </p:txBody>
      </p:sp>
      <p:pic>
        <p:nvPicPr>
          <p:cNvPr id="40997" name="Picture 37" descr="Kakap"/>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89025" y="2717800"/>
            <a:ext cx="6954838" cy="3795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98" name="Rectangle 38"/>
          <p:cNvSpPr>
            <a:spLocks noChangeArrowheads="1"/>
          </p:cNvSpPr>
          <p:nvPr/>
        </p:nvSpPr>
        <p:spPr bwMode="auto">
          <a:xfrm>
            <a:off x="4479925" y="393700"/>
            <a:ext cx="1501775" cy="246697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eaLnBrk="1" hangingPunct="1">
              <a:defRPr/>
            </a:pPr>
            <a:r>
              <a:rPr lang="en-US" sz="15600" dirty="0">
                <a:solidFill>
                  <a:srgbClr val="51DC00"/>
                </a:solidFill>
                <a:latin typeface="Times New Roman" charset="0"/>
              </a:rPr>
              <a:t>K</a:t>
            </a:r>
          </a:p>
        </p:txBody>
      </p:sp>
      <p:sp>
        <p:nvSpPr>
          <p:cNvPr id="40999" name="Rectangle 39"/>
          <p:cNvSpPr>
            <a:spLocks noChangeArrowheads="1"/>
          </p:cNvSpPr>
          <p:nvPr/>
        </p:nvSpPr>
        <p:spPr bwMode="auto">
          <a:xfrm>
            <a:off x="3203575" y="393700"/>
            <a:ext cx="1501775" cy="246697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eaLnBrk="1" hangingPunct="1">
              <a:defRPr/>
            </a:pPr>
            <a:r>
              <a:rPr lang="en-US" sz="15600" dirty="0">
                <a:solidFill>
                  <a:srgbClr val="51DC00"/>
                </a:solidFill>
                <a:latin typeface="Times New Roman" charset="0"/>
              </a:rPr>
              <a:t>A</a:t>
            </a:r>
          </a:p>
        </p:txBody>
      </p:sp>
      <p:sp>
        <p:nvSpPr>
          <p:cNvPr id="41000" name="Rectangle 40"/>
          <p:cNvSpPr>
            <a:spLocks noChangeArrowheads="1"/>
          </p:cNvSpPr>
          <p:nvPr/>
        </p:nvSpPr>
        <p:spPr bwMode="auto">
          <a:xfrm>
            <a:off x="5953125" y="387350"/>
            <a:ext cx="1501775" cy="24669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eaLnBrk="1" hangingPunct="1"/>
            <a:r>
              <a:rPr lang="en-US" sz="15600" dirty="0">
                <a:solidFill>
                  <a:srgbClr val="51DC00"/>
                </a:solidFill>
                <a:effectLst>
                  <a:outerShdw blurRad="88900" dist="38100" dir="2700000" algn="tl" rotWithShape="0">
                    <a:prstClr val="black">
                      <a:alpha val="73000"/>
                    </a:prstClr>
                  </a:outerShdw>
                </a:effectLst>
                <a:latin typeface="Times New Roman" charset="0"/>
              </a:rPr>
              <a:t>A</a:t>
            </a:r>
          </a:p>
        </p:txBody>
      </p:sp>
      <p:sp>
        <p:nvSpPr>
          <p:cNvPr id="41001" name="Rectangle 41"/>
          <p:cNvSpPr>
            <a:spLocks noChangeArrowheads="1"/>
          </p:cNvSpPr>
          <p:nvPr/>
        </p:nvSpPr>
        <p:spPr bwMode="auto">
          <a:xfrm>
            <a:off x="7232650" y="390525"/>
            <a:ext cx="1501775" cy="246697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eaLnBrk="1" hangingPunct="1">
              <a:defRPr/>
            </a:pPr>
            <a:r>
              <a:rPr lang="en-US" sz="15600" dirty="0">
                <a:solidFill>
                  <a:srgbClr val="51DC00"/>
                </a:solidFill>
                <a:latin typeface="Times New Roman" charset="0"/>
              </a:rPr>
              <a:t>P</a:t>
            </a:r>
          </a:p>
        </p:txBody>
      </p:sp>
      <p:sp>
        <p:nvSpPr>
          <p:cNvPr id="2" name="Title 1"/>
          <p:cNvSpPr>
            <a:spLocks noGrp="1"/>
          </p:cNvSpPr>
          <p:nvPr>
            <p:ph type="ctrTitle"/>
          </p:nvPr>
        </p:nvSpPr>
        <p:spPr>
          <a:xfrm>
            <a:off x="9144000" y="1860550"/>
            <a:ext cx="2605088" cy="1854200"/>
          </a:xfrm>
        </p:spPr>
        <p:txBody>
          <a:bodyPr/>
          <a:lstStyle/>
          <a:p>
            <a:pPr>
              <a:defRPr/>
            </a:pPr>
            <a:r>
              <a:rPr lang="en-US" dirty="0"/>
              <a:t>KAKAP</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40997"/>
                                        </p:tgtEl>
                                        <p:attrNameLst>
                                          <p:attrName>style.visibility</p:attrName>
                                        </p:attrNameLst>
                                      </p:cBhvr>
                                      <p:to>
                                        <p:strVal val="visible"/>
                                      </p:to>
                                    </p:set>
                                    <p:anim calcmode="lin" valueType="num">
                                      <p:cBhvr additive="base">
                                        <p:cTn id="7" dur="3000" fill="hold"/>
                                        <p:tgtEl>
                                          <p:spTgt spid="40997"/>
                                        </p:tgtEl>
                                        <p:attrNameLst>
                                          <p:attrName>ppt_x</p:attrName>
                                        </p:attrNameLst>
                                      </p:cBhvr>
                                      <p:tavLst>
                                        <p:tav tm="0">
                                          <p:val>
                                            <p:strVal val="0-#ppt_w/2"/>
                                          </p:val>
                                        </p:tav>
                                        <p:tav tm="100000">
                                          <p:val>
                                            <p:strVal val="#ppt_x"/>
                                          </p:val>
                                        </p:tav>
                                      </p:tavLst>
                                    </p:anim>
                                    <p:anim calcmode="lin" valueType="num">
                                      <p:cBhvr additive="base">
                                        <p:cTn id="8" dur="3000" fill="hold"/>
                                        <p:tgtEl>
                                          <p:spTgt spid="4099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grpId="0" nodeType="clickEffect">
                                  <p:stCondLst>
                                    <p:cond delay="0"/>
                                  </p:stCondLst>
                                  <p:childTnLst>
                                    <p:set>
                                      <p:cBhvr>
                                        <p:cTn id="12" dur="1" fill="hold">
                                          <p:stCondLst>
                                            <p:cond delay="0"/>
                                          </p:stCondLst>
                                        </p:cTn>
                                        <p:tgtEl>
                                          <p:spTgt spid="40968"/>
                                        </p:tgtEl>
                                        <p:attrNameLst>
                                          <p:attrName>style.visibility</p:attrName>
                                        </p:attrNameLst>
                                      </p:cBhvr>
                                      <p:to>
                                        <p:strVal val="visible"/>
                                      </p:to>
                                    </p:set>
                                    <p:anim calcmode="lin" valueType="num">
                                      <p:cBhvr>
                                        <p:cTn id="13" dur="500" fill="hold"/>
                                        <p:tgtEl>
                                          <p:spTgt spid="40968"/>
                                        </p:tgtEl>
                                        <p:attrNameLst>
                                          <p:attrName>ppt_w</p:attrName>
                                        </p:attrNameLst>
                                      </p:cBhvr>
                                      <p:tavLst>
                                        <p:tav tm="0">
                                          <p:val>
                                            <p:fltVal val="0"/>
                                          </p:val>
                                        </p:tav>
                                        <p:tav tm="100000">
                                          <p:val>
                                            <p:strVal val="#ppt_w"/>
                                          </p:val>
                                        </p:tav>
                                      </p:tavLst>
                                    </p:anim>
                                    <p:anim calcmode="lin" valueType="num">
                                      <p:cBhvr>
                                        <p:cTn id="14" dur="500" fill="hold"/>
                                        <p:tgtEl>
                                          <p:spTgt spid="40968"/>
                                        </p:tgtEl>
                                        <p:attrNameLst>
                                          <p:attrName>ppt_h</p:attrName>
                                        </p:attrNameLst>
                                      </p:cBhvr>
                                      <p:tavLst>
                                        <p:tav tm="0">
                                          <p:val>
                                            <p:fltVal val="0"/>
                                          </p:val>
                                        </p:tav>
                                        <p:tav tm="100000">
                                          <p:val>
                                            <p:strVal val="#ppt_h"/>
                                          </p:val>
                                        </p:tav>
                                      </p:tavLst>
                                    </p:anim>
                                    <p:anim calcmode="lin" valueType="num">
                                      <p:cBhvr>
                                        <p:cTn id="15" dur="500" fill="hold"/>
                                        <p:tgtEl>
                                          <p:spTgt spid="40968"/>
                                        </p:tgtEl>
                                        <p:attrNameLst>
                                          <p:attrName>ppt_x</p:attrName>
                                        </p:attrNameLst>
                                      </p:cBhvr>
                                      <p:tavLst>
                                        <p:tav tm="0">
                                          <p:val>
                                            <p:fltVal val="0.5"/>
                                          </p:val>
                                        </p:tav>
                                        <p:tav tm="100000">
                                          <p:val>
                                            <p:strVal val="#ppt_x"/>
                                          </p:val>
                                        </p:tav>
                                      </p:tavLst>
                                    </p:anim>
                                    <p:anim calcmode="lin" valueType="num">
                                      <p:cBhvr>
                                        <p:cTn id="16" dur="500" fill="hold"/>
                                        <p:tgtEl>
                                          <p:spTgt spid="40968"/>
                                        </p:tgtEl>
                                        <p:attrNameLst>
                                          <p:attrName>ppt_y</p:attrName>
                                        </p:attrNameLst>
                                      </p:cBhvr>
                                      <p:tavLst>
                                        <p:tav tm="0">
                                          <p:val>
                                            <p:fltVal val="0.5"/>
                                          </p:val>
                                        </p:tav>
                                        <p:tav tm="100000">
                                          <p:val>
                                            <p:strVal val="#ppt_y"/>
                                          </p:val>
                                        </p:tav>
                                      </p:tavLst>
                                    </p:anim>
                                  </p:childTnLst>
                                </p:cTn>
                              </p:par>
                              <p:par>
                                <p:cTn id="17" presetID="23" presetClass="entr" presetSubtype="528" fill="hold" grpId="0" nodeType="withEffect">
                                  <p:stCondLst>
                                    <p:cond delay="0"/>
                                  </p:stCondLst>
                                  <p:childTnLst>
                                    <p:set>
                                      <p:cBhvr>
                                        <p:cTn id="18" dur="1" fill="hold">
                                          <p:stCondLst>
                                            <p:cond delay="0"/>
                                          </p:stCondLst>
                                        </p:cTn>
                                        <p:tgtEl>
                                          <p:spTgt spid="40998"/>
                                        </p:tgtEl>
                                        <p:attrNameLst>
                                          <p:attrName>style.visibility</p:attrName>
                                        </p:attrNameLst>
                                      </p:cBhvr>
                                      <p:to>
                                        <p:strVal val="visible"/>
                                      </p:to>
                                    </p:set>
                                    <p:anim calcmode="lin" valueType="num">
                                      <p:cBhvr>
                                        <p:cTn id="19" dur="500" fill="hold"/>
                                        <p:tgtEl>
                                          <p:spTgt spid="40998"/>
                                        </p:tgtEl>
                                        <p:attrNameLst>
                                          <p:attrName>ppt_w</p:attrName>
                                        </p:attrNameLst>
                                      </p:cBhvr>
                                      <p:tavLst>
                                        <p:tav tm="0">
                                          <p:val>
                                            <p:fltVal val="0"/>
                                          </p:val>
                                        </p:tav>
                                        <p:tav tm="100000">
                                          <p:val>
                                            <p:strVal val="#ppt_w"/>
                                          </p:val>
                                        </p:tav>
                                      </p:tavLst>
                                    </p:anim>
                                    <p:anim calcmode="lin" valueType="num">
                                      <p:cBhvr>
                                        <p:cTn id="20" dur="500" fill="hold"/>
                                        <p:tgtEl>
                                          <p:spTgt spid="40998"/>
                                        </p:tgtEl>
                                        <p:attrNameLst>
                                          <p:attrName>ppt_h</p:attrName>
                                        </p:attrNameLst>
                                      </p:cBhvr>
                                      <p:tavLst>
                                        <p:tav tm="0">
                                          <p:val>
                                            <p:fltVal val="0"/>
                                          </p:val>
                                        </p:tav>
                                        <p:tav tm="100000">
                                          <p:val>
                                            <p:strVal val="#ppt_h"/>
                                          </p:val>
                                        </p:tav>
                                      </p:tavLst>
                                    </p:anim>
                                    <p:anim calcmode="lin" valueType="num">
                                      <p:cBhvr>
                                        <p:cTn id="21" dur="500" fill="hold"/>
                                        <p:tgtEl>
                                          <p:spTgt spid="40998"/>
                                        </p:tgtEl>
                                        <p:attrNameLst>
                                          <p:attrName>ppt_x</p:attrName>
                                        </p:attrNameLst>
                                      </p:cBhvr>
                                      <p:tavLst>
                                        <p:tav tm="0">
                                          <p:val>
                                            <p:fltVal val="0.5"/>
                                          </p:val>
                                        </p:tav>
                                        <p:tav tm="100000">
                                          <p:val>
                                            <p:strVal val="#ppt_x"/>
                                          </p:val>
                                        </p:tav>
                                      </p:tavLst>
                                    </p:anim>
                                    <p:anim calcmode="lin" valueType="num">
                                      <p:cBhvr>
                                        <p:cTn id="22" dur="500" fill="hold"/>
                                        <p:tgtEl>
                                          <p:spTgt spid="40998"/>
                                        </p:tgtEl>
                                        <p:attrNameLst>
                                          <p:attrName>ppt_y</p:attrName>
                                        </p:attrNameLst>
                                      </p:cBhvr>
                                      <p:tavLst>
                                        <p:tav tm="0">
                                          <p:val>
                                            <p:fltVal val="0.5"/>
                                          </p:val>
                                        </p:tav>
                                        <p:tav tm="100000">
                                          <p:val>
                                            <p:strVal val="#ppt_y"/>
                                          </p:val>
                                        </p:tav>
                                      </p:tavLst>
                                    </p:anim>
                                  </p:childTnLst>
                                </p:cTn>
                              </p:par>
                              <p:par>
                                <p:cTn id="23" presetID="23" presetClass="entr" presetSubtype="528" fill="hold" grpId="0" nodeType="withEffect">
                                  <p:stCondLst>
                                    <p:cond delay="0"/>
                                  </p:stCondLst>
                                  <p:childTnLst>
                                    <p:set>
                                      <p:cBhvr>
                                        <p:cTn id="24" dur="1" fill="hold">
                                          <p:stCondLst>
                                            <p:cond delay="0"/>
                                          </p:stCondLst>
                                        </p:cTn>
                                        <p:tgtEl>
                                          <p:spTgt spid="40999"/>
                                        </p:tgtEl>
                                        <p:attrNameLst>
                                          <p:attrName>style.visibility</p:attrName>
                                        </p:attrNameLst>
                                      </p:cBhvr>
                                      <p:to>
                                        <p:strVal val="visible"/>
                                      </p:to>
                                    </p:set>
                                    <p:anim calcmode="lin" valueType="num">
                                      <p:cBhvr>
                                        <p:cTn id="25" dur="500" fill="hold"/>
                                        <p:tgtEl>
                                          <p:spTgt spid="40999"/>
                                        </p:tgtEl>
                                        <p:attrNameLst>
                                          <p:attrName>ppt_w</p:attrName>
                                        </p:attrNameLst>
                                      </p:cBhvr>
                                      <p:tavLst>
                                        <p:tav tm="0">
                                          <p:val>
                                            <p:fltVal val="0"/>
                                          </p:val>
                                        </p:tav>
                                        <p:tav tm="100000">
                                          <p:val>
                                            <p:strVal val="#ppt_w"/>
                                          </p:val>
                                        </p:tav>
                                      </p:tavLst>
                                    </p:anim>
                                    <p:anim calcmode="lin" valueType="num">
                                      <p:cBhvr>
                                        <p:cTn id="26" dur="500" fill="hold"/>
                                        <p:tgtEl>
                                          <p:spTgt spid="40999"/>
                                        </p:tgtEl>
                                        <p:attrNameLst>
                                          <p:attrName>ppt_h</p:attrName>
                                        </p:attrNameLst>
                                      </p:cBhvr>
                                      <p:tavLst>
                                        <p:tav tm="0">
                                          <p:val>
                                            <p:fltVal val="0"/>
                                          </p:val>
                                        </p:tav>
                                        <p:tav tm="100000">
                                          <p:val>
                                            <p:strVal val="#ppt_h"/>
                                          </p:val>
                                        </p:tav>
                                      </p:tavLst>
                                    </p:anim>
                                    <p:anim calcmode="lin" valueType="num">
                                      <p:cBhvr>
                                        <p:cTn id="27" dur="500" fill="hold"/>
                                        <p:tgtEl>
                                          <p:spTgt spid="40999"/>
                                        </p:tgtEl>
                                        <p:attrNameLst>
                                          <p:attrName>ppt_x</p:attrName>
                                        </p:attrNameLst>
                                      </p:cBhvr>
                                      <p:tavLst>
                                        <p:tav tm="0">
                                          <p:val>
                                            <p:fltVal val="0.5"/>
                                          </p:val>
                                        </p:tav>
                                        <p:tav tm="100000">
                                          <p:val>
                                            <p:strVal val="#ppt_x"/>
                                          </p:val>
                                        </p:tav>
                                      </p:tavLst>
                                    </p:anim>
                                    <p:anim calcmode="lin" valueType="num">
                                      <p:cBhvr>
                                        <p:cTn id="28" dur="500" fill="hold"/>
                                        <p:tgtEl>
                                          <p:spTgt spid="40999"/>
                                        </p:tgtEl>
                                        <p:attrNameLst>
                                          <p:attrName>ppt_y</p:attrName>
                                        </p:attrNameLst>
                                      </p:cBhvr>
                                      <p:tavLst>
                                        <p:tav tm="0">
                                          <p:val>
                                            <p:fltVal val="0.5"/>
                                          </p:val>
                                        </p:tav>
                                        <p:tav tm="100000">
                                          <p:val>
                                            <p:strVal val="#ppt_y"/>
                                          </p:val>
                                        </p:tav>
                                      </p:tavLst>
                                    </p:anim>
                                  </p:childTnLst>
                                </p:cTn>
                              </p:par>
                              <p:par>
                                <p:cTn id="29" presetID="23" presetClass="entr" presetSubtype="528" fill="hold" grpId="0" nodeType="withEffect">
                                  <p:stCondLst>
                                    <p:cond delay="0"/>
                                  </p:stCondLst>
                                  <p:iterate type="lt">
                                    <p:tmPct val="0"/>
                                  </p:iterate>
                                  <p:childTnLst>
                                    <p:set>
                                      <p:cBhvr>
                                        <p:cTn id="30" dur="1" fill="hold">
                                          <p:stCondLst>
                                            <p:cond delay="0"/>
                                          </p:stCondLst>
                                        </p:cTn>
                                        <p:tgtEl>
                                          <p:spTgt spid="41000"/>
                                        </p:tgtEl>
                                        <p:attrNameLst>
                                          <p:attrName>style.visibility</p:attrName>
                                        </p:attrNameLst>
                                      </p:cBhvr>
                                      <p:to>
                                        <p:strVal val="visible"/>
                                      </p:to>
                                    </p:set>
                                    <p:anim calcmode="lin" valueType="num">
                                      <p:cBhvr>
                                        <p:cTn id="31" dur="500" fill="hold"/>
                                        <p:tgtEl>
                                          <p:spTgt spid="41000"/>
                                        </p:tgtEl>
                                        <p:attrNameLst>
                                          <p:attrName>ppt_w</p:attrName>
                                        </p:attrNameLst>
                                      </p:cBhvr>
                                      <p:tavLst>
                                        <p:tav tm="0">
                                          <p:val>
                                            <p:fltVal val="0"/>
                                          </p:val>
                                        </p:tav>
                                        <p:tav tm="100000">
                                          <p:val>
                                            <p:strVal val="#ppt_w"/>
                                          </p:val>
                                        </p:tav>
                                      </p:tavLst>
                                    </p:anim>
                                    <p:anim calcmode="lin" valueType="num">
                                      <p:cBhvr>
                                        <p:cTn id="32" dur="500" fill="hold"/>
                                        <p:tgtEl>
                                          <p:spTgt spid="41000"/>
                                        </p:tgtEl>
                                        <p:attrNameLst>
                                          <p:attrName>ppt_h</p:attrName>
                                        </p:attrNameLst>
                                      </p:cBhvr>
                                      <p:tavLst>
                                        <p:tav tm="0">
                                          <p:val>
                                            <p:fltVal val="0"/>
                                          </p:val>
                                        </p:tav>
                                        <p:tav tm="100000">
                                          <p:val>
                                            <p:strVal val="#ppt_h"/>
                                          </p:val>
                                        </p:tav>
                                      </p:tavLst>
                                    </p:anim>
                                    <p:anim calcmode="lin" valueType="num">
                                      <p:cBhvr>
                                        <p:cTn id="33" dur="500" fill="hold"/>
                                        <p:tgtEl>
                                          <p:spTgt spid="41000"/>
                                        </p:tgtEl>
                                        <p:attrNameLst>
                                          <p:attrName>ppt_x</p:attrName>
                                        </p:attrNameLst>
                                      </p:cBhvr>
                                      <p:tavLst>
                                        <p:tav tm="0">
                                          <p:val>
                                            <p:fltVal val="0.5"/>
                                          </p:val>
                                        </p:tav>
                                        <p:tav tm="100000">
                                          <p:val>
                                            <p:strVal val="#ppt_x"/>
                                          </p:val>
                                        </p:tav>
                                      </p:tavLst>
                                    </p:anim>
                                    <p:anim calcmode="lin" valueType="num">
                                      <p:cBhvr>
                                        <p:cTn id="34" dur="500" fill="hold"/>
                                        <p:tgtEl>
                                          <p:spTgt spid="41000"/>
                                        </p:tgtEl>
                                        <p:attrNameLst>
                                          <p:attrName>ppt_y</p:attrName>
                                        </p:attrNameLst>
                                      </p:cBhvr>
                                      <p:tavLst>
                                        <p:tav tm="0">
                                          <p:val>
                                            <p:fltVal val="0.5"/>
                                          </p:val>
                                        </p:tav>
                                        <p:tav tm="100000">
                                          <p:val>
                                            <p:strVal val="#ppt_y"/>
                                          </p:val>
                                        </p:tav>
                                      </p:tavLst>
                                    </p:anim>
                                  </p:childTnLst>
                                </p:cTn>
                              </p:par>
                              <p:par>
                                <p:cTn id="35" presetID="23" presetClass="entr" presetSubtype="528" fill="hold" grpId="0" nodeType="withEffect">
                                  <p:stCondLst>
                                    <p:cond delay="0"/>
                                  </p:stCondLst>
                                  <p:childTnLst>
                                    <p:set>
                                      <p:cBhvr>
                                        <p:cTn id="36" dur="1" fill="hold">
                                          <p:stCondLst>
                                            <p:cond delay="0"/>
                                          </p:stCondLst>
                                        </p:cTn>
                                        <p:tgtEl>
                                          <p:spTgt spid="41001"/>
                                        </p:tgtEl>
                                        <p:attrNameLst>
                                          <p:attrName>style.visibility</p:attrName>
                                        </p:attrNameLst>
                                      </p:cBhvr>
                                      <p:to>
                                        <p:strVal val="visible"/>
                                      </p:to>
                                    </p:set>
                                    <p:anim calcmode="lin" valueType="num">
                                      <p:cBhvr>
                                        <p:cTn id="37" dur="500" fill="hold"/>
                                        <p:tgtEl>
                                          <p:spTgt spid="41001"/>
                                        </p:tgtEl>
                                        <p:attrNameLst>
                                          <p:attrName>ppt_w</p:attrName>
                                        </p:attrNameLst>
                                      </p:cBhvr>
                                      <p:tavLst>
                                        <p:tav tm="0">
                                          <p:val>
                                            <p:fltVal val="0"/>
                                          </p:val>
                                        </p:tav>
                                        <p:tav tm="100000">
                                          <p:val>
                                            <p:strVal val="#ppt_w"/>
                                          </p:val>
                                        </p:tav>
                                      </p:tavLst>
                                    </p:anim>
                                    <p:anim calcmode="lin" valueType="num">
                                      <p:cBhvr>
                                        <p:cTn id="38" dur="500" fill="hold"/>
                                        <p:tgtEl>
                                          <p:spTgt spid="41001"/>
                                        </p:tgtEl>
                                        <p:attrNameLst>
                                          <p:attrName>ppt_h</p:attrName>
                                        </p:attrNameLst>
                                      </p:cBhvr>
                                      <p:tavLst>
                                        <p:tav tm="0">
                                          <p:val>
                                            <p:fltVal val="0"/>
                                          </p:val>
                                        </p:tav>
                                        <p:tav tm="100000">
                                          <p:val>
                                            <p:strVal val="#ppt_h"/>
                                          </p:val>
                                        </p:tav>
                                      </p:tavLst>
                                    </p:anim>
                                    <p:anim calcmode="lin" valueType="num">
                                      <p:cBhvr>
                                        <p:cTn id="39" dur="500" fill="hold"/>
                                        <p:tgtEl>
                                          <p:spTgt spid="41001"/>
                                        </p:tgtEl>
                                        <p:attrNameLst>
                                          <p:attrName>ppt_x</p:attrName>
                                        </p:attrNameLst>
                                      </p:cBhvr>
                                      <p:tavLst>
                                        <p:tav tm="0">
                                          <p:val>
                                            <p:fltVal val="0.5"/>
                                          </p:val>
                                        </p:tav>
                                        <p:tav tm="100000">
                                          <p:val>
                                            <p:strVal val="#ppt_x"/>
                                          </p:val>
                                        </p:tav>
                                      </p:tavLst>
                                    </p:anim>
                                    <p:anim calcmode="lin" valueType="num">
                                      <p:cBhvr>
                                        <p:cTn id="40" dur="500" fill="hold"/>
                                        <p:tgtEl>
                                          <p:spTgt spid="41001"/>
                                        </p:tgtEl>
                                        <p:attrNameLst>
                                          <p:attrName>ppt_y</p:attrName>
                                        </p:attrNameLst>
                                      </p:cBhvr>
                                      <p:tavLst>
                                        <p:tav tm="0">
                                          <p:val>
                                            <p:fltVal val="0.5"/>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xit" presetSubtype="4" fill="hold" grpId="1" nodeType="clickEffect">
                                  <p:stCondLst>
                                    <p:cond delay="0"/>
                                  </p:stCondLst>
                                  <p:childTnLst>
                                    <p:anim calcmode="lin" valueType="num">
                                      <p:cBhvr additive="base">
                                        <p:cTn id="44" dur="500"/>
                                        <p:tgtEl>
                                          <p:spTgt spid="40968"/>
                                        </p:tgtEl>
                                        <p:attrNameLst>
                                          <p:attrName>ppt_x</p:attrName>
                                        </p:attrNameLst>
                                      </p:cBhvr>
                                      <p:tavLst>
                                        <p:tav tm="0">
                                          <p:val>
                                            <p:strVal val="ppt_x"/>
                                          </p:val>
                                        </p:tav>
                                        <p:tav tm="100000">
                                          <p:val>
                                            <p:strVal val="ppt_x"/>
                                          </p:val>
                                        </p:tav>
                                      </p:tavLst>
                                    </p:anim>
                                    <p:anim calcmode="lin" valueType="num">
                                      <p:cBhvr additive="base">
                                        <p:cTn id="45" dur="500"/>
                                        <p:tgtEl>
                                          <p:spTgt spid="40968"/>
                                        </p:tgtEl>
                                        <p:attrNameLst>
                                          <p:attrName>ppt_y</p:attrName>
                                        </p:attrNameLst>
                                      </p:cBhvr>
                                      <p:tavLst>
                                        <p:tav tm="0">
                                          <p:val>
                                            <p:strVal val="ppt_y"/>
                                          </p:val>
                                        </p:tav>
                                        <p:tav tm="100000">
                                          <p:val>
                                            <p:strVal val="1+ppt_h/2"/>
                                          </p:val>
                                        </p:tav>
                                      </p:tavLst>
                                    </p:anim>
                                    <p:set>
                                      <p:cBhvr>
                                        <p:cTn id="46" dur="1" fill="hold">
                                          <p:stCondLst>
                                            <p:cond delay="499"/>
                                          </p:stCondLst>
                                        </p:cTn>
                                        <p:tgtEl>
                                          <p:spTgt spid="40968"/>
                                        </p:tgtEl>
                                        <p:attrNameLst>
                                          <p:attrName>style.visibility</p:attrName>
                                        </p:attrNameLst>
                                      </p:cBhvr>
                                      <p:to>
                                        <p:strVal val="hidden"/>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38" presetClass="exit" presetSubtype="0" accel="50000" fill="hold" grpId="1" nodeType="clickEffect">
                                  <p:stCondLst>
                                    <p:cond delay="0"/>
                                  </p:stCondLst>
                                  <p:iterate type="lt">
                                    <p:tmPct val="50000"/>
                                  </p:iterate>
                                  <p:childTnLst>
                                    <p:anim calcmode="lin" valueType="num">
                                      <p:cBhvr>
                                        <p:cTn id="50" dur="1000">
                                          <p:stCondLst>
                                            <p:cond delay="0"/>
                                          </p:stCondLst>
                                        </p:cTn>
                                        <p:tgtEl>
                                          <p:spTgt spid="41000"/>
                                        </p:tgtEl>
                                        <p:attrNameLst>
                                          <p:attrName>style.rotation</p:attrName>
                                        </p:attrNameLst>
                                      </p:cBhvr>
                                      <p:tavLst>
                                        <p:tav tm="0">
                                          <p:val>
                                            <p:fltVal val="0"/>
                                          </p:val>
                                        </p:tav>
                                        <p:tav tm="100000">
                                          <p:val>
                                            <p:fltVal val="45"/>
                                          </p:val>
                                        </p:tav>
                                      </p:tavLst>
                                    </p:anim>
                                    <p:anim calcmode="lin" valueType="num">
                                      <p:cBhvr>
                                        <p:cTn id="51" dur="1000">
                                          <p:stCondLst>
                                            <p:cond delay="0"/>
                                          </p:stCondLst>
                                        </p:cTn>
                                        <p:tgtEl>
                                          <p:spTgt spid="41000"/>
                                        </p:tgtEl>
                                        <p:attrNameLst>
                                          <p:attrName>ppt_y</p:attrName>
                                        </p:attrNameLst>
                                      </p:cBhvr>
                                      <p:tavLst>
                                        <p:tav tm="0">
                                          <p:val>
                                            <p:strVal val="ppt_y"/>
                                          </p:val>
                                        </p:tav>
                                        <p:tav tm="100000">
                                          <p:val>
                                            <p:strVal val="ppt_y+1"/>
                                          </p:val>
                                        </p:tav>
                                      </p:tavLst>
                                    </p:anim>
                                    <p:set>
                                      <p:cBhvr>
                                        <p:cTn id="52" dur="1" fill="hold">
                                          <p:stCondLst>
                                            <p:cond delay="999"/>
                                          </p:stCondLst>
                                        </p:cTn>
                                        <p:tgtEl>
                                          <p:spTgt spid="41000"/>
                                        </p:tgtEl>
                                        <p:attrNameLst>
                                          <p:attrName>style.visibility</p:attrName>
                                        </p:attrNameLst>
                                      </p:cBhvr>
                                      <p:to>
                                        <p:strVal val="hidden"/>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35" presetClass="path" presetSubtype="0" accel="50000" decel="50000" fill="hold" grpId="1" nodeType="clickEffect">
                                  <p:stCondLst>
                                    <p:cond delay="0"/>
                                  </p:stCondLst>
                                  <p:childTnLst>
                                    <p:animMotion origin="layout" path="M -2.77778E-7 -1.79191E-6 L -0.16111 -1.79191E-6 " pathEditMode="relative" rAng="0" ptsTypes="AA">
                                      <p:cBhvr>
                                        <p:cTn id="56" dur="1000" fill="hold"/>
                                        <p:tgtEl>
                                          <p:spTgt spid="41001"/>
                                        </p:tgtEl>
                                        <p:attrNameLst>
                                          <p:attrName>ppt_x</p:attrName>
                                          <p:attrName>ppt_y</p:attrName>
                                        </p:attrNameLst>
                                      </p:cBhvr>
                                      <p:rCtr x="-8056" y="0"/>
                                    </p:animMotion>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xit" presetSubtype="2" fill="hold" nodeType="clickEffect">
                                  <p:stCondLst>
                                    <p:cond delay="0"/>
                                  </p:stCondLst>
                                  <p:childTnLst>
                                    <p:anim calcmode="lin" valueType="num">
                                      <p:cBhvr additive="base">
                                        <p:cTn id="60" dur="3000"/>
                                        <p:tgtEl>
                                          <p:spTgt spid="40997"/>
                                        </p:tgtEl>
                                        <p:attrNameLst>
                                          <p:attrName>ppt_x</p:attrName>
                                        </p:attrNameLst>
                                      </p:cBhvr>
                                      <p:tavLst>
                                        <p:tav tm="0">
                                          <p:val>
                                            <p:strVal val="ppt_x"/>
                                          </p:val>
                                        </p:tav>
                                        <p:tav tm="100000">
                                          <p:val>
                                            <p:strVal val="1+ppt_w/2"/>
                                          </p:val>
                                        </p:tav>
                                      </p:tavLst>
                                    </p:anim>
                                    <p:anim calcmode="lin" valueType="num">
                                      <p:cBhvr additive="base">
                                        <p:cTn id="61" dur="3000"/>
                                        <p:tgtEl>
                                          <p:spTgt spid="40997"/>
                                        </p:tgtEl>
                                        <p:attrNameLst>
                                          <p:attrName>ppt_y</p:attrName>
                                        </p:attrNameLst>
                                      </p:cBhvr>
                                      <p:tavLst>
                                        <p:tav tm="0">
                                          <p:val>
                                            <p:strVal val="ppt_y"/>
                                          </p:val>
                                        </p:tav>
                                        <p:tav tm="100000">
                                          <p:val>
                                            <p:strVal val="ppt_y"/>
                                          </p:val>
                                        </p:tav>
                                      </p:tavLst>
                                    </p:anim>
                                    <p:set>
                                      <p:cBhvr>
                                        <p:cTn id="62" dur="1" fill="hold">
                                          <p:stCondLst>
                                            <p:cond delay="2999"/>
                                          </p:stCondLst>
                                        </p:cTn>
                                        <p:tgtEl>
                                          <p:spTgt spid="4099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8" grpId="0" autoUpdateAnimBg="0"/>
      <p:bldP spid="40968" grpId="1"/>
      <p:bldP spid="40998" grpId="0" autoUpdateAnimBg="0"/>
      <p:bldP spid="40999" grpId="0" autoUpdateAnimBg="0"/>
      <p:bldP spid="41000" grpId="0" autoUpdateAnimBg="0"/>
      <p:bldP spid="41000" grpId="1"/>
      <p:bldP spid="41001" grpId="0" autoUpdateAnimBg="0"/>
      <p:bldP spid="41001" grpId="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ctrTitle"/>
          </p:nvPr>
        </p:nvSpPr>
        <p:spPr bwMode="auto">
          <a:xfrm>
            <a:off x="412750" y="1295400"/>
            <a:ext cx="83820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en-US" dirty="0">
                <a:solidFill>
                  <a:srgbClr val="FAFD00"/>
                </a:solidFill>
                <a:latin typeface="Times" charset="0"/>
                <a:ea typeface="ＭＳ Ｐゴシック" charset="0"/>
                <a:cs typeface="ＭＳ Ｐゴシック" charset="0"/>
              </a:rPr>
              <a:t>KE</a:t>
            </a:r>
            <a:r>
              <a:rPr lang="en-US" dirty="0">
                <a:solidFill>
                  <a:srgbClr val="00FF00"/>
                </a:solidFill>
                <a:latin typeface="Times" charset="0"/>
                <a:ea typeface="ＭＳ Ｐゴシック" charset="0"/>
                <a:cs typeface="ＭＳ Ｐゴシック" charset="0"/>
              </a:rPr>
              <a:t>  3  KOMUNITAS ADALAH</a:t>
            </a:r>
            <a:r>
              <a:rPr lang="en-US" dirty="0">
                <a:solidFill>
                  <a:srgbClr val="FAFD00"/>
                </a:solidFill>
                <a:latin typeface="Times" charset="0"/>
                <a:ea typeface="ＭＳ Ｐゴシック" charset="0"/>
                <a:cs typeface="ＭＳ Ｐゴシック" charset="0"/>
              </a:rPr>
              <a:t>:</a:t>
            </a:r>
          </a:p>
        </p:txBody>
      </p:sp>
      <p:sp>
        <p:nvSpPr>
          <p:cNvPr id="217091" name="Rectangle 3"/>
          <p:cNvSpPr>
            <a:spLocks noChangeArrowheads="1"/>
          </p:cNvSpPr>
          <p:nvPr/>
        </p:nvSpPr>
        <p:spPr bwMode="auto">
          <a:xfrm>
            <a:off x="620713" y="1587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sp>
        <p:nvSpPr>
          <p:cNvPr id="217092" name="Rectangle 4"/>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12" charset="0"/>
              </a:rPr>
              <a:t>7</a:t>
            </a:r>
          </a:p>
        </p:txBody>
      </p:sp>
      <p:sp>
        <p:nvSpPr>
          <p:cNvPr id="217093" name="Line 5"/>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05" charset="0"/>
            </a:endParaRPr>
          </a:p>
        </p:txBody>
      </p:sp>
      <p:sp>
        <p:nvSpPr>
          <p:cNvPr id="374789" name="Freeform 6"/>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374790" name="Text Box 7"/>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374791" name="Text Box 8"/>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FFFF"/>
              </a:solidFill>
            </a:endParaRPr>
          </a:p>
        </p:txBody>
      </p:sp>
      <p:sp>
        <p:nvSpPr>
          <p:cNvPr id="374792" name="Text Box 9"/>
          <p:cNvSpPr txBox="1">
            <a:spLocks noChangeArrowheads="1"/>
          </p:cNvSpPr>
          <p:nvPr/>
        </p:nvSpPr>
        <p:spPr bwMode="auto">
          <a:xfrm>
            <a:off x="8364538" y="6486525"/>
            <a:ext cx="1841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b="1">
              <a:solidFill>
                <a:srgbClr val="FFFFFF"/>
              </a:solidFill>
            </a:endParaRPr>
          </a:p>
        </p:txBody>
      </p:sp>
      <p:sp>
        <p:nvSpPr>
          <p:cNvPr id="374793" name="Text Box 10"/>
          <p:cNvSpPr txBox="1">
            <a:spLocks noChangeArrowheads="1"/>
          </p:cNvSpPr>
          <p:nvPr/>
        </p:nvSpPr>
        <p:spPr bwMode="auto">
          <a:xfrm>
            <a:off x="8086725" y="653415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52</a:t>
            </a:r>
          </a:p>
        </p:txBody>
      </p:sp>
      <p:sp>
        <p:nvSpPr>
          <p:cNvPr id="374794" name="Text Box 11"/>
          <p:cNvSpPr txBox="1">
            <a:spLocks noChangeArrowheads="1"/>
          </p:cNvSpPr>
          <p:nvPr/>
        </p:nvSpPr>
        <p:spPr bwMode="auto">
          <a:xfrm>
            <a:off x="8721725" y="64135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6</a:t>
            </a:r>
          </a:p>
        </p:txBody>
      </p:sp>
      <p:sp>
        <p:nvSpPr>
          <p:cNvPr id="217100" name="Rectangle 12"/>
          <p:cNvSpPr>
            <a:spLocks noGrp="1" noChangeArrowheads="1"/>
          </p:cNvSpPr>
          <p:nvPr>
            <p:ph type="subTitle" idx="1"/>
          </p:nvPr>
        </p:nvSpPr>
        <p:spPr bwMode="auto">
          <a:xfrm>
            <a:off x="-869950" y="2185988"/>
            <a:ext cx="9359900" cy="4114800"/>
          </a:xfrm>
          <a:ln w="12700">
            <a:miter lim="800000"/>
            <a:headEnd/>
            <a:tailEnd/>
          </a:ln>
        </p:spPr>
        <p:txBody>
          <a:bodyPr wrap="square" lIns="90487" tIns="44450" rIns="90487" bIns="44450" numCol="1" anchor="t" anchorCtr="0" compatLnSpc="1">
            <a:prstTxWarp prst="textNoShape">
              <a:avLst/>
            </a:prstTxWarp>
          </a:bodyPr>
          <a:lstStyle/>
          <a:p>
            <a:pPr marL="2179638" indent="-866775" algn="l" defTabSz="1033463">
              <a:buFont typeface="Monotype Sorts" charset="0"/>
              <a:buChar char=""/>
              <a:defRPr/>
            </a:pPr>
            <a:r>
              <a:rPr lang="en-US" sz="7200" b="1" dirty="0">
                <a:solidFill>
                  <a:srgbClr val="F6FE0A"/>
                </a:solidFill>
                <a:effectLst>
                  <a:outerShdw blurRad="127000" dist="127000" dir="2700000" algn="tl">
                    <a:srgbClr val="000000"/>
                  </a:outerShdw>
                </a:effectLst>
                <a:latin typeface="Times" charset="0"/>
                <a:ea typeface="ＭＳ Ｐゴシック" charset="0"/>
                <a:cs typeface="ＭＳ Ｐゴシック" charset="0"/>
              </a:rPr>
              <a:t>A </a:t>
            </a:r>
            <a:r>
              <a:rPr lang="en-US" sz="7200" b="1" dirty="0">
                <a:solidFill>
                  <a:srgbClr val="00FF00"/>
                </a:solidFill>
                <a:effectLst>
                  <a:outerShdw blurRad="127000" dist="127000" dir="2700000" algn="tl">
                    <a:srgbClr val="000000"/>
                  </a:outerShdw>
                </a:effectLst>
                <a:latin typeface="Times" charset="0"/>
                <a:ea typeface="ＭＳ Ｐゴシック" charset="0"/>
                <a:cs typeface="ＭＳ Ｐゴシック" charset="0"/>
              </a:rPr>
              <a:t>NARKI</a:t>
            </a:r>
          </a:p>
          <a:p>
            <a:pPr marL="2179638" indent="-866775" algn="l" defTabSz="1033463">
              <a:buFont typeface="Monotype Sorts" charset="0"/>
              <a:buChar char=""/>
              <a:defRPr/>
            </a:pPr>
            <a:r>
              <a:rPr lang="en-US" sz="7200" b="1" dirty="0">
                <a:solidFill>
                  <a:srgbClr val="F6FE0A"/>
                </a:solidFill>
                <a:effectLst>
                  <a:outerShdw blurRad="127000" dist="127000" dir="2700000" algn="tl">
                    <a:srgbClr val="000000"/>
                  </a:outerShdw>
                </a:effectLst>
                <a:latin typeface="Times" charset="0"/>
                <a:ea typeface="ＭＳ Ｐゴシック" charset="0"/>
                <a:cs typeface="ＭＳ Ｐゴシック" charset="0"/>
              </a:rPr>
              <a:t>K</a:t>
            </a:r>
            <a:r>
              <a:rPr lang="en-US" sz="7200" b="1" dirty="0">
                <a:solidFill>
                  <a:srgbClr val="00FF00"/>
                </a:solidFill>
                <a:effectLst>
                  <a:outerShdw blurRad="127000" dist="127000" dir="2700000" algn="tl">
                    <a:srgbClr val="000000"/>
                  </a:outerShdw>
                </a:effectLst>
                <a:latin typeface="Times" charset="0"/>
                <a:ea typeface="ＭＳ Ｐゴシック" charset="0"/>
                <a:cs typeface="ＭＳ Ｐゴシック" charset="0"/>
              </a:rPr>
              <a:t> ERAJAAN </a:t>
            </a:r>
          </a:p>
          <a:p>
            <a:pPr marL="2179638" indent="-866775" algn="l" defTabSz="1033463">
              <a:buFont typeface="Monotype Sorts" charset="0"/>
              <a:buChar char=""/>
              <a:defRPr/>
            </a:pPr>
            <a:r>
              <a:rPr lang="en-US" sz="7200" b="1" dirty="0">
                <a:solidFill>
                  <a:srgbClr val="F6FE0A"/>
                </a:solidFill>
                <a:effectLst>
                  <a:outerShdw blurRad="127000" dist="127000" dir="2700000" algn="tl">
                    <a:srgbClr val="000000"/>
                  </a:outerShdw>
                </a:effectLst>
                <a:latin typeface="Times" charset="0"/>
                <a:ea typeface="ＭＳ Ｐゴシック" charset="0"/>
                <a:cs typeface="ＭＳ Ｐゴシック" charset="0"/>
              </a:rPr>
              <a:t>P</a:t>
            </a:r>
            <a:r>
              <a:rPr lang="en-US" sz="7200" b="1" dirty="0">
                <a:solidFill>
                  <a:srgbClr val="00FF00"/>
                </a:solidFill>
                <a:effectLst>
                  <a:outerShdw blurRad="127000" dist="127000" dir="2700000" algn="tl">
                    <a:srgbClr val="000000"/>
                  </a:outerShdw>
                </a:effectLst>
                <a:latin typeface="Times" charset="0"/>
                <a:ea typeface="ＭＳ Ｐゴシック" charset="0"/>
                <a:cs typeface="ＭＳ Ｐゴシック" charset="0"/>
              </a:rPr>
              <a:t> EMBUANGAN</a:t>
            </a:r>
          </a:p>
        </p:txBody>
      </p:sp>
      <p:sp>
        <p:nvSpPr>
          <p:cNvPr id="217101" name="Oval 13"/>
          <p:cNvSpPr>
            <a:spLocks noChangeArrowheads="1"/>
          </p:cNvSpPr>
          <p:nvPr/>
        </p:nvSpPr>
        <p:spPr bwMode="auto">
          <a:xfrm>
            <a:off x="1147763" y="3571875"/>
            <a:ext cx="1189037" cy="1103313"/>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sp>
        <p:nvSpPr>
          <p:cNvPr id="217102" name="Oval 14"/>
          <p:cNvSpPr>
            <a:spLocks noChangeArrowheads="1"/>
          </p:cNvSpPr>
          <p:nvPr/>
        </p:nvSpPr>
        <p:spPr bwMode="auto">
          <a:xfrm>
            <a:off x="1135063" y="4843463"/>
            <a:ext cx="1187450" cy="1103312"/>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sp>
        <p:nvSpPr>
          <p:cNvPr id="217103" name="Oval 15"/>
          <p:cNvSpPr>
            <a:spLocks noChangeArrowheads="1"/>
          </p:cNvSpPr>
          <p:nvPr/>
        </p:nvSpPr>
        <p:spPr bwMode="auto">
          <a:xfrm>
            <a:off x="1128713" y="2255838"/>
            <a:ext cx="1190625" cy="1103312"/>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sp>
        <p:nvSpPr>
          <p:cNvPr id="374799" name="Text Box 16"/>
          <p:cNvSpPr txBox="1">
            <a:spLocks noChangeArrowheads="1"/>
          </p:cNvSpPr>
          <p:nvPr/>
        </p:nvSpPr>
        <p:spPr bwMode="auto">
          <a:xfrm>
            <a:off x="6897688" y="6270625"/>
            <a:ext cx="1954212"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Buku Panduan hlm. 8-14</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217090"/>
                                        </p:tgtEl>
                                        <p:attrNameLst>
                                          <p:attrName>style.visibility</p:attrName>
                                        </p:attrNameLst>
                                      </p:cBhvr>
                                      <p:to>
                                        <p:strVal val="visible"/>
                                      </p:to>
                                    </p:set>
                                    <p:anim calcmode="lin" valueType="num">
                                      <p:cBhvr additive="base">
                                        <p:cTn id="7" dur="500" fill="hold"/>
                                        <p:tgtEl>
                                          <p:spTgt spid="217090"/>
                                        </p:tgtEl>
                                        <p:attrNameLst>
                                          <p:attrName>ppt_x</p:attrName>
                                        </p:attrNameLst>
                                      </p:cBhvr>
                                      <p:tavLst>
                                        <p:tav tm="0">
                                          <p:val>
                                            <p:strVal val="0-#ppt_w/2"/>
                                          </p:val>
                                        </p:tav>
                                        <p:tav tm="100000">
                                          <p:val>
                                            <p:strVal val="#ppt_x"/>
                                          </p:val>
                                        </p:tav>
                                      </p:tavLst>
                                    </p:anim>
                                    <p:anim calcmode="lin" valueType="num">
                                      <p:cBhvr additive="base">
                                        <p:cTn id="8" dur="500" fill="hold"/>
                                        <p:tgtEl>
                                          <p:spTgt spid="21709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32" fill="hold" grpId="0" nodeType="clickEffect">
                                  <p:stCondLst>
                                    <p:cond delay="0"/>
                                  </p:stCondLst>
                                  <p:childTnLst>
                                    <p:set>
                                      <p:cBhvr>
                                        <p:cTn id="12" dur="1" fill="hold">
                                          <p:stCondLst>
                                            <p:cond delay="0"/>
                                          </p:stCondLst>
                                        </p:cTn>
                                        <p:tgtEl>
                                          <p:spTgt spid="217100">
                                            <p:txEl>
                                              <p:pRg st="0" end="0"/>
                                            </p:txEl>
                                          </p:spTgt>
                                        </p:tgtEl>
                                        <p:attrNameLst>
                                          <p:attrName>style.visibility</p:attrName>
                                        </p:attrNameLst>
                                      </p:cBhvr>
                                      <p:to>
                                        <p:strVal val="visible"/>
                                      </p:to>
                                    </p:set>
                                    <p:animEffect transition="in" filter="box(out)">
                                      <p:cBhvr>
                                        <p:cTn id="13" dur="500"/>
                                        <p:tgtEl>
                                          <p:spTgt spid="217100">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217100">
                                            <p:txEl>
                                              <p:pRg st="1" end="1"/>
                                            </p:txEl>
                                          </p:spTgt>
                                        </p:tgtEl>
                                        <p:attrNameLst>
                                          <p:attrName>style.visibility</p:attrName>
                                        </p:attrNameLst>
                                      </p:cBhvr>
                                      <p:to>
                                        <p:strVal val="visible"/>
                                      </p:to>
                                    </p:set>
                                    <p:animEffect transition="in" filter="box(out)">
                                      <p:cBhvr>
                                        <p:cTn id="18" dur="500"/>
                                        <p:tgtEl>
                                          <p:spTgt spid="217100">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32" fill="hold" grpId="0" nodeType="clickEffect">
                                  <p:stCondLst>
                                    <p:cond delay="0"/>
                                  </p:stCondLst>
                                  <p:childTnLst>
                                    <p:set>
                                      <p:cBhvr>
                                        <p:cTn id="22" dur="1" fill="hold">
                                          <p:stCondLst>
                                            <p:cond delay="0"/>
                                          </p:stCondLst>
                                        </p:cTn>
                                        <p:tgtEl>
                                          <p:spTgt spid="217100">
                                            <p:txEl>
                                              <p:pRg st="2" end="2"/>
                                            </p:txEl>
                                          </p:spTgt>
                                        </p:tgtEl>
                                        <p:attrNameLst>
                                          <p:attrName>style.visibility</p:attrName>
                                        </p:attrNameLst>
                                      </p:cBhvr>
                                      <p:to>
                                        <p:strVal val="visible"/>
                                      </p:to>
                                    </p:set>
                                    <p:animEffect transition="in" filter="box(out)">
                                      <p:cBhvr>
                                        <p:cTn id="23" dur="500"/>
                                        <p:tgtEl>
                                          <p:spTgt spid="217100">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grpId="0" nodeType="clickEffect">
                                  <p:stCondLst>
                                    <p:cond delay="0"/>
                                  </p:stCondLst>
                                  <p:childTnLst>
                                    <p:set>
                                      <p:cBhvr>
                                        <p:cTn id="27" dur="1" fill="hold">
                                          <p:stCondLst>
                                            <p:cond delay="0"/>
                                          </p:stCondLst>
                                        </p:cTn>
                                        <p:tgtEl>
                                          <p:spTgt spid="217103"/>
                                        </p:tgtEl>
                                        <p:attrNameLst>
                                          <p:attrName>style.visibility</p:attrName>
                                        </p:attrNameLst>
                                      </p:cBhvr>
                                      <p:to>
                                        <p:strVal val="visible"/>
                                      </p:to>
                                    </p:set>
                                    <p:anim calcmode="lin" valueType="num">
                                      <p:cBhvr>
                                        <p:cTn id="28" dur="500" fill="hold"/>
                                        <p:tgtEl>
                                          <p:spTgt spid="217103"/>
                                        </p:tgtEl>
                                        <p:attrNameLst>
                                          <p:attrName>ppt_w</p:attrName>
                                        </p:attrNameLst>
                                      </p:cBhvr>
                                      <p:tavLst>
                                        <p:tav tm="0">
                                          <p:val>
                                            <p:fltVal val="0"/>
                                          </p:val>
                                        </p:tav>
                                        <p:tav tm="100000">
                                          <p:val>
                                            <p:strVal val="#ppt_w"/>
                                          </p:val>
                                        </p:tav>
                                      </p:tavLst>
                                    </p:anim>
                                    <p:anim calcmode="lin" valueType="num">
                                      <p:cBhvr>
                                        <p:cTn id="29" dur="500" fill="hold"/>
                                        <p:tgtEl>
                                          <p:spTgt spid="217103"/>
                                        </p:tgtEl>
                                        <p:attrNameLst>
                                          <p:attrName>ppt_h</p:attrName>
                                        </p:attrNameLst>
                                      </p:cBhvr>
                                      <p:tavLst>
                                        <p:tav tm="0">
                                          <p:val>
                                            <p:fltVal val="0"/>
                                          </p:val>
                                        </p:tav>
                                        <p:tav tm="100000">
                                          <p:val>
                                            <p:strVal val="#ppt_h"/>
                                          </p:val>
                                        </p:tav>
                                      </p:tavLst>
                                    </p:anim>
                                    <p:anim calcmode="lin" valueType="num">
                                      <p:cBhvr>
                                        <p:cTn id="30" dur="500" fill="hold"/>
                                        <p:tgtEl>
                                          <p:spTgt spid="217103"/>
                                        </p:tgtEl>
                                        <p:attrNameLst>
                                          <p:attrName>ppt_x</p:attrName>
                                        </p:attrNameLst>
                                      </p:cBhvr>
                                      <p:tavLst>
                                        <p:tav tm="0">
                                          <p:val>
                                            <p:fltVal val="0.5"/>
                                          </p:val>
                                        </p:tav>
                                        <p:tav tm="100000">
                                          <p:val>
                                            <p:strVal val="#ppt_x"/>
                                          </p:val>
                                        </p:tav>
                                      </p:tavLst>
                                    </p:anim>
                                    <p:anim calcmode="lin" valueType="num">
                                      <p:cBhvr>
                                        <p:cTn id="31" dur="500" fill="hold"/>
                                        <p:tgtEl>
                                          <p:spTgt spid="217103"/>
                                        </p:tgtEl>
                                        <p:attrNameLst>
                                          <p:attrName>ppt_y</p:attrName>
                                        </p:attrNameLst>
                                      </p:cBhvr>
                                      <p:tavLst>
                                        <p:tav tm="0">
                                          <p:val>
                                            <p:fltVal val="0.5"/>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528" fill="hold" grpId="0" nodeType="clickEffect">
                                  <p:stCondLst>
                                    <p:cond delay="0"/>
                                  </p:stCondLst>
                                  <p:childTnLst>
                                    <p:set>
                                      <p:cBhvr>
                                        <p:cTn id="35" dur="1" fill="hold">
                                          <p:stCondLst>
                                            <p:cond delay="0"/>
                                          </p:stCondLst>
                                        </p:cTn>
                                        <p:tgtEl>
                                          <p:spTgt spid="217101"/>
                                        </p:tgtEl>
                                        <p:attrNameLst>
                                          <p:attrName>style.visibility</p:attrName>
                                        </p:attrNameLst>
                                      </p:cBhvr>
                                      <p:to>
                                        <p:strVal val="visible"/>
                                      </p:to>
                                    </p:set>
                                    <p:anim calcmode="lin" valueType="num">
                                      <p:cBhvr>
                                        <p:cTn id="36" dur="500" fill="hold"/>
                                        <p:tgtEl>
                                          <p:spTgt spid="217101"/>
                                        </p:tgtEl>
                                        <p:attrNameLst>
                                          <p:attrName>ppt_w</p:attrName>
                                        </p:attrNameLst>
                                      </p:cBhvr>
                                      <p:tavLst>
                                        <p:tav tm="0">
                                          <p:val>
                                            <p:fltVal val="0"/>
                                          </p:val>
                                        </p:tav>
                                        <p:tav tm="100000">
                                          <p:val>
                                            <p:strVal val="#ppt_w"/>
                                          </p:val>
                                        </p:tav>
                                      </p:tavLst>
                                    </p:anim>
                                    <p:anim calcmode="lin" valueType="num">
                                      <p:cBhvr>
                                        <p:cTn id="37" dur="500" fill="hold"/>
                                        <p:tgtEl>
                                          <p:spTgt spid="217101"/>
                                        </p:tgtEl>
                                        <p:attrNameLst>
                                          <p:attrName>ppt_h</p:attrName>
                                        </p:attrNameLst>
                                      </p:cBhvr>
                                      <p:tavLst>
                                        <p:tav tm="0">
                                          <p:val>
                                            <p:fltVal val="0"/>
                                          </p:val>
                                        </p:tav>
                                        <p:tav tm="100000">
                                          <p:val>
                                            <p:strVal val="#ppt_h"/>
                                          </p:val>
                                        </p:tav>
                                      </p:tavLst>
                                    </p:anim>
                                    <p:anim calcmode="lin" valueType="num">
                                      <p:cBhvr>
                                        <p:cTn id="38" dur="500" fill="hold"/>
                                        <p:tgtEl>
                                          <p:spTgt spid="217101"/>
                                        </p:tgtEl>
                                        <p:attrNameLst>
                                          <p:attrName>ppt_x</p:attrName>
                                        </p:attrNameLst>
                                      </p:cBhvr>
                                      <p:tavLst>
                                        <p:tav tm="0">
                                          <p:val>
                                            <p:fltVal val="0.5"/>
                                          </p:val>
                                        </p:tav>
                                        <p:tav tm="100000">
                                          <p:val>
                                            <p:strVal val="#ppt_x"/>
                                          </p:val>
                                        </p:tav>
                                      </p:tavLst>
                                    </p:anim>
                                    <p:anim calcmode="lin" valueType="num">
                                      <p:cBhvr>
                                        <p:cTn id="39" dur="500" fill="hold"/>
                                        <p:tgtEl>
                                          <p:spTgt spid="217101"/>
                                        </p:tgtEl>
                                        <p:attrNameLst>
                                          <p:attrName>ppt_y</p:attrName>
                                        </p:attrNameLst>
                                      </p:cBhvr>
                                      <p:tavLst>
                                        <p:tav tm="0">
                                          <p:val>
                                            <p:fltVal val="0.5"/>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528" fill="hold" grpId="0" nodeType="clickEffect">
                                  <p:stCondLst>
                                    <p:cond delay="0"/>
                                  </p:stCondLst>
                                  <p:childTnLst>
                                    <p:set>
                                      <p:cBhvr>
                                        <p:cTn id="43" dur="1" fill="hold">
                                          <p:stCondLst>
                                            <p:cond delay="0"/>
                                          </p:stCondLst>
                                        </p:cTn>
                                        <p:tgtEl>
                                          <p:spTgt spid="217102"/>
                                        </p:tgtEl>
                                        <p:attrNameLst>
                                          <p:attrName>style.visibility</p:attrName>
                                        </p:attrNameLst>
                                      </p:cBhvr>
                                      <p:to>
                                        <p:strVal val="visible"/>
                                      </p:to>
                                    </p:set>
                                    <p:anim calcmode="lin" valueType="num">
                                      <p:cBhvr>
                                        <p:cTn id="44" dur="500" fill="hold"/>
                                        <p:tgtEl>
                                          <p:spTgt spid="217102"/>
                                        </p:tgtEl>
                                        <p:attrNameLst>
                                          <p:attrName>ppt_w</p:attrName>
                                        </p:attrNameLst>
                                      </p:cBhvr>
                                      <p:tavLst>
                                        <p:tav tm="0">
                                          <p:val>
                                            <p:fltVal val="0"/>
                                          </p:val>
                                        </p:tav>
                                        <p:tav tm="100000">
                                          <p:val>
                                            <p:strVal val="#ppt_w"/>
                                          </p:val>
                                        </p:tav>
                                      </p:tavLst>
                                    </p:anim>
                                    <p:anim calcmode="lin" valueType="num">
                                      <p:cBhvr>
                                        <p:cTn id="45" dur="500" fill="hold"/>
                                        <p:tgtEl>
                                          <p:spTgt spid="217102"/>
                                        </p:tgtEl>
                                        <p:attrNameLst>
                                          <p:attrName>ppt_h</p:attrName>
                                        </p:attrNameLst>
                                      </p:cBhvr>
                                      <p:tavLst>
                                        <p:tav tm="0">
                                          <p:val>
                                            <p:fltVal val="0"/>
                                          </p:val>
                                        </p:tav>
                                        <p:tav tm="100000">
                                          <p:val>
                                            <p:strVal val="#ppt_h"/>
                                          </p:val>
                                        </p:tav>
                                      </p:tavLst>
                                    </p:anim>
                                    <p:anim calcmode="lin" valueType="num">
                                      <p:cBhvr>
                                        <p:cTn id="46" dur="500" fill="hold"/>
                                        <p:tgtEl>
                                          <p:spTgt spid="217102"/>
                                        </p:tgtEl>
                                        <p:attrNameLst>
                                          <p:attrName>ppt_x</p:attrName>
                                        </p:attrNameLst>
                                      </p:cBhvr>
                                      <p:tavLst>
                                        <p:tav tm="0">
                                          <p:val>
                                            <p:fltVal val="0.5"/>
                                          </p:val>
                                        </p:tav>
                                        <p:tav tm="100000">
                                          <p:val>
                                            <p:strVal val="#ppt_x"/>
                                          </p:val>
                                        </p:tav>
                                      </p:tavLst>
                                    </p:anim>
                                    <p:anim calcmode="lin" valueType="num">
                                      <p:cBhvr>
                                        <p:cTn id="47" dur="500" fill="hold"/>
                                        <p:tgtEl>
                                          <p:spTgt spid="21710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0" grpId="0" animBg="1" autoUpdateAnimBg="0"/>
      <p:bldP spid="217100" grpId="0" build="p" autoUpdateAnimBg="0"/>
      <p:bldP spid="217101" grpId="0" animBg="1"/>
      <p:bldP spid="217102" grpId="0" animBg="1"/>
      <p:bldP spid="217103"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2"/>
          <p:cNvSpPr>
            <a:spLocks noChangeArrowheads="1"/>
          </p:cNvSpPr>
          <p:nvPr/>
        </p:nvSpPr>
        <p:spPr bwMode="auto">
          <a:xfrm>
            <a:off x="0" y="0"/>
            <a:ext cx="9142413" cy="6858000"/>
          </a:xfrm>
          <a:prstGeom prst="rect">
            <a:avLst/>
          </a:prstGeom>
          <a:solidFill>
            <a:srgbClr val="040404"/>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000000"/>
              </a:solidFill>
            </a:endParaRPr>
          </a:p>
        </p:txBody>
      </p:sp>
      <p:pic>
        <p:nvPicPr>
          <p:cNvPr id="380930" name="Picture 3"/>
          <p:cNvPicPr>
            <a:picLocks noChangeArrowheads="1"/>
          </p:cNvPicPr>
          <p:nvPr/>
        </p:nvPicPr>
        <p:blipFill>
          <a:blip r:embed="rId3" cstate="screen">
            <a:extLst>
              <a:ext uri="{28A0092B-C50C-407E-A947-70E740481C1C}">
                <a14:useLocalDpi xmlns:a14="http://schemas.microsoft.com/office/drawing/2010/main"/>
              </a:ext>
            </a:extLst>
          </a:blip>
          <a:srcRect r="8611"/>
          <a:stretch>
            <a:fillRect/>
          </a:stretch>
        </p:blipFill>
        <p:spPr bwMode="auto">
          <a:xfrm>
            <a:off x="762000" y="38100"/>
            <a:ext cx="7239000" cy="681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80931" name="Text Box 4"/>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B VAG Rounded Bold" charset="0"/>
            </a:endParaRPr>
          </a:p>
        </p:txBody>
      </p:sp>
      <p:sp>
        <p:nvSpPr>
          <p:cNvPr id="380932" name="Text Box 5"/>
          <p:cNvSpPr txBox="1">
            <a:spLocks noChangeArrowheads="1"/>
          </p:cNvSpPr>
          <p:nvPr/>
        </p:nvSpPr>
        <p:spPr bwMode="auto">
          <a:xfrm>
            <a:off x="1787525" y="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600" b="1">
                <a:solidFill>
                  <a:srgbClr val="000000"/>
                </a:solidFill>
                <a:latin typeface="Comic Sans MS" charset="0"/>
              </a:rPr>
              <a:t>Gen. 1:1</a:t>
            </a:r>
          </a:p>
        </p:txBody>
      </p:sp>
      <p:sp>
        <p:nvSpPr>
          <p:cNvPr id="221190" name="Rectangle 6"/>
          <p:cNvSpPr>
            <a:spLocks noGrp="1" noChangeArrowheads="1"/>
          </p:cNvSpPr>
          <p:nvPr>
            <p:ph type="ctrTitle"/>
          </p:nvPr>
        </p:nvSpPr>
        <p:spPr>
          <a:xfrm>
            <a:off x="457200" y="838200"/>
            <a:ext cx="8686800" cy="4191000"/>
          </a:xfrm>
        </p:spPr>
        <p:txBody>
          <a:bodyPr/>
          <a:lstStyle/>
          <a:p>
            <a:pPr eaLnBrk="1" hangingPunct="1">
              <a:defRPr/>
            </a:pPr>
            <a:r>
              <a:rPr lang="ja-JP" altLang="en-US"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a:t>
            </a:r>
            <a:r>
              <a:rPr lang="en-US" altLang="ja-JP"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in the beginning</a:t>
            </a:r>
            <a:r>
              <a:rPr lang="ja-JP" altLang="en-US"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a:t>
            </a:r>
            <a:endParaRPr lang="en-US" sz="11700" b="1" i="1" dirty="0">
              <a:solidFill>
                <a:srgbClr val="FFFF00"/>
              </a:solidFill>
              <a:effectLst>
                <a:glow rad="292100">
                  <a:schemeClr val="tx2">
                    <a:alpha val="89000"/>
                  </a:schemeClr>
                </a:glow>
              </a:effectLst>
              <a:latin typeface="Kosher-Normal" charset="0"/>
              <a:ea typeface="ＭＳ Ｐゴシック" charset="0"/>
              <a:cs typeface="ＭＳ Ｐゴシック" charset="0"/>
            </a:endParaRPr>
          </a:p>
        </p:txBody>
      </p:sp>
      <p:sp>
        <p:nvSpPr>
          <p:cNvPr id="380934" name="Rectangle 7"/>
          <p:cNvSpPr>
            <a:spLocks noGrp="1" noChangeArrowheads="1"/>
          </p:cNvSpPr>
          <p:nvPr>
            <p:ph type="subTitle" idx="1"/>
          </p:nvPr>
        </p:nvSpPr>
        <p:spPr>
          <a:xfrm>
            <a:off x="6477000" y="4953000"/>
            <a:ext cx="2667000" cy="1981200"/>
          </a:xfrm>
        </p:spPr>
        <p:txBody>
          <a:bodyPr/>
          <a:lstStyle/>
          <a:p>
            <a:pPr eaLnBrk="1" hangingPunct="1"/>
            <a:r>
              <a:rPr lang="en-US">
                <a:solidFill>
                  <a:schemeClr val="bg1"/>
                </a:solidFill>
                <a:latin typeface="Times New Roman" charset="0"/>
                <a:ea typeface="ＭＳ Ｐゴシック" charset="0"/>
                <a:cs typeface="ＭＳ Ｐゴシック" charset="0"/>
              </a:rPr>
              <a:t>An Introduction to Genesis</a:t>
            </a:r>
          </a:p>
        </p:txBody>
      </p:sp>
    </p:spTree>
  </p:cSld>
  <p:clrMapOvr>
    <a:masterClrMapping/>
  </p:clrMapOvr>
  <p:transition spd="med">
    <p:randomBar dir="vert"/>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2"/>
          <p:cNvSpPr>
            <a:spLocks noChangeArrowheads="1"/>
          </p:cNvSpPr>
          <p:nvPr/>
        </p:nvSpPr>
        <p:spPr bwMode="auto">
          <a:xfrm>
            <a:off x="-76200" y="0"/>
            <a:ext cx="9220200" cy="6858000"/>
          </a:xfrm>
          <a:prstGeom prst="rect">
            <a:avLst/>
          </a:prstGeom>
          <a:solidFill>
            <a:srgbClr val="040404"/>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pic>
        <p:nvPicPr>
          <p:cNvPr id="382978"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r="8611"/>
          <a:stretch>
            <a:fillRect/>
          </a:stretch>
        </p:blipFill>
        <p:spPr bwMode="auto">
          <a:xfrm>
            <a:off x="762000" y="38100"/>
            <a:ext cx="7315200" cy="681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382979" name="Text Box 4"/>
          <p:cNvSpPr txBox="1">
            <a:spLocks noChangeArrowheads="1"/>
          </p:cNvSpPr>
          <p:nvPr/>
        </p:nvSpPr>
        <p:spPr bwMode="auto">
          <a:xfrm>
            <a:off x="8756650" y="84138"/>
            <a:ext cx="184150" cy="409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800">
              <a:solidFill>
                <a:srgbClr val="000000"/>
              </a:solidFill>
            </a:endParaRPr>
          </a:p>
        </p:txBody>
      </p:sp>
      <p:sp>
        <p:nvSpPr>
          <p:cNvPr id="382980" name="Text Box 5"/>
          <p:cNvSpPr txBox="1">
            <a:spLocks noChangeArrowheads="1"/>
          </p:cNvSpPr>
          <p:nvPr/>
        </p:nvSpPr>
        <p:spPr bwMode="auto">
          <a:xfrm>
            <a:off x="1787525" y="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a:spcBef>
                <a:spcPts val="1000"/>
              </a:spcBef>
              <a:buClr>
                <a:srgbClr val="000000"/>
              </a:buClr>
              <a:buSzPct val="100000"/>
              <a:buFont typeface="Comic Sans MS" charset="0"/>
              <a:buNone/>
            </a:pPr>
            <a:r>
              <a:rPr lang="en-GB" sz="1600" b="1">
                <a:solidFill>
                  <a:srgbClr val="000000"/>
                </a:solidFill>
                <a:latin typeface="Comic Sans MS" charset="0"/>
              </a:rPr>
              <a:t>Gen. 1:1</a:t>
            </a:r>
          </a:p>
        </p:txBody>
      </p:sp>
      <p:sp>
        <p:nvSpPr>
          <p:cNvPr id="224262" name="Rectangle 6"/>
          <p:cNvSpPr>
            <a:spLocks noGrp="1" noChangeArrowheads="1"/>
          </p:cNvSpPr>
          <p:nvPr>
            <p:ph type="title"/>
          </p:nvPr>
        </p:nvSpPr>
        <p:spPr>
          <a:xfrm>
            <a:off x="457200" y="838200"/>
            <a:ext cx="8686800" cy="4192588"/>
          </a:xfrm>
        </p:spPr>
        <p:txBody>
          <a:bodyPr lIns="90000" tIns="46800" rIns="90000" bIns="46800"/>
          <a:lstStyle/>
          <a:p>
            <a:pPr defTabSz="457200" eaLnBrk="1" hangingPunct="1">
              <a:buClr>
                <a:srgbClr val="FFFF00"/>
              </a:buClr>
              <a:buFont typeface="Kosher-Norm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ja-JP" altLang="en-US"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a:t>
            </a:r>
            <a:r>
              <a:rPr lang="en-US" altLang="ja-JP" sz="11700" b="1" i="1" dirty="0" err="1">
                <a:solidFill>
                  <a:srgbClr val="FFFF00"/>
                </a:solidFill>
                <a:effectLst>
                  <a:glow rad="292100">
                    <a:schemeClr val="tx2">
                      <a:alpha val="89000"/>
                    </a:schemeClr>
                  </a:glow>
                </a:effectLst>
                <a:latin typeface="Kosher-Normal" charset="0"/>
                <a:ea typeface="ＭＳ Ｐゴシック" charset="0"/>
                <a:cs typeface="ＭＳ Ｐゴシック" charset="0"/>
              </a:rPr>
              <a:t>pada</a:t>
            </a:r>
            <a:r>
              <a:rPr lang="en-US" altLang="ja-JP"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 </a:t>
            </a:r>
            <a:r>
              <a:rPr lang="en-US" altLang="ja-JP" sz="11700" b="1" i="1" dirty="0" err="1">
                <a:solidFill>
                  <a:srgbClr val="FFFF00"/>
                </a:solidFill>
                <a:effectLst>
                  <a:glow rad="292100">
                    <a:schemeClr val="tx2">
                      <a:alpha val="89000"/>
                    </a:schemeClr>
                  </a:glow>
                </a:effectLst>
                <a:latin typeface="Kosher-Normal" charset="0"/>
                <a:ea typeface="ＭＳ Ｐゴシック" charset="0"/>
                <a:cs typeface="ＭＳ Ｐゴシック" charset="0"/>
              </a:rPr>
              <a:t>mulanya</a:t>
            </a:r>
            <a:r>
              <a:rPr lang="ja-JP" altLang="en-US"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a:t>
            </a:r>
            <a:endParaRPr lang="en-GB" sz="11700" b="1" i="1" dirty="0">
              <a:solidFill>
                <a:srgbClr val="FFFF00"/>
              </a:solidFill>
              <a:effectLst>
                <a:outerShdw blurRad="38100" dist="38100" dir="2700000" algn="tl">
                  <a:srgbClr val="DDDDDD"/>
                </a:outerShdw>
              </a:effectLst>
              <a:latin typeface="Kosher-Normal" charset="0"/>
              <a:ea typeface="ＭＳ Ｐゴシック" charset="0"/>
              <a:cs typeface="ＭＳ Ｐゴシック" charset="0"/>
            </a:endParaRPr>
          </a:p>
        </p:txBody>
      </p:sp>
      <p:sp>
        <p:nvSpPr>
          <p:cNvPr id="382982" name="Rectangle 7"/>
          <p:cNvSpPr>
            <a:spLocks noGrp="1" noChangeArrowheads="1"/>
          </p:cNvSpPr>
          <p:nvPr>
            <p:ph type="subTitle" idx="4294967295"/>
          </p:nvPr>
        </p:nvSpPr>
        <p:spPr>
          <a:xfrm>
            <a:off x="6248400" y="4953000"/>
            <a:ext cx="2895600" cy="1982788"/>
          </a:xfrm>
        </p:spPr>
        <p:txBody>
          <a:bodyPr lIns="90000" tIns="46800" rIns="90000" bIns="46800"/>
          <a:lstStyle/>
          <a:p>
            <a:pPr marL="0" indent="0" algn="ctr" defTabSz="457200" eaLnBrk="1" hangingPunct="1">
              <a:buClr>
                <a:srgbClr val="FFFFFF"/>
              </a:buClr>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solidFill>
                  <a:srgbClr val="FFFFFF"/>
                </a:solidFill>
                <a:latin typeface="Arial" charset="0"/>
                <a:ea typeface="ＭＳ Ｐゴシック" charset="0"/>
                <a:cs typeface="ＭＳ Ｐゴシック" charset="0"/>
              </a:rPr>
              <a:t>Pengenalan kitab Kejadian</a:t>
            </a:r>
          </a:p>
        </p:txBody>
      </p:sp>
    </p:spTree>
  </p:cSld>
  <p:clrMapOvr>
    <a:masterClrMapping/>
  </p:clrMapOvr>
  <p:transition spd="med">
    <p:randomBar dir="vert"/>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2"/>
          <p:cNvSpPr>
            <a:spLocks noChangeArrowheads="1"/>
          </p:cNvSpPr>
          <p:nvPr/>
        </p:nvSpPr>
        <p:spPr bwMode="auto">
          <a:xfrm>
            <a:off x="1588" y="0"/>
            <a:ext cx="9142412" cy="6858000"/>
          </a:xfrm>
          <a:prstGeom prst="rect">
            <a:avLst/>
          </a:prstGeom>
          <a:solidFill>
            <a:srgbClr val="040404"/>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000000"/>
              </a:solidFill>
            </a:endParaRPr>
          </a:p>
        </p:txBody>
      </p:sp>
      <p:pic>
        <p:nvPicPr>
          <p:cNvPr id="385026" name="Picture 3"/>
          <p:cNvPicPr>
            <a:picLocks noChangeArrowheads="1"/>
          </p:cNvPicPr>
          <p:nvPr/>
        </p:nvPicPr>
        <p:blipFill>
          <a:blip r:embed="rId3" cstate="screen">
            <a:extLst>
              <a:ext uri="{28A0092B-C50C-407E-A947-70E740481C1C}">
                <a14:useLocalDpi xmlns:a14="http://schemas.microsoft.com/office/drawing/2010/main"/>
              </a:ext>
            </a:extLst>
          </a:blip>
          <a:srcRect r="8611"/>
          <a:stretch>
            <a:fillRect/>
          </a:stretch>
        </p:blipFill>
        <p:spPr bwMode="auto">
          <a:xfrm>
            <a:off x="762000" y="38100"/>
            <a:ext cx="7239000" cy="681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85027" name="Text Box 4"/>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endParaRPr>
          </a:p>
        </p:txBody>
      </p:sp>
      <p:sp>
        <p:nvSpPr>
          <p:cNvPr id="385028" name="Text Box 5"/>
          <p:cNvSpPr txBox="1">
            <a:spLocks noChangeArrowheads="1"/>
          </p:cNvSpPr>
          <p:nvPr/>
        </p:nvSpPr>
        <p:spPr bwMode="auto">
          <a:xfrm>
            <a:off x="1787525" y="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600" b="1">
                <a:solidFill>
                  <a:srgbClr val="000000"/>
                </a:solidFill>
                <a:latin typeface="Comic Sans MS" charset="0"/>
              </a:rPr>
              <a:t>Gen. 1:1</a:t>
            </a:r>
          </a:p>
        </p:txBody>
      </p:sp>
      <p:sp>
        <p:nvSpPr>
          <p:cNvPr id="225286" name="Rectangle 6"/>
          <p:cNvSpPr>
            <a:spLocks noGrp="1" noChangeArrowheads="1"/>
          </p:cNvSpPr>
          <p:nvPr>
            <p:ph type="ctrTitle"/>
          </p:nvPr>
        </p:nvSpPr>
        <p:spPr>
          <a:xfrm>
            <a:off x="457200" y="838200"/>
            <a:ext cx="8686800" cy="4191000"/>
          </a:xfrm>
        </p:spPr>
        <p:txBody>
          <a:bodyPr lIns="90000" tIns="46800" rIns="90000" bIns="46800"/>
          <a:lstStyle/>
          <a:p>
            <a:pPr defTabSz="457200" eaLnBrk="1" hangingPunct="1">
              <a:buClr>
                <a:srgbClr val="FFFF00"/>
              </a:buClr>
              <a:buFont typeface="Kosher-Norm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altLang="zh-CN" sz="11700" b="1" i="1">
                <a:solidFill>
                  <a:srgbClr val="FFFF00"/>
                </a:solidFill>
                <a:effectLst>
                  <a:glow rad="292100">
                    <a:schemeClr val="tx2">
                      <a:alpha val="89000"/>
                    </a:schemeClr>
                  </a:glow>
                </a:effectLst>
                <a:latin typeface="Kosher-Normal" charset="0"/>
                <a:ea typeface="ＭＳ Ｐゴシック" charset="0"/>
                <a:cs typeface="ＭＳ Ｐゴシック" charset="0"/>
              </a:rPr>
              <a:t>“</a:t>
            </a:r>
            <a:r>
              <a:rPr lang="zh-CN" altLang="en-US" sz="11700" b="1" i="1">
                <a:solidFill>
                  <a:srgbClr val="FFFF00"/>
                </a:solidFill>
                <a:effectLst>
                  <a:glow rad="292100">
                    <a:schemeClr val="tx2">
                      <a:alpha val="89000"/>
                    </a:schemeClr>
                  </a:glow>
                </a:effectLst>
                <a:latin typeface="Kosher-Normal" charset="0"/>
                <a:ea typeface="ＭＳ Ｐゴシック" charset="0"/>
                <a:cs typeface="ＭＳ Ｐゴシック" charset="0"/>
              </a:rPr>
              <a:t>起初</a:t>
            </a:r>
            <a:r>
              <a:rPr lang="en-US" altLang="zh-CN" sz="11700" b="1" i="1">
                <a:solidFill>
                  <a:srgbClr val="FFFF00"/>
                </a:solidFill>
                <a:effectLst>
                  <a:glow rad="292100">
                    <a:schemeClr val="tx2">
                      <a:alpha val="89000"/>
                    </a:schemeClr>
                  </a:glow>
                </a:effectLst>
                <a:latin typeface="Kosher-Normal" charset="0"/>
                <a:ea typeface="ＭＳ Ｐゴシック" charset="0"/>
                <a:cs typeface="ＭＳ Ｐゴシック" charset="0"/>
              </a:rPr>
              <a:t>”</a:t>
            </a:r>
          </a:p>
        </p:txBody>
      </p:sp>
      <p:sp>
        <p:nvSpPr>
          <p:cNvPr id="385030" name="Rectangle 7"/>
          <p:cNvSpPr>
            <a:spLocks noGrp="1" noChangeArrowheads="1"/>
          </p:cNvSpPr>
          <p:nvPr>
            <p:ph type="subTitle" idx="1"/>
          </p:nvPr>
        </p:nvSpPr>
        <p:spPr>
          <a:xfrm>
            <a:off x="6400800" y="5715000"/>
            <a:ext cx="2743200" cy="838200"/>
          </a:xfrm>
        </p:spPr>
        <p:txBody>
          <a:bodyPr/>
          <a:lstStyle/>
          <a:p>
            <a:pPr eaLnBrk="1" hangingPunct="1"/>
            <a:r>
              <a:rPr lang="zh-CN" altLang="en-US" sz="4000">
                <a:solidFill>
                  <a:schemeClr val="bg1"/>
                </a:solidFill>
                <a:latin typeface="Times New Roman" charset="0"/>
                <a:ea typeface="SimSun" charset="0"/>
                <a:cs typeface="SimSun" charset="0"/>
              </a:rPr>
              <a:t>创世记导论</a:t>
            </a:r>
            <a:endParaRPr lang="en-US" altLang="zh-CN" sz="4000">
              <a:solidFill>
                <a:schemeClr val="bg1"/>
              </a:solidFill>
              <a:latin typeface="Times New Roman" charset="0"/>
              <a:ea typeface="SimSun" charset="0"/>
              <a:cs typeface="SimSun" charset="0"/>
            </a:endParaRPr>
          </a:p>
        </p:txBody>
      </p:sp>
    </p:spTree>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en-US">
              <a:solidFill>
                <a:srgbClr val="000000"/>
              </a:solidFill>
            </a:endParaRPr>
          </a:p>
        </p:txBody>
      </p:sp>
      <p:pic>
        <p:nvPicPr>
          <p:cNvPr id="387074" name="Picture 3" descr="EARTH"/>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2019300" y="1843088"/>
            <a:ext cx="4914900" cy="356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7332" name="Text Box 4"/>
          <p:cNvSpPr txBox="1">
            <a:spLocks noChangeArrowheads="1"/>
          </p:cNvSpPr>
          <p:nvPr/>
        </p:nvSpPr>
        <p:spPr bwMode="auto">
          <a:xfrm>
            <a:off x="457200" y="1508125"/>
            <a:ext cx="3276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a:solidFill>
                  <a:srgbClr val="FFFF00"/>
                </a:solidFill>
                <a:latin typeface="Times New Roman" pitchFamily="-112" charset="0"/>
              </a:rPr>
              <a:t>Day 1:</a:t>
            </a:r>
            <a:r>
              <a:rPr lang="en-US" sz="4000" b="1">
                <a:solidFill>
                  <a:srgbClr val="FFFFFF"/>
                </a:solidFill>
                <a:latin typeface="Times New Roman" pitchFamily="-112" charset="0"/>
              </a:rPr>
              <a:t> Light</a:t>
            </a:r>
          </a:p>
        </p:txBody>
      </p:sp>
      <p:sp>
        <p:nvSpPr>
          <p:cNvPr id="227333" name="Text Box 5"/>
          <p:cNvSpPr txBox="1">
            <a:spLocks noChangeArrowheads="1"/>
          </p:cNvSpPr>
          <p:nvPr/>
        </p:nvSpPr>
        <p:spPr bwMode="auto">
          <a:xfrm>
            <a:off x="457200" y="2879725"/>
            <a:ext cx="4419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a:solidFill>
                  <a:srgbClr val="FFFF00"/>
                </a:solidFill>
                <a:latin typeface="Times New Roman" pitchFamily="-112" charset="0"/>
              </a:rPr>
              <a:t>Day 2:</a:t>
            </a:r>
            <a:r>
              <a:rPr lang="en-US" sz="4000" b="1">
                <a:solidFill>
                  <a:srgbClr val="FFFFFF"/>
                </a:solidFill>
                <a:latin typeface="Times New Roman" pitchFamily="-112" charset="0"/>
              </a:rPr>
              <a:t> Water &amp;  air separated</a:t>
            </a:r>
          </a:p>
        </p:txBody>
      </p:sp>
      <p:sp>
        <p:nvSpPr>
          <p:cNvPr id="227334" name="Text Box 6"/>
          <p:cNvSpPr txBox="1">
            <a:spLocks noChangeArrowheads="1"/>
          </p:cNvSpPr>
          <p:nvPr/>
        </p:nvSpPr>
        <p:spPr bwMode="auto">
          <a:xfrm>
            <a:off x="457200" y="4708525"/>
            <a:ext cx="4038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57150" indent="-57150" eaLnBrk="1" hangingPunct="1">
              <a:spcBef>
                <a:spcPct val="50000"/>
              </a:spcBef>
              <a:defRPr/>
            </a:pPr>
            <a:r>
              <a:rPr lang="en-US" sz="4000" b="1">
                <a:solidFill>
                  <a:srgbClr val="FFFF00"/>
                </a:solidFill>
                <a:latin typeface="Times New Roman" pitchFamily="-112" charset="0"/>
              </a:rPr>
              <a:t>Day 3:</a:t>
            </a:r>
            <a:r>
              <a:rPr lang="en-US" sz="4000" b="1">
                <a:solidFill>
                  <a:srgbClr val="FFFFFF"/>
                </a:solidFill>
                <a:latin typeface="Times New Roman" pitchFamily="-112" charset="0"/>
              </a:rPr>
              <a:t> Land &amp; sea separated</a:t>
            </a:r>
          </a:p>
        </p:txBody>
      </p:sp>
      <p:sp>
        <p:nvSpPr>
          <p:cNvPr id="227335" name="Text Box 7"/>
          <p:cNvSpPr txBox="1">
            <a:spLocks noChangeArrowheads="1"/>
          </p:cNvSpPr>
          <p:nvPr/>
        </p:nvSpPr>
        <p:spPr bwMode="auto">
          <a:xfrm>
            <a:off x="4495800" y="1219200"/>
            <a:ext cx="46482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a:solidFill>
                  <a:srgbClr val="FFFF00"/>
                </a:solidFill>
                <a:latin typeface="Times New Roman" pitchFamily="-112" charset="0"/>
              </a:rPr>
              <a:t>Day 4:</a:t>
            </a:r>
            <a:r>
              <a:rPr lang="en-US" sz="4000" b="1">
                <a:solidFill>
                  <a:srgbClr val="FFFFFF"/>
                </a:solidFill>
                <a:latin typeface="Times New Roman" pitchFamily="-112" charset="0"/>
              </a:rPr>
              <a:t>  Sun, moon &amp; stars arranged</a:t>
            </a:r>
          </a:p>
        </p:txBody>
      </p:sp>
      <p:sp>
        <p:nvSpPr>
          <p:cNvPr id="227336" name="Text Box 8"/>
          <p:cNvSpPr txBox="1">
            <a:spLocks noChangeArrowheads="1"/>
          </p:cNvSpPr>
          <p:nvPr/>
        </p:nvSpPr>
        <p:spPr bwMode="auto">
          <a:xfrm>
            <a:off x="4495800" y="2879725"/>
            <a:ext cx="41910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a:solidFill>
                  <a:srgbClr val="FFFF00"/>
                </a:solidFill>
                <a:latin typeface="Times New Roman" pitchFamily="-112" charset="0"/>
              </a:rPr>
              <a:t>Day 5:</a:t>
            </a:r>
            <a:r>
              <a:rPr lang="en-US" sz="4000" b="1">
                <a:solidFill>
                  <a:srgbClr val="FFFFFF"/>
                </a:solidFill>
                <a:latin typeface="Times New Roman" pitchFamily="-112" charset="0"/>
              </a:rPr>
              <a:t>  Fish &amp; fowl</a:t>
            </a:r>
          </a:p>
        </p:txBody>
      </p:sp>
      <p:sp>
        <p:nvSpPr>
          <p:cNvPr id="227337" name="Text Box 9"/>
          <p:cNvSpPr txBox="1">
            <a:spLocks noChangeArrowheads="1"/>
          </p:cNvSpPr>
          <p:nvPr/>
        </p:nvSpPr>
        <p:spPr bwMode="auto">
          <a:xfrm>
            <a:off x="4495800" y="4708525"/>
            <a:ext cx="41910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a:solidFill>
                  <a:srgbClr val="FFFF00"/>
                </a:solidFill>
                <a:latin typeface="Times New Roman" pitchFamily="-112" charset="0"/>
              </a:rPr>
              <a:t>Day 6:</a:t>
            </a:r>
            <a:r>
              <a:rPr lang="en-US" sz="4000" b="1">
                <a:solidFill>
                  <a:srgbClr val="FFFFFF"/>
                </a:solidFill>
                <a:latin typeface="Times New Roman" pitchFamily="-112" charset="0"/>
              </a:rPr>
              <a:t>  Animals &amp; man</a:t>
            </a:r>
          </a:p>
        </p:txBody>
      </p:sp>
      <p:sp>
        <p:nvSpPr>
          <p:cNvPr id="227338" name="Text Box 10"/>
          <p:cNvSpPr txBox="1">
            <a:spLocks noChangeArrowheads="1"/>
          </p:cNvSpPr>
          <p:nvPr/>
        </p:nvSpPr>
        <p:spPr bwMode="auto">
          <a:xfrm>
            <a:off x="4876800" y="6248400"/>
            <a:ext cx="4267200" cy="579438"/>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eaLnBrk="1" hangingPunct="1">
              <a:spcBef>
                <a:spcPct val="50000"/>
              </a:spcBef>
              <a:defRPr/>
            </a:pPr>
            <a:r>
              <a:rPr lang="en-US" sz="3200" b="1">
                <a:solidFill>
                  <a:srgbClr val="FFFFFF"/>
                </a:solidFill>
                <a:latin typeface="Times New Roman" pitchFamily="-112" charset="0"/>
              </a:rPr>
              <a:t>Genesis 1:3-31</a:t>
            </a:r>
          </a:p>
        </p:txBody>
      </p:sp>
      <p:sp>
        <p:nvSpPr>
          <p:cNvPr id="387082" name="Rectangle 11"/>
          <p:cNvSpPr>
            <a:spLocks noChangeArrowheads="1"/>
          </p:cNvSpPr>
          <p:nvPr/>
        </p:nvSpPr>
        <p:spPr bwMode="auto">
          <a:xfrm>
            <a:off x="257175" y="1219200"/>
            <a:ext cx="8572500" cy="4981575"/>
          </a:xfrm>
          <a:prstGeom prst="rect">
            <a:avLst/>
          </a:prstGeom>
          <a:noFill/>
          <a:ln w="38100">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sz="2400">
              <a:solidFill>
                <a:srgbClr val="FFFFFF"/>
              </a:solidFill>
              <a:latin typeface="Times New Roman" charset="0"/>
            </a:endParaRPr>
          </a:p>
        </p:txBody>
      </p:sp>
      <p:sp>
        <p:nvSpPr>
          <p:cNvPr id="387083" name="Line 12"/>
          <p:cNvSpPr>
            <a:spLocks noChangeShapeType="1"/>
          </p:cNvSpPr>
          <p:nvPr/>
        </p:nvSpPr>
        <p:spPr bwMode="auto">
          <a:xfrm>
            <a:off x="4343400" y="1219200"/>
            <a:ext cx="0" cy="49530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87084" name="Line 13"/>
          <p:cNvSpPr>
            <a:spLocks noChangeShapeType="1"/>
          </p:cNvSpPr>
          <p:nvPr/>
        </p:nvSpPr>
        <p:spPr bwMode="auto">
          <a:xfrm>
            <a:off x="304800" y="2743200"/>
            <a:ext cx="8534400" cy="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87085" name="Line 14"/>
          <p:cNvSpPr>
            <a:spLocks noChangeShapeType="1"/>
          </p:cNvSpPr>
          <p:nvPr/>
        </p:nvSpPr>
        <p:spPr bwMode="auto">
          <a:xfrm>
            <a:off x="228600" y="4419600"/>
            <a:ext cx="8534400" cy="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87086" name="Text Box 15"/>
          <p:cNvSpPr txBox="1">
            <a:spLocks noChangeArrowheads="1"/>
          </p:cNvSpPr>
          <p:nvPr/>
        </p:nvSpPr>
        <p:spPr bwMode="auto">
          <a:xfrm>
            <a:off x="8578850" y="76200"/>
            <a:ext cx="4889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latin typeface="Times New Roman" charset="0"/>
              </a:rPr>
              <a:t>33</a:t>
            </a:r>
          </a:p>
        </p:txBody>
      </p:sp>
      <p:sp>
        <p:nvSpPr>
          <p:cNvPr id="387087" name="WordArt 16"/>
          <p:cNvSpPr>
            <a:spLocks noChangeArrowheads="1" noChangeShapeType="1" noTextEdit="1"/>
          </p:cNvSpPr>
          <p:nvPr/>
        </p:nvSpPr>
        <p:spPr bwMode="auto">
          <a:xfrm>
            <a:off x="228600" y="771525"/>
            <a:ext cx="1714500" cy="657225"/>
          </a:xfrm>
          <a:prstGeom prst="rect">
            <a:avLst/>
          </a:prstGeom>
        </p:spPr>
        <p:txBody>
          <a:bodyPr wrap="none" fromWordArt="1">
            <a:prstTxWarp prst="textDoubleWave1">
              <a:avLst>
                <a:gd name="adj1" fmla="val 6500"/>
                <a:gd name="adj2" fmla="val 0"/>
              </a:avLst>
            </a:prstTxWarp>
          </a:bodyPr>
          <a:lstStyle/>
          <a:p>
            <a:pPr algn="ctr"/>
            <a:r>
              <a:rPr lang="en-US" sz="3600" kern="1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Formless</a:t>
            </a:r>
          </a:p>
        </p:txBody>
      </p:sp>
      <p:sp>
        <p:nvSpPr>
          <p:cNvPr id="387088" name="WordArt 17"/>
          <p:cNvSpPr>
            <a:spLocks noChangeArrowheads="1" noChangeShapeType="1" noTextEdit="1"/>
          </p:cNvSpPr>
          <p:nvPr/>
        </p:nvSpPr>
        <p:spPr bwMode="auto">
          <a:xfrm>
            <a:off x="5334000" y="381000"/>
            <a:ext cx="822325" cy="1285875"/>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Void</a:t>
            </a:r>
          </a:p>
        </p:txBody>
      </p:sp>
      <p:sp>
        <p:nvSpPr>
          <p:cNvPr id="227346" name="WordArt 18"/>
          <p:cNvSpPr>
            <a:spLocks noChangeArrowheads="1" noChangeShapeType="1" noTextEdit="1"/>
          </p:cNvSpPr>
          <p:nvPr/>
        </p:nvSpPr>
        <p:spPr bwMode="auto">
          <a:xfrm>
            <a:off x="2552700" y="771525"/>
            <a:ext cx="1714500" cy="657225"/>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Forming</a:t>
            </a:r>
          </a:p>
        </p:txBody>
      </p:sp>
      <p:sp>
        <p:nvSpPr>
          <p:cNvPr id="227347" name="WordArt 19"/>
          <p:cNvSpPr>
            <a:spLocks noChangeArrowheads="1" noChangeShapeType="1" noTextEdit="1"/>
          </p:cNvSpPr>
          <p:nvPr/>
        </p:nvSpPr>
        <p:spPr bwMode="auto">
          <a:xfrm>
            <a:off x="6858000" y="771525"/>
            <a:ext cx="1714500" cy="657225"/>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Filling</a:t>
            </a:r>
          </a:p>
        </p:txBody>
      </p:sp>
      <p:sp>
        <p:nvSpPr>
          <p:cNvPr id="227348" name="AutoShape 20"/>
          <p:cNvSpPr>
            <a:spLocks noChangeArrowheads="1"/>
          </p:cNvSpPr>
          <p:nvPr/>
        </p:nvSpPr>
        <p:spPr bwMode="auto">
          <a:xfrm>
            <a:off x="19050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endParaRPr lang="en-US">
              <a:solidFill>
                <a:srgbClr val="000000"/>
              </a:solidFill>
            </a:endParaRPr>
          </a:p>
        </p:txBody>
      </p:sp>
      <p:sp>
        <p:nvSpPr>
          <p:cNvPr id="227349" name="AutoShape 21"/>
          <p:cNvSpPr>
            <a:spLocks noChangeArrowheads="1"/>
          </p:cNvSpPr>
          <p:nvPr/>
        </p:nvSpPr>
        <p:spPr bwMode="auto">
          <a:xfrm>
            <a:off x="62484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endParaRPr lang="en-US">
              <a:solidFill>
                <a:srgbClr val="000000"/>
              </a:solidFill>
            </a:endParaRPr>
          </a:p>
        </p:txBody>
      </p:sp>
      <p:sp>
        <p:nvSpPr>
          <p:cNvPr id="387093" name="Rectangle 22"/>
          <p:cNvSpPr>
            <a:spLocks noGrp="1" noChangeArrowheads="1"/>
          </p:cNvSpPr>
          <p:nvPr>
            <p:ph type="title" idx="4294967295"/>
          </p:nvPr>
        </p:nvSpPr>
        <p:spPr>
          <a:xfrm>
            <a:off x="152400" y="0"/>
            <a:ext cx="6629400" cy="838200"/>
          </a:xfrm>
        </p:spPr>
        <p:txBody>
          <a:bodyPr/>
          <a:lstStyle/>
          <a:p>
            <a:pPr algn="l" eaLnBrk="1" hangingPunct="1"/>
            <a:r>
              <a:rPr lang="en-US" sz="5400" b="1">
                <a:solidFill>
                  <a:srgbClr val="FAFE1E"/>
                </a:solidFill>
                <a:latin typeface="Times New Roman" charset="0"/>
                <a:ea typeface="ＭＳ Ｐゴシック" charset="0"/>
                <a:cs typeface="ＭＳ Ｐゴシック" charset="0"/>
              </a:rPr>
              <a:t>Days of Creation</a:t>
            </a:r>
            <a:endParaRPr lang="en-US">
              <a:latin typeface="Times New Roman" charset="0"/>
              <a:ea typeface="ＭＳ Ｐゴシック" charset="0"/>
              <a:cs typeface="ＭＳ Ｐゴシック"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7348"/>
                                        </p:tgtEl>
                                        <p:attrNameLst>
                                          <p:attrName>style.visibility</p:attrName>
                                        </p:attrNameLst>
                                      </p:cBhvr>
                                      <p:to>
                                        <p:strVal val="visible"/>
                                      </p:to>
                                    </p:set>
                                    <p:animEffect transition="in" filter="wipe(left)">
                                      <p:cBhvr>
                                        <p:cTn id="7" dur="500"/>
                                        <p:tgtEl>
                                          <p:spTgt spid="227348"/>
                                        </p:tgtEl>
                                      </p:cBhvr>
                                    </p:animEffect>
                                  </p:childTnLst>
                                </p:cTn>
                              </p:par>
                              <p:par>
                                <p:cTn id="8" presetID="31" presetClass="entr" presetSubtype="0" fill="hold" grpId="0" nodeType="withEffect">
                                  <p:stCondLst>
                                    <p:cond delay="0"/>
                                  </p:stCondLst>
                                  <p:iterate type="lt">
                                    <p:tmPct val="5000"/>
                                  </p:iterate>
                                  <p:childTnLst>
                                    <p:set>
                                      <p:cBhvr>
                                        <p:cTn id="9" dur="1" fill="hold">
                                          <p:stCondLst>
                                            <p:cond delay="0"/>
                                          </p:stCondLst>
                                        </p:cTn>
                                        <p:tgtEl>
                                          <p:spTgt spid="227346"/>
                                        </p:tgtEl>
                                        <p:attrNameLst>
                                          <p:attrName>style.visibility</p:attrName>
                                        </p:attrNameLst>
                                      </p:cBhvr>
                                      <p:to>
                                        <p:strVal val="visible"/>
                                      </p:to>
                                    </p:set>
                                    <p:anim calcmode="lin" valueType="num">
                                      <p:cBhvr>
                                        <p:cTn id="10" dur="1000" fill="hold"/>
                                        <p:tgtEl>
                                          <p:spTgt spid="227346"/>
                                        </p:tgtEl>
                                        <p:attrNameLst>
                                          <p:attrName>ppt_w</p:attrName>
                                        </p:attrNameLst>
                                      </p:cBhvr>
                                      <p:tavLst>
                                        <p:tav tm="0">
                                          <p:val>
                                            <p:fltVal val="0"/>
                                          </p:val>
                                        </p:tav>
                                        <p:tav tm="100000">
                                          <p:val>
                                            <p:strVal val="#ppt_w"/>
                                          </p:val>
                                        </p:tav>
                                      </p:tavLst>
                                    </p:anim>
                                    <p:anim calcmode="lin" valueType="num">
                                      <p:cBhvr>
                                        <p:cTn id="11" dur="1000" fill="hold"/>
                                        <p:tgtEl>
                                          <p:spTgt spid="227346"/>
                                        </p:tgtEl>
                                        <p:attrNameLst>
                                          <p:attrName>ppt_h</p:attrName>
                                        </p:attrNameLst>
                                      </p:cBhvr>
                                      <p:tavLst>
                                        <p:tav tm="0">
                                          <p:val>
                                            <p:fltVal val="0"/>
                                          </p:val>
                                        </p:tav>
                                        <p:tav tm="100000">
                                          <p:val>
                                            <p:strVal val="#ppt_h"/>
                                          </p:val>
                                        </p:tav>
                                      </p:tavLst>
                                    </p:anim>
                                    <p:anim calcmode="lin" valueType="num">
                                      <p:cBhvr>
                                        <p:cTn id="12" dur="1000" fill="hold"/>
                                        <p:tgtEl>
                                          <p:spTgt spid="227346"/>
                                        </p:tgtEl>
                                        <p:attrNameLst>
                                          <p:attrName>style.rotation</p:attrName>
                                        </p:attrNameLst>
                                      </p:cBhvr>
                                      <p:tavLst>
                                        <p:tav tm="0">
                                          <p:val>
                                            <p:fltVal val="90"/>
                                          </p:val>
                                        </p:tav>
                                        <p:tav tm="100000">
                                          <p:val>
                                            <p:fltVal val="0"/>
                                          </p:val>
                                        </p:tav>
                                      </p:tavLst>
                                    </p:anim>
                                    <p:animEffect transition="in" filter="fade">
                                      <p:cBhvr>
                                        <p:cTn id="13" dur="1000"/>
                                        <p:tgtEl>
                                          <p:spTgt spid="22734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227332"/>
                                        </p:tgtEl>
                                        <p:attrNameLst>
                                          <p:attrName>style.visibility</p:attrName>
                                        </p:attrNameLst>
                                      </p:cBhvr>
                                      <p:to>
                                        <p:strVal val="visible"/>
                                      </p:to>
                                    </p:set>
                                    <p:animEffect transition="in" filter="dissolve">
                                      <p:cBhvr>
                                        <p:cTn id="18" dur="500"/>
                                        <p:tgtEl>
                                          <p:spTgt spid="22733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227333"/>
                                        </p:tgtEl>
                                        <p:attrNameLst>
                                          <p:attrName>style.visibility</p:attrName>
                                        </p:attrNameLst>
                                      </p:cBhvr>
                                      <p:to>
                                        <p:strVal val="visible"/>
                                      </p:to>
                                    </p:set>
                                    <p:animEffect transition="in" filter="dissolve">
                                      <p:cBhvr>
                                        <p:cTn id="23" dur="500"/>
                                        <p:tgtEl>
                                          <p:spTgt spid="22733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227334"/>
                                        </p:tgtEl>
                                        <p:attrNameLst>
                                          <p:attrName>style.visibility</p:attrName>
                                        </p:attrNameLst>
                                      </p:cBhvr>
                                      <p:to>
                                        <p:strVal val="visible"/>
                                      </p:to>
                                    </p:set>
                                    <p:animEffect transition="in" filter="dissolve">
                                      <p:cBhvr>
                                        <p:cTn id="28" dur="500"/>
                                        <p:tgtEl>
                                          <p:spTgt spid="22733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27349"/>
                                        </p:tgtEl>
                                        <p:attrNameLst>
                                          <p:attrName>style.visibility</p:attrName>
                                        </p:attrNameLst>
                                      </p:cBhvr>
                                      <p:to>
                                        <p:strVal val="visible"/>
                                      </p:to>
                                    </p:set>
                                    <p:animEffect transition="in" filter="wipe(left)">
                                      <p:cBhvr>
                                        <p:cTn id="33" dur="500"/>
                                        <p:tgtEl>
                                          <p:spTgt spid="227349"/>
                                        </p:tgtEl>
                                      </p:cBhvr>
                                    </p:animEffect>
                                  </p:childTnLst>
                                </p:cTn>
                              </p:par>
                              <p:par>
                                <p:cTn id="34" presetID="31" presetClass="entr" presetSubtype="0" fill="hold" grpId="0" nodeType="withEffect">
                                  <p:stCondLst>
                                    <p:cond delay="0"/>
                                  </p:stCondLst>
                                  <p:iterate type="lt">
                                    <p:tmPct val="5000"/>
                                  </p:iterate>
                                  <p:childTnLst>
                                    <p:set>
                                      <p:cBhvr>
                                        <p:cTn id="35" dur="1" fill="hold">
                                          <p:stCondLst>
                                            <p:cond delay="0"/>
                                          </p:stCondLst>
                                        </p:cTn>
                                        <p:tgtEl>
                                          <p:spTgt spid="227347"/>
                                        </p:tgtEl>
                                        <p:attrNameLst>
                                          <p:attrName>style.visibility</p:attrName>
                                        </p:attrNameLst>
                                      </p:cBhvr>
                                      <p:to>
                                        <p:strVal val="visible"/>
                                      </p:to>
                                    </p:set>
                                    <p:anim calcmode="lin" valueType="num">
                                      <p:cBhvr>
                                        <p:cTn id="36" dur="1000" fill="hold"/>
                                        <p:tgtEl>
                                          <p:spTgt spid="227347"/>
                                        </p:tgtEl>
                                        <p:attrNameLst>
                                          <p:attrName>ppt_w</p:attrName>
                                        </p:attrNameLst>
                                      </p:cBhvr>
                                      <p:tavLst>
                                        <p:tav tm="0">
                                          <p:val>
                                            <p:fltVal val="0"/>
                                          </p:val>
                                        </p:tav>
                                        <p:tav tm="100000">
                                          <p:val>
                                            <p:strVal val="#ppt_w"/>
                                          </p:val>
                                        </p:tav>
                                      </p:tavLst>
                                    </p:anim>
                                    <p:anim calcmode="lin" valueType="num">
                                      <p:cBhvr>
                                        <p:cTn id="37" dur="1000" fill="hold"/>
                                        <p:tgtEl>
                                          <p:spTgt spid="227347"/>
                                        </p:tgtEl>
                                        <p:attrNameLst>
                                          <p:attrName>ppt_h</p:attrName>
                                        </p:attrNameLst>
                                      </p:cBhvr>
                                      <p:tavLst>
                                        <p:tav tm="0">
                                          <p:val>
                                            <p:fltVal val="0"/>
                                          </p:val>
                                        </p:tav>
                                        <p:tav tm="100000">
                                          <p:val>
                                            <p:strVal val="#ppt_h"/>
                                          </p:val>
                                        </p:tav>
                                      </p:tavLst>
                                    </p:anim>
                                    <p:anim calcmode="lin" valueType="num">
                                      <p:cBhvr>
                                        <p:cTn id="38" dur="1000" fill="hold"/>
                                        <p:tgtEl>
                                          <p:spTgt spid="227347"/>
                                        </p:tgtEl>
                                        <p:attrNameLst>
                                          <p:attrName>style.rotation</p:attrName>
                                        </p:attrNameLst>
                                      </p:cBhvr>
                                      <p:tavLst>
                                        <p:tav tm="0">
                                          <p:val>
                                            <p:fltVal val="90"/>
                                          </p:val>
                                        </p:tav>
                                        <p:tav tm="100000">
                                          <p:val>
                                            <p:fltVal val="0"/>
                                          </p:val>
                                        </p:tav>
                                      </p:tavLst>
                                    </p:anim>
                                    <p:animEffect transition="in" filter="fade">
                                      <p:cBhvr>
                                        <p:cTn id="39" dur="1000"/>
                                        <p:tgtEl>
                                          <p:spTgt spid="227347"/>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227335"/>
                                        </p:tgtEl>
                                        <p:attrNameLst>
                                          <p:attrName>style.visibility</p:attrName>
                                        </p:attrNameLst>
                                      </p:cBhvr>
                                      <p:to>
                                        <p:strVal val="visible"/>
                                      </p:to>
                                    </p:set>
                                    <p:animEffect transition="in" filter="dissolve">
                                      <p:cBhvr>
                                        <p:cTn id="44" dur="500"/>
                                        <p:tgtEl>
                                          <p:spTgt spid="227335"/>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227336"/>
                                        </p:tgtEl>
                                        <p:attrNameLst>
                                          <p:attrName>style.visibility</p:attrName>
                                        </p:attrNameLst>
                                      </p:cBhvr>
                                      <p:to>
                                        <p:strVal val="visible"/>
                                      </p:to>
                                    </p:set>
                                    <p:animEffect transition="in" filter="dissolve">
                                      <p:cBhvr>
                                        <p:cTn id="49" dur="500"/>
                                        <p:tgtEl>
                                          <p:spTgt spid="227336"/>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227337"/>
                                        </p:tgtEl>
                                        <p:attrNameLst>
                                          <p:attrName>style.visibility</p:attrName>
                                        </p:attrNameLst>
                                      </p:cBhvr>
                                      <p:to>
                                        <p:strVal val="visible"/>
                                      </p:to>
                                    </p:set>
                                    <p:animEffect transition="in" filter="dissolve">
                                      <p:cBhvr>
                                        <p:cTn id="54" dur="500"/>
                                        <p:tgtEl>
                                          <p:spTgt spid="2273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2" grpId="0" autoUpdateAnimBg="0"/>
      <p:bldP spid="227333" grpId="0" autoUpdateAnimBg="0"/>
      <p:bldP spid="227334" grpId="0" autoUpdateAnimBg="0"/>
      <p:bldP spid="227335" grpId="0" autoUpdateAnimBg="0"/>
      <p:bldP spid="227336" grpId="0" autoUpdateAnimBg="0"/>
      <p:bldP spid="227337" grpId="0" autoUpdateAnimBg="0"/>
      <p:bldP spid="227346" grpId="0" animBg="1"/>
      <p:bldP spid="227347" grpId="0" animBg="1"/>
      <p:bldP spid="227348" grpId="0" animBg="1"/>
      <p:bldP spid="227349" grpId="0" animBg="1"/>
    </p:bldLst>
  </p:timing>
</p:sld>
</file>

<file path=ppt/theme/theme1.xml><?xml version="1.0" encoding="utf-8"?>
<a:theme xmlns:a="http://schemas.openxmlformats.org/drawingml/2006/main" name="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7.5.02-MAP-SBC 10_0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7.5.02-MAP-SBC 10_0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7.5.02-MAP-SBC 10_0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5.02-MAP-SBC 10_0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5.02-MAP-SBC 10_0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5.02-MAP-SBC 10_0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5.02-MAP-SBC 10_0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5.02-MAP-SBC 10_0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5.02-MAP-SBC 10_0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3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7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White on Black Background">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Clipboard">
  <a:themeElements>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fontScheme name="Clipboar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Clipboard 1">
        <a:dk1>
          <a:srgbClr val="000000"/>
        </a:dk1>
        <a:lt1>
          <a:srgbClr val="ECDB96"/>
        </a:lt1>
        <a:dk2>
          <a:srgbClr val="000000"/>
        </a:dk2>
        <a:lt2>
          <a:srgbClr val="808080"/>
        </a:lt2>
        <a:accent1>
          <a:srgbClr val="BBE0E3"/>
        </a:accent1>
        <a:accent2>
          <a:srgbClr val="333399"/>
        </a:accent2>
        <a:accent3>
          <a:srgbClr val="F4EAC9"/>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lipboard 3">
        <a:dk1>
          <a:srgbClr val="000000"/>
        </a:dk1>
        <a:lt1>
          <a:srgbClr val="ECDB96"/>
        </a:lt1>
        <a:dk2>
          <a:srgbClr val="000000"/>
        </a:dk2>
        <a:lt2>
          <a:srgbClr val="969696"/>
        </a:lt2>
        <a:accent1>
          <a:srgbClr val="FFFFFF"/>
        </a:accent1>
        <a:accent2>
          <a:srgbClr val="8DC6FF"/>
        </a:accent2>
        <a:accent3>
          <a:srgbClr val="F4EAC9"/>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7.5.02-MAP-SBC 10_0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7.5.02-MAP-SBC 10_0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7.5.02-MAP-SBC 10_0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5.02-MAP-SBC 10_0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5.02-MAP-SBC 10_0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5.02-MAP-SBC 10_0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5.02-MAP-SBC 10_0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5.02-MAP-SBC 10_0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5.02-MAP-SBC 10_0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_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8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Cascade</Template>
  <TotalTime>4294</TotalTime>
  <Words>4277</Words>
  <Application>Microsoft Macintosh PowerPoint</Application>
  <PresentationFormat>On-screen Show (4:3)</PresentationFormat>
  <Paragraphs>1023</Paragraphs>
  <Slides>105</Slides>
  <Notes>97</Notes>
  <HiddenSlides>1</HiddenSlides>
  <MMClips>0</MMClips>
  <ScaleCrop>false</ScaleCrop>
  <HeadingPairs>
    <vt:vector size="8" baseType="variant">
      <vt:variant>
        <vt:lpstr>Fonts Used</vt:lpstr>
      </vt:variant>
      <vt:variant>
        <vt:i4>21</vt:i4>
      </vt:variant>
      <vt:variant>
        <vt:lpstr>Theme</vt:lpstr>
      </vt:variant>
      <vt:variant>
        <vt:i4>33</vt:i4>
      </vt:variant>
      <vt:variant>
        <vt:lpstr>Embedded OLE Servers</vt:lpstr>
      </vt:variant>
      <vt:variant>
        <vt:i4>1</vt:i4>
      </vt:variant>
      <vt:variant>
        <vt:lpstr>Slide Titles</vt:lpstr>
      </vt:variant>
      <vt:variant>
        <vt:i4>105</vt:i4>
      </vt:variant>
    </vt:vector>
  </HeadingPairs>
  <TitlesOfParts>
    <vt:vector size="160" baseType="lpstr">
      <vt:lpstr>26</vt:lpstr>
      <vt:lpstr>B VAG Rounded Bold</vt:lpstr>
      <vt:lpstr>楷体</vt:lpstr>
      <vt:lpstr>Kosher-Normal</vt:lpstr>
      <vt:lpstr>Limon F1</vt:lpstr>
      <vt:lpstr>Limon S1</vt:lpstr>
      <vt:lpstr>Times</vt:lpstr>
      <vt:lpstr>Arial</vt:lpstr>
      <vt:lpstr>Arial Black</vt:lpstr>
      <vt:lpstr>Calibri</vt:lpstr>
      <vt:lpstr>Comic Sans MS</vt:lpstr>
      <vt:lpstr>Helvetica</vt:lpstr>
      <vt:lpstr>Impact</vt:lpstr>
      <vt:lpstr>Kantipur Regular</vt:lpstr>
      <vt:lpstr>KeralaLite</vt:lpstr>
      <vt:lpstr>Lucida Grande</vt:lpstr>
      <vt:lpstr>Monotype Sorts</vt:lpstr>
      <vt:lpstr>Tharmini Plain</vt:lpstr>
      <vt:lpstr>Times New Roman</vt:lpstr>
      <vt:lpstr>Wingdings</vt:lpstr>
      <vt:lpstr>WwinBurmese</vt:lpstr>
      <vt:lpstr>Cascade</vt:lpstr>
      <vt:lpstr>untitled 1</vt:lpstr>
      <vt:lpstr>7.5.02-MAP-SBC 10_03</vt:lpstr>
      <vt:lpstr>Blank Presentation</vt:lpstr>
      <vt:lpstr>Default Design</vt:lpstr>
      <vt:lpstr>1_Cascade</vt:lpstr>
      <vt:lpstr>3_Default Design</vt:lpstr>
      <vt:lpstr>1_untitled 1</vt:lpstr>
      <vt:lpstr>2_untitled 1</vt:lpstr>
      <vt:lpstr>2_Default Design</vt:lpstr>
      <vt:lpstr>2_Blank Presentation</vt:lpstr>
      <vt:lpstr>Blue Diagonal</vt:lpstr>
      <vt:lpstr>6_Default Design</vt:lpstr>
      <vt:lpstr>4_Blank Presentation</vt:lpstr>
      <vt:lpstr>7_Default Design</vt:lpstr>
      <vt:lpstr>1_7.5.02-MAP-SBC 10_03</vt:lpstr>
      <vt:lpstr>2_Cascade</vt:lpstr>
      <vt:lpstr>8_Default Design</vt:lpstr>
      <vt:lpstr>1_Blue Diagonal</vt:lpstr>
      <vt:lpstr>11_Blank Presentation</vt:lpstr>
      <vt:lpstr>8_Office Theme</vt:lpstr>
      <vt:lpstr>3_Beam</vt:lpstr>
      <vt:lpstr>7_Blank Presentation</vt:lpstr>
      <vt:lpstr>Beam</vt:lpstr>
      <vt:lpstr>4_Default Design</vt:lpstr>
      <vt:lpstr>2_Beam</vt:lpstr>
      <vt:lpstr>White on Black Background</vt:lpstr>
      <vt:lpstr>1_Orbit</vt:lpstr>
      <vt:lpstr>1_Clipboard</vt:lpstr>
      <vt:lpstr>2_Blue Diagonal</vt:lpstr>
      <vt:lpstr>blstripc.ppt - Blue Stripes</vt:lpstr>
      <vt:lpstr>5_Default Design</vt:lpstr>
      <vt:lpstr>8_Blank Presentation</vt:lpstr>
      <vt:lpstr>Document</vt:lpstr>
      <vt:lpstr>Old Testament Backgrounds </vt:lpstr>
      <vt:lpstr>Introduce Yourself!</vt:lpstr>
      <vt:lpstr>Who Am I?  (Family Roots)</vt:lpstr>
      <vt:lpstr>Who Am I?  (Education Roots)</vt:lpstr>
      <vt:lpstr>Who Am I?  (My Passions)</vt:lpstr>
      <vt:lpstr>Our People</vt:lpstr>
      <vt:lpstr>PowerPoint Presentation</vt:lpstr>
      <vt:lpstr>Thailand • Mongolia • Myanmar • Indonesia</vt:lpstr>
      <vt:lpstr>International Community School (est. 1993)</vt:lpstr>
      <vt:lpstr>ICS now has 480 students!</vt:lpstr>
      <vt:lpstr>Our Three Sons</vt:lpstr>
      <vt:lpstr>Our Three Sons</vt:lpstr>
      <vt:lpstr>The Griffiths  31 May 2019</vt:lpstr>
      <vt:lpstr>Kurt (32) and Cara run an HR consulting business near Seattle</vt:lpstr>
      <vt:lpstr>Stephen &amp; Katie</vt:lpstr>
      <vt:lpstr>Susan loves Jesse</vt:lpstr>
      <vt:lpstr>Stephen (29) is a United A320 pilot commuting from Seattle to fly from SFO</vt:lpstr>
      <vt:lpstr>JESSE GRIFFITH BORN  14 MAY 2019</vt:lpstr>
      <vt:lpstr>John (26) is a graphic artist in Redlands, California</vt:lpstr>
      <vt:lpstr>Our Mission Organization…</vt:lpstr>
      <vt:lpstr>Our People</vt:lpstr>
      <vt:lpstr>Crossroads People • June 2019</vt:lpstr>
      <vt:lpstr>Our People</vt:lpstr>
      <vt:lpstr>Our People</vt:lpstr>
      <vt:lpstr>I direct the SBC Doctor of Ministry studies (DMin)</vt:lpstr>
      <vt:lpstr>Leading Change &amp; Conflict Resolution  (Dr. Alan McMahan Oct 2016)</vt:lpstr>
      <vt:lpstr>Who Am I?  (My Passions)</vt:lpstr>
      <vt:lpstr>Ministry Alphabet Soup</vt:lpstr>
      <vt:lpstr>IBS Advantages</vt:lpstr>
      <vt:lpstr>SBC Courses I Teach</vt:lpstr>
      <vt:lpstr>What's this course about?</vt:lpstr>
      <vt:lpstr>How Well Do You Know Your  Old Testament?</vt:lpstr>
      <vt:lpstr>OT Bookshelf</vt:lpstr>
      <vt:lpstr>OT Survey &amp;  OT Foundations</vt:lpstr>
      <vt:lpstr>Readings</vt:lpstr>
      <vt:lpstr>Readings</vt:lpstr>
      <vt:lpstr>Readings</vt:lpstr>
      <vt:lpstr>OT Foundations  Readings</vt:lpstr>
      <vt:lpstr>OT Foundations  Readings</vt:lpstr>
      <vt:lpstr>Our Two Websites</vt:lpstr>
      <vt:lpstr>All Quizzes and Exams are Closed Book!</vt:lpstr>
      <vt:lpstr>How to Get on Moodle…</vt:lpstr>
      <vt:lpstr>SBC Grading</vt:lpstr>
      <vt:lpstr>CGS/LBC Grading</vt:lpstr>
      <vt:lpstr>Assignment File System</vt:lpstr>
      <vt:lpstr>Dr John Fryman</vt:lpstr>
      <vt:lpstr>English</vt:lpstr>
      <vt:lpstr>Burmese</vt:lpstr>
      <vt:lpstr>French</vt:lpstr>
      <vt:lpstr>Japanese</vt:lpstr>
      <vt:lpstr>Khmer (Cambodian)</vt:lpstr>
      <vt:lpstr>Korean</vt:lpstr>
      <vt:lpstr>Malay</vt:lpstr>
      <vt:lpstr>Mao (India)</vt:lpstr>
      <vt:lpstr>Malayalam (India)</vt:lpstr>
      <vt:lpstr>Mongolian</vt:lpstr>
      <vt:lpstr>Nepali</vt:lpstr>
      <vt:lpstr>Swahili (Kenya)</vt:lpstr>
      <vt:lpstr>Tagalog (Philippines)</vt:lpstr>
      <vt:lpstr>Tangkhul (India)</vt:lpstr>
      <vt:lpstr>Tamil (Sri Lanka/India)</vt:lpstr>
      <vt:lpstr>Vietnamese</vt:lpstr>
      <vt:lpstr>Bahasa Indonesia</vt:lpstr>
      <vt:lpstr>Chinese (Mandarin)</vt:lpstr>
      <vt:lpstr>PowerPoint (945 slides) Student Workbook (100 pages) Teacher Script (400 pages)</vt:lpstr>
      <vt:lpstr>YOUR  BIBLE FILE</vt:lpstr>
      <vt:lpstr>10 File Folders</vt:lpstr>
      <vt:lpstr>Opening Up  "Your Bible File" </vt:lpstr>
      <vt:lpstr>Opening Up  "Your Bible File"</vt:lpstr>
      <vt:lpstr>C 4 3 S J </vt:lpstr>
      <vt:lpstr>5 Key Words or Phrases:</vt:lpstr>
      <vt:lpstr>5 Key Words or Phrases:</vt:lpstr>
      <vt:lpstr>5 Key Words or Phrases:</vt:lpstr>
      <vt:lpstr>THE 4  PEOPLE ARE:</vt:lpstr>
      <vt:lpstr>A Judge Must Judge</vt:lpstr>
      <vt:lpstr>THE 4  PEOPLE ARE:</vt:lpstr>
      <vt:lpstr>Creation to Joshua</vt:lpstr>
      <vt:lpstr>5 Key Words or Phrases:</vt:lpstr>
      <vt:lpstr>A R C</vt:lpstr>
      <vt:lpstr>THE  3  SOCIETIES ARE:</vt:lpstr>
      <vt:lpstr>OT Review</vt:lpstr>
      <vt:lpstr>To Review…</vt:lpstr>
      <vt:lpstr>The Basics</vt:lpstr>
      <vt:lpstr>The Last Two Folders</vt:lpstr>
      <vt:lpstr>Your New Mental "Bible File”</vt:lpstr>
      <vt:lpstr>Membuka  “Arsip Alkitab Anda”</vt:lpstr>
      <vt:lpstr>Membuka  “Arsip Alkitab Anda”</vt:lpstr>
      <vt:lpstr>Membuka   “Arsip Alkitab Anda”</vt:lpstr>
      <vt:lpstr>5 Kata Kunci atau Ungkapan:</vt:lpstr>
      <vt:lpstr>5 Kata Kunci atau Ungkapan:</vt:lpstr>
      <vt:lpstr>     4  TOKOH tsb adalah:</vt:lpstr>
      <vt:lpstr>AYMY</vt:lpstr>
      <vt:lpstr>5 Kata Kunci atau Ungkapan:</vt:lpstr>
      <vt:lpstr>KAKAP</vt:lpstr>
      <vt:lpstr>KE  3  KOMUNITAS ADALAH:</vt:lpstr>
      <vt:lpstr>“in the beginning”</vt:lpstr>
      <vt:lpstr>“pada mulanya”</vt:lpstr>
      <vt:lpstr>“起初”</vt:lpstr>
      <vt:lpstr>Days of Creation</vt:lpstr>
      <vt:lpstr>Days of Creation in Bahasa Indonesian</vt:lpstr>
      <vt:lpstr>六天的创造</vt:lpstr>
      <vt:lpstr>Please login tomorrow to check your access then do your reading for next week!</vt:lpstr>
      <vt:lpstr>2019 Project Sign Up List</vt:lpstr>
      <vt:lpstr>Black</vt:lpstr>
      <vt:lpstr>OT Backgrounds link at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Old Testament Survey</dc:title>
  <dc:creator>Rick Griffith</dc:creator>
  <cp:lastModifiedBy>Rick Griffith</cp:lastModifiedBy>
  <cp:revision>122</cp:revision>
  <dcterms:created xsi:type="dcterms:W3CDTF">2009-07-22T23:22:22Z</dcterms:created>
  <dcterms:modified xsi:type="dcterms:W3CDTF">2023-02-15T05:25:12Z</dcterms:modified>
</cp:coreProperties>
</file>