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6.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7.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theme/theme10.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1.xml" ContentType="application/vnd.openxmlformats-officedocument.theme+xml"/>
  <Override PartName="/ppt/slideLayouts/slideLayout98.xml" ContentType="application/vnd.openxmlformats-officedocument.presentationml.slideLayout+xml"/>
  <Override PartName="/ppt/theme/theme12.xml" ContentType="application/vnd.openxmlformats-officedocument.theme+xml"/>
  <Override PartName="/ppt/slideLayouts/slideLayout99.xml" ContentType="application/vnd.openxmlformats-officedocument.presentationml.slideLayout+xml"/>
  <Override PartName="/ppt/theme/theme13.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4.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5.xml" ContentType="application/vnd.openxmlformats-officedocument.theme+xml"/>
  <Override PartName="/ppt/slideLayouts/slideLayout126.xml" ContentType="application/vnd.openxmlformats-officedocument.presentationml.slideLayout+xml"/>
  <Override PartName="/ppt/theme/theme16.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7.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9.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20.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21.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22.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3.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4.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5.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6.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7.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28.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9.xml" ContentType="application/vnd.openxmlformats-officedocument.theme+xml"/>
  <Override PartName="/ppt/slideLayouts/slideLayout274.xml" ContentType="application/vnd.openxmlformats-officedocument.presentationml.slideLayout+xml"/>
  <Override PartName="/ppt/theme/theme30.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31.xml" ContentType="application/vnd.openxmlformats-officedocument.theme+xml"/>
  <Override PartName="/ppt/slideLayouts/slideLayout287.xml" ContentType="application/vnd.openxmlformats-officedocument.presentationml.slideLayout+xml"/>
  <Override PartName="/ppt/theme/theme32.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33.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34.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5.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6.xml" ContentType="application/vnd.openxmlformats-officedocument.theme+xml"/>
  <Override PartName="/ppt/slideLayouts/slideLayout325.xml" ContentType="application/vnd.openxmlformats-officedocument.presentationml.slideLayout+xml"/>
  <Override PartName="/ppt/theme/theme37.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38.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9.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40.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41.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42.xml" ContentType="application/vnd.openxmlformats-officedocument.theme+xml"/>
  <Override PartName="/ppt/slideLayouts/slideLayout372.xml" ContentType="application/vnd.openxmlformats-officedocument.presentationml.slideLayout+xml"/>
  <Override PartName="/ppt/theme/theme4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4.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45.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47.xml" ContentType="application/vnd.openxmlformats-officedocument.theme+xml"/>
  <Override PartName="/ppt/slideLayouts/slideLayout410.xml" ContentType="application/vnd.openxmlformats-officedocument.presentationml.slideLayout+xml"/>
  <Override PartName="/ppt/theme/theme48.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9.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50.xml" ContentType="application/vnd.openxmlformats-officedocument.theme+xml"/>
  <Override PartName="/ppt/slideLayouts/slideLayout437.xml" ContentType="application/vnd.openxmlformats-officedocument.presentationml.slideLayout+xml"/>
  <Override PartName="/ppt/theme/theme51.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52.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53.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54.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55.xml" ContentType="application/vnd.openxmlformats-officedocument.theme+xml"/>
  <Override PartName="/ppt/slideLayouts/slideLayout486.xml" ContentType="application/vnd.openxmlformats-officedocument.presentationml.slideLayout+xml"/>
  <Override PartName="/ppt/theme/theme56.xml" ContentType="application/vnd.openxmlformats-officedocument.theme+xml"/>
  <Override PartName="/ppt/slideLayouts/slideLayout487.xml" ContentType="application/vnd.openxmlformats-officedocument.presentationml.slideLayout+xml"/>
  <Override PartName="/ppt/theme/theme57.xml" ContentType="application/vnd.openxmlformats-officedocument.theme+xml"/>
  <Override PartName="/ppt/slideLayouts/slideLayout488.xml" ContentType="application/vnd.openxmlformats-officedocument.presentationml.slideLayout+xml"/>
  <Override PartName="/ppt/theme/theme58.xml" ContentType="application/vnd.openxmlformats-officedocument.theme+xml"/>
  <Override PartName="/ppt/slideLayouts/slideLayout489.xml" ContentType="application/vnd.openxmlformats-officedocument.presentationml.slideLayout+xml"/>
  <Override PartName="/ppt/theme/theme59.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60.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61.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62.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63.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64.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65.xml" ContentType="application/vnd.openxmlformats-officedocument.theme+xml"/>
  <Override PartName="/ppt/slideLayouts/slideLayout547.xml" ContentType="application/vnd.openxmlformats-officedocument.presentationml.slideLayout+xml"/>
  <Override PartName="/ppt/theme/theme66.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theme/theme67.xml" ContentType="application/vnd.openxmlformats-officedocument.theme+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8.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9.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70.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71.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72.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73.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74.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5.xml" ContentType="application/vnd.openxmlformats-officedocument.theme+xml"/>
  <Override PartName="/ppt/slideLayouts/slideLayout653.xml" ContentType="application/vnd.openxmlformats-officedocument.presentationml.slideLayout+xml"/>
  <Override PartName="/ppt/theme/theme76.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7.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theme/theme78.xml" ContentType="application/vnd.openxmlformats-officedocument.theme+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theme/theme79.xml" ContentType="application/vnd.openxmlformats-officedocument.theme+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80.xml" ContentType="application/vnd.openxmlformats-officedocument.theme+xml"/>
  <Override PartName="/ppt/slideLayouts/slideLayout689.xml" ContentType="application/vnd.openxmlformats-officedocument.presentationml.slideLayout+xml"/>
  <Override PartName="/ppt/theme/theme81.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82.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83.xml" ContentType="application/vnd.openxmlformats-officedocument.theme+xml"/>
  <Override PartName="/ppt/slideLayouts/slideLayout713.xml" ContentType="application/vnd.openxmlformats-officedocument.presentationml.slideLayout+xml"/>
  <Override PartName="/ppt/theme/theme84.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85.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86.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theme/theme87.xml" ContentType="application/vnd.openxmlformats-officedocument.theme+xml"/>
  <Override PartName="/ppt/slideLayouts/slideLayout751.xml" ContentType="application/vnd.openxmlformats-officedocument.presentationml.slideLayout+xml"/>
  <Override PartName="/ppt/theme/theme88.xml" ContentType="application/vnd.openxmlformats-officedocument.theme+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89.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theme/theme90.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91.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92.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93.xml" ContentType="application/vnd.openxmlformats-officedocument.theme+xml"/>
  <Override PartName="/ppt/theme/theme94.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2.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3.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4.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6.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7.xml" ContentType="application/vnd.openxmlformats-officedocument.themeOverr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8.xml" ContentType="application/vnd.openxmlformats-officedocument.themeOverr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theme/themeOverride9.xml" ContentType="application/vnd.openxmlformats-officedocument.themeOverr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tags/tag1.xml" ContentType="application/vnd.openxmlformats-officedocument.presentationml.tags+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tags/tag2.xml" ContentType="application/vnd.openxmlformats-officedocument.presentationml.tags+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media/audio1.bin" ContentType="audio/unknown"/>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theme/themeOverride10.xml" ContentType="application/vnd.openxmlformats-officedocument.themeOverr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686" r:id="rId3"/>
    <p:sldMasterId id="2147483690" r:id="rId4"/>
    <p:sldMasterId id="2147483704" r:id="rId5"/>
    <p:sldMasterId id="2147483716" r:id="rId6"/>
    <p:sldMasterId id="2147483719" r:id="rId7"/>
    <p:sldMasterId id="2147483731" r:id="rId8"/>
    <p:sldMasterId id="2147483744" r:id="rId9"/>
    <p:sldMasterId id="2147483756" r:id="rId10"/>
    <p:sldMasterId id="2147483773" r:id="rId11"/>
    <p:sldMasterId id="2147483785" r:id="rId12"/>
    <p:sldMasterId id="2147483787" r:id="rId13"/>
    <p:sldMasterId id="2147483789" r:id="rId14"/>
    <p:sldMasterId id="2147483804" r:id="rId15"/>
    <p:sldMasterId id="2147483817" r:id="rId16"/>
    <p:sldMasterId id="2147483819" r:id="rId17"/>
    <p:sldMasterId id="2147483833" r:id="rId18"/>
    <p:sldMasterId id="2147483845" r:id="rId19"/>
    <p:sldMasterId id="2147483857" r:id="rId20"/>
    <p:sldMasterId id="2147483870" r:id="rId21"/>
    <p:sldMasterId id="2147483882" r:id="rId22"/>
    <p:sldMasterId id="2147483894" r:id="rId23"/>
    <p:sldMasterId id="2147483939" r:id="rId24"/>
    <p:sldMasterId id="2147483951" r:id="rId25"/>
    <p:sldMasterId id="2147483964" r:id="rId26"/>
    <p:sldMasterId id="2147483976" r:id="rId27"/>
    <p:sldMasterId id="2147483988" r:id="rId28"/>
    <p:sldMasterId id="2147484000" r:id="rId29"/>
    <p:sldMasterId id="2147484012" r:id="rId30"/>
    <p:sldMasterId id="2147484014" r:id="rId31"/>
    <p:sldMasterId id="2147484027" r:id="rId32"/>
    <p:sldMasterId id="2147484043" r:id="rId33"/>
    <p:sldMasterId id="2147484057" r:id="rId34"/>
    <p:sldMasterId id="2147484069" r:id="rId35"/>
    <p:sldMasterId id="2147484072" r:id="rId36"/>
    <p:sldMasterId id="2147484112" r:id="rId37"/>
    <p:sldMasterId id="2147484114" r:id="rId38"/>
    <p:sldMasterId id="2147484126" r:id="rId39"/>
    <p:sldMasterId id="2147484138" r:id="rId40"/>
    <p:sldMasterId id="2147484150" r:id="rId41"/>
    <p:sldMasterId id="2147484162" r:id="rId42"/>
    <p:sldMasterId id="2147484165" r:id="rId43"/>
    <p:sldMasterId id="2147484167" r:id="rId44"/>
    <p:sldMasterId id="2147484179" r:id="rId45"/>
    <p:sldMasterId id="2147484182" r:id="rId46"/>
    <p:sldMasterId id="2147484196" r:id="rId47"/>
    <p:sldMasterId id="2147484208" r:id="rId48"/>
    <p:sldMasterId id="2147484210" r:id="rId49"/>
    <p:sldMasterId id="2147484224" r:id="rId50"/>
    <p:sldMasterId id="2147484238" r:id="rId51"/>
    <p:sldMasterId id="2147484240" r:id="rId52"/>
    <p:sldMasterId id="2147484254" r:id="rId53"/>
    <p:sldMasterId id="2147484268" r:id="rId54"/>
    <p:sldMasterId id="2147484280" r:id="rId55"/>
    <p:sldMasterId id="2147484292" r:id="rId56"/>
    <p:sldMasterId id="2147484294" r:id="rId57"/>
    <p:sldMasterId id="2147484296" r:id="rId58"/>
    <p:sldMasterId id="2147484298" r:id="rId59"/>
    <p:sldMasterId id="2147484300" r:id="rId60"/>
    <p:sldMasterId id="2147484304" r:id="rId61"/>
    <p:sldMasterId id="2147484316" r:id="rId62"/>
    <p:sldMasterId id="2147484328" r:id="rId63"/>
    <p:sldMasterId id="2147484340" r:id="rId64"/>
    <p:sldMasterId id="2147484352" r:id="rId65"/>
    <p:sldMasterId id="2147484364" r:id="rId66"/>
    <p:sldMasterId id="2147484366" r:id="rId67"/>
    <p:sldMasterId id="2147484380" r:id="rId68"/>
    <p:sldMasterId id="2147484394" r:id="rId69"/>
    <p:sldMasterId id="2147484406" r:id="rId70"/>
    <p:sldMasterId id="2147484418" r:id="rId71"/>
    <p:sldMasterId id="2147484430" r:id="rId72"/>
    <p:sldMasterId id="2147484444" r:id="rId73"/>
    <p:sldMasterId id="2147484456" r:id="rId74"/>
    <p:sldMasterId id="2147484468" r:id="rId75"/>
    <p:sldMasterId id="2147484480" r:id="rId76"/>
    <p:sldMasterId id="2147484482" r:id="rId77"/>
    <p:sldMasterId id="2147484507" r:id="rId78"/>
    <p:sldMasterId id="2147484519" r:id="rId79"/>
    <p:sldMasterId id="2147484531" r:id="rId80"/>
    <p:sldMasterId id="2147484534" r:id="rId81"/>
    <p:sldMasterId id="2147484536" r:id="rId82"/>
    <p:sldMasterId id="2147484548" r:id="rId83"/>
    <p:sldMasterId id="2147484561" r:id="rId84"/>
    <p:sldMasterId id="2147484563" r:id="rId85"/>
    <p:sldMasterId id="2147484576" r:id="rId86"/>
    <p:sldMasterId id="2147484590" r:id="rId87"/>
    <p:sldMasterId id="2147484604" r:id="rId88"/>
    <p:sldMasterId id="2147484606" r:id="rId89"/>
    <p:sldMasterId id="2147484620" r:id="rId90"/>
    <p:sldMasterId id="2147484633" r:id="rId91"/>
    <p:sldMasterId id="2147484646" r:id="rId92"/>
    <p:sldMasterId id="2147484658" r:id="rId93"/>
  </p:sldMasterIdLst>
  <p:notesMasterIdLst>
    <p:notesMasterId r:id="rId540"/>
  </p:notesMasterIdLst>
  <p:sldIdLst>
    <p:sldId id="257" r:id="rId94"/>
    <p:sldId id="1223" r:id="rId95"/>
    <p:sldId id="672" r:id="rId96"/>
    <p:sldId id="673" r:id="rId97"/>
    <p:sldId id="674" r:id="rId98"/>
    <p:sldId id="675" r:id="rId99"/>
    <p:sldId id="676" r:id="rId100"/>
    <p:sldId id="677" r:id="rId101"/>
    <p:sldId id="678" r:id="rId102"/>
    <p:sldId id="679" r:id="rId103"/>
    <p:sldId id="603" r:id="rId104"/>
    <p:sldId id="680" r:id="rId105"/>
    <p:sldId id="681" r:id="rId106"/>
    <p:sldId id="682" r:id="rId107"/>
    <p:sldId id="683" r:id="rId108"/>
    <p:sldId id="258" r:id="rId109"/>
    <p:sldId id="259" r:id="rId110"/>
    <p:sldId id="687" r:id="rId111"/>
    <p:sldId id="688" r:id="rId112"/>
    <p:sldId id="599" r:id="rId113"/>
    <p:sldId id="260" r:id="rId114"/>
    <p:sldId id="261" r:id="rId115"/>
    <p:sldId id="262" r:id="rId116"/>
    <p:sldId id="684" r:id="rId117"/>
    <p:sldId id="685" r:id="rId118"/>
    <p:sldId id="686" r:id="rId119"/>
    <p:sldId id="263" r:id="rId120"/>
    <p:sldId id="264" r:id="rId121"/>
    <p:sldId id="265" r:id="rId122"/>
    <p:sldId id="266" r:id="rId123"/>
    <p:sldId id="689" r:id="rId124"/>
    <p:sldId id="602" r:id="rId125"/>
    <p:sldId id="267" r:id="rId126"/>
    <p:sldId id="690" r:id="rId127"/>
    <p:sldId id="691" r:id="rId128"/>
    <p:sldId id="692" r:id="rId129"/>
    <p:sldId id="693" r:id="rId130"/>
    <p:sldId id="694" r:id="rId131"/>
    <p:sldId id="568" r:id="rId132"/>
    <p:sldId id="268" r:id="rId133"/>
    <p:sldId id="564" r:id="rId134"/>
    <p:sldId id="565" r:id="rId135"/>
    <p:sldId id="566" r:id="rId136"/>
    <p:sldId id="329" r:id="rId137"/>
    <p:sldId id="567" r:id="rId138"/>
    <p:sldId id="608" r:id="rId139"/>
    <p:sldId id="600" r:id="rId140"/>
    <p:sldId id="270" r:id="rId141"/>
    <p:sldId id="271" r:id="rId142"/>
    <p:sldId id="272" r:id="rId143"/>
    <p:sldId id="273" r:id="rId144"/>
    <p:sldId id="274" r:id="rId145"/>
    <p:sldId id="275" r:id="rId146"/>
    <p:sldId id="276" r:id="rId147"/>
    <p:sldId id="277" r:id="rId148"/>
    <p:sldId id="695" r:id="rId149"/>
    <p:sldId id="278" r:id="rId150"/>
    <p:sldId id="279" r:id="rId151"/>
    <p:sldId id="280" r:id="rId152"/>
    <p:sldId id="281" r:id="rId153"/>
    <p:sldId id="282" r:id="rId154"/>
    <p:sldId id="283" r:id="rId155"/>
    <p:sldId id="284" r:id="rId156"/>
    <p:sldId id="285" r:id="rId157"/>
    <p:sldId id="286" r:id="rId158"/>
    <p:sldId id="287" r:id="rId159"/>
    <p:sldId id="288" r:id="rId160"/>
    <p:sldId id="289" r:id="rId161"/>
    <p:sldId id="290" r:id="rId162"/>
    <p:sldId id="291" r:id="rId163"/>
    <p:sldId id="562" r:id="rId164"/>
    <p:sldId id="293" r:id="rId165"/>
    <p:sldId id="294" r:id="rId166"/>
    <p:sldId id="295" r:id="rId167"/>
    <p:sldId id="563" r:id="rId168"/>
    <p:sldId id="595" r:id="rId169"/>
    <p:sldId id="596" r:id="rId170"/>
    <p:sldId id="597" r:id="rId171"/>
    <p:sldId id="299" r:id="rId172"/>
    <p:sldId id="300" r:id="rId173"/>
    <p:sldId id="570" r:id="rId174"/>
    <p:sldId id="571" r:id="rId175"/>
    <p:sldId id="572" r:id="rId176"/>
    <p:sldId id="573" r:id="rId177"/>
    <p:sldId id="574" r:id="rId178"/>
    <p:sldId id="575" r:id="rId179"/>
    <p:sldId id="576" r:id="rId180"/>
    <p:sldId id="577" r:id="rId181"/>
    <p:sldId id="578" r:id="rId182"/>
    <p:sldId id="579" r:id="rId183"/>
    <p:sldId id="580" r:id="rId184"/>
    <p:sldId id="581" r:id="rId185"/>
    <p:sldId id="582" r:id="rId186"/>
    <p:sldId id="583" r:id="rId187"/>
    <p:sldId id="584" r:id="rId188"/>
    <p:sldId id="585" r:id="rId189"/>
    <p:sldId id="586" r:id="rId190"/>
    <p:sldId id="587" r:id="rId191"/>
    <p:sldId id="588" r:id="rId192"/>
    <p:sldId id="589" r:id="rId193"/>
    <p:sldId id="590" r:id="rId194"/>
    <p:sldId id="591" r:id="rId195"/>
    <p:sldId id="592" r:id="rId196"/>
    <p:sldId id="593" r:id="rId197"/>
    <p:sldId id="4703" r:id="rId198"/>
    <p:sldId id="922" r:id="rId199"/>
    <p:sldId id="923" r:id="rId200"/>
    <p:sldId id="924" r:id="rId201"/>
    <p:sldId id="925" r:id="rId202"/>
    <p:sldId id="926" r:id="rId203"/>
    <p:sldId id="327" r:id="rId204"/>
    <p:sldId id="4710" r:id="rId205"/>
    <p:sldId id="697" r:id="rId206"/>
    <p:sldId id="4704" r:id="rId207"/>
    <p:sldId id="331" r:id="rId208"/>
    <p:sldId id="4709" r:id="rId209"/>
    <p:sldId id="671" r:id="rId210"/>
    <p:sldId id="334" r:id="rId211"/>
    <p:sldId id="335" r:id="rId212"/>
    <p:sldId id="336" r:id="rId213"/>
    <p:sldId id="337" r:id="rId214"/>
    <p:sldId id="338" r:id="rId215"/>
    <p:sldId id="339" r:id="rId216"/>
    <p:sldId id="340" r:id="rId217"/>
    <p:sldId id="341" r:id="rId218"/>
    <p:sldId id="342" r:id="rId219"/>
    <p:sldId id="343" r:id="rId220"/>
    <p:sldId id="344" r:id="rId221"/>
    <p:sldId id="345" r:id="rId222"/>
    <p:sldId id="346" r:id="rId223"/>
    <p:sldId id="347" r:id="rId224"/>
    <p:sldId id="348" r:id="rId225"/>
    <p:sldId id="349" r:id="rId226"/>
    <p:sldId id="350" r:id="rId227"/>
    <p:sldId id="351" r:id="rId228"/>
    <p:sldId id="352" r:id="rId229"/>
    <p:sldId id="353" r:id="rId230"/>
    <p:sldId id="354" r:id="rId231"/>
    <p:sldId id="355" r:id="rId232"/>
    <p:sldId id="356" r:id="rId233"/>
    <p:sldId id="357" r:id="rId234"/>
    <p:sldId id="358" r:id="rId235"/>
    <p:sldId id="359" r:id="rId236"/>
    <p:sldId id="360" r:id="rId237"/>
    <p:sldId id="361" r:id="rId238"/>
    <p:sldId id="362" r:id="rId239"/>
    <p:sldId id="363" r:id="rId240"/>
    <p:sldId id="364" r:id="rId241"/>
    <p:sldId id="365" r:id="rId242"/>
    <p:sldId id="366" r:id="rId243"/>
    <p:sldId id="367" r:id="rId244"/>
    <p:sldId id="368" r:id="rId245"/>
    <p:sldId id="369" r:id="rId246"/>
    <p:sldId id="370" r:id="rId247"/>
    <p:sldId id="606" r:id="rId248"/>
    <p:sldId id="372" r:id="rId249"/>
    <p:sldId id="373" r:id="rId250"/>
    <p:sldId id="374" r:id="rId251"/>
    <p:sldId id="375" r:id="rId252"/>
    <p:sldId id="376" r:id="rId253"/>
    <p:sldId id="377" r:id="rId254"/>
    <p:sldId id="609" r:id="rId255"/>
    <p:sldId id="392" r:id="rId256"/>
    <p:sldId id="393" r:id="rId257"/>
    <p:sldId id="394" r:id="rId258"/>
    <p:sldId id="395" r:id="rId259"/>
    <p:sldId id="610" r:id="rId260"/>
    <p:sldId id="611" r:id="rId261"/>
    <p:sldId id="378" r:id="rId262"/>
    <p:sldId id="379" r:id="rId263"/>
    <p:sldId id="380" r:id="rId264"/>
    <p:sldId id="381" r:id="rId265"/>
    <p:sldId id="927" r:id="rId266"/>
    <p:sldId id="612" r:id="rId267"/>
    <p:sldId id="604" r:id="rId268"/>
    <p:sldId id="613" r:id="rId269"/>
    <p:sldId id="614" r:id="rId270"/>
    <p:sldId id="615" r:id="rId271"/>
    <p:sldId id="1248" r:id="rId272"/>
    <p:sldId id="396" r:id="rId273"/>
    <p:sldId id="397" r:id="rId274"/>
    <p:sldId id="398" r:id="rId275"/>
    <p:sldId id="616" r:id="rId276"/>
    <p:sldId id="617" r:id="rId277"/>
    <p:sldId id="618" r:id="rId278"/>
    <p:sldId id="619" r:id="rId279"/>
    <p:sldId id="620" r:id="rId280"/>
    <p:sldId id="4706" r:id="rId281"/>
    <p:sldId id="4707" r:id="rId282"/>
    <p:sldId id="621" r:id="rId283"/>
    <p:sldId id="929" r:id="rId284"/>
    <p:sldId id="622" r:id="rId285"/>
    <p:sldId id="623" r:id="rId286"/>
    <p:sldId id="313" r:id="rId287"/>
    <p:sldId id="624" r:id="rId288"/>
    <p:sldId id="625" r:id="rId289"/>
    <p:sldId id="308" r:id="rId290"/>
    <p:sldId id="928" r:id="rId291"/>
    <p:sldId id="627" r:id="rId292"/>
    <p:sldId id="403" r:id="rId293"/>
    <p:sldId id="628" r:id="rId294"/>
    <p:sldId id="629" r:id="rId295"/>
    <p:sldId id="630" r:id="rId296"/>
    <p:sldId id="631" r:id="rId297"/>
    <p:sldId id="632" r:id="rId298"/>
    <p:sldId id="404" r:id="rId299"/>
    <p:sldId id="405" r:id="rId300"/>
    <p:sldId id="292" r:id="rId301"/>
    <p:sldId id="4702" r:id="rId302"/>
    <p:sldId id="319" r:id="rId303"/>
    <p:sldId id="320" r:id="rId304"/>
    <p:sldId id="406" r:id="rId305"/>
    <p:sldId id="407" r:id="rId306"/>
    <p:sldId id="412" r:id="rId307"/>
    <p:sldId id="408" r:id="rId308"/>
    <p:sldId id="409" r:id="rId309"/>
    <p:sldId id="410" r:id="rId310"/>
    <p:sldId id="411" r:id="rId311"/>
    <p:sldId id="322" r:id="rId312"/>
    <p:sldId id="633" r:id="rId313"/>
    <p:sldId id="324" r:id="rId314"/>
    <p:sldId id="634" r:id="rId315"/>
    <p:sldId id="413" r:id="rId316"/>
    <p:sldId id="414" r:id="rId317"/>
    <p:sldId id="415" r:id="rId318"/>
    <p:sldId id="416" r:id="rId319"/>
    <p:sldId id="635" r:id="rId320"/>
    <p:sldId id="636" r:id="rId321"/>
    <p:sldId id="399" r:id="rId322"/>
    <p:sldId id="400" r:id="rId323"/>
    <p:sldId id="401" r:id="rId324"/>
    <p:sldId id="1247" r:id="rId325"/>
    <p:sldId id="886" r:id="rId326"/>
    <p:sldId id="890" r:id="rId327"/>
    <p:sldId id="892" r:id="rId328"/>
    <p:sldId id="402" r:id="rId329"/>
    <p:sldId id="637" r:id="rId330"/>
    <p:sldId id="638" r:id="rId331"/>
    <p:sldId id="639" r:id="rId332"/>
    <p:sldId id="640" r:id="rId333"/>
    <p:sldId id="641" r:id="rId334"/>
    <p:sldId id="642" r:id="rId335"/>
    <p:sldId id="643" r:id="rId336"/>
    <p:sldId id="417" r:id="rId337"/>
    <p:sldId id="418" r:id="rId338"/>
    <p:sldId id="419" r:id="rId339"/>
    <p:sldId id="420" r:id="rId340"/>
    <p:sldId id="421" r:id="rId341"/>
    <p:sldId id="422" r:id="rId342"/>
    <p:sldId id="423" r:id="rId343"/>
    <p:sldId id="424" r:id="rId344"/>
    <p:sldId id="425" r:id="rId345"/>
    <p:sldId id="426" r:id="rId346"/>
    <p:sldId id="427" r:id="rId347"/>
    <p:sldId id="428" r:id="rId348"/>
    <p:sldId id="431" r:id="rId349"/>
    <p:sldId id="644" r:id="rId350"/>
    <p:sldId id="645" r:id="rId351"/>
    <p:sldId id="646" r:id="rId352"/>
    <p:sldId id="647" r:id="rId353"/>
    <p:sldId id="648" r:id="rId354"/>
    <p:sldId id="429" r:id="rId355"/>
    <p:sldId id="430" r:id="rId356"/>
    <p:sldId id="649" r:id="rId357"/>
    <p:sldId id="650" r:id="rId358"/>
    <p:sldId id="651" r:id="rId359"/>
    <p:sldId id="652" r:id="rId360"/>
    <p:sldId id="653" r:id="rId361"/>
    <p:sldId id="432" r:id="rId362"/>
    <p:sldId id="605" r:id="rId363"/>
    <p:sldId id="654" r:id="rId364"/>
    <p:sldId id="655" r:id="rId365"/>
    <p:sldId id="656" r:id="rId366"/>
    <p:sldId id="657" r:id="rId367"/>
    <p:sldId id="658" r:id="rId368"/>
    <p:sldId id="659" r:id="rId369"/>
    <p:sldId id="660" r:id="rId370"/>
    <p:sldId id="661" r:id="rId371"/>
    <p:sldId id="438" r:id="rId372"/>
    <p:sldId id="662" r:id="rId373"/>
    <p:sldId id="663" r:id="rId374"/>
    <p:sldId id="4711" r:id="rId375"/>
    <p:sldId id="269" r:id="rId376"/>
    <p:sldId id="382" r:id="rId377"/>
    <p:sldId id="664" r:id="rId378"/>
    <p:sldId id="665" r:id="rId379"/>
    <p:sldId id="666" r:id="rId380"/>
    <p:sldId id="433" r:id="rId381"/>
    <p:sldId id="434" r:id="rId382"/>
    <p:sldId id="435" r:id="rId383"/>
    <p:sldId id="436" r:id="rId384"/>
    <p:sldId id="437" r:id="rId385"/>
    <p:sldId id="667" r:id="rId386"/>
    <p:sldId id="297" r:id="rId387"/>
    <p:sldId id="383" r:id="rId388"/>
    <p:sldId id="384" r:id="rId389"/>
    <p:sldId id="385" r:id="rId390"/>
    <p:sldId id="386" r:id="rId391"/>
    <p:sldId id="387" r:id="rId392"/>
    <p:sldId id="388" r:id="rId393"/>
    <p:sldId id="668" r:id="rId394"/>
    <p:sldId id="4713" r:id="rId395"/>
    <p:sldId id="389" r:id="rId396"/>
    <p:sldId id="669" r:id="rId397"/>
    <p:sldId id="311" r:id="rId398"/>
    <p:sldId id="670" r:id="rId399"/>
    <p:sldId id="301" r:id="rId400"/>
    <p:sldId id="439" r:id="rId401"/>
    <p:sldId id="440" r:id="rId402"/>
    <p:sldId id="441" r:id="rId403"/>
    <p:sldId id="442" r:id="rId404"/>
    <p:sldId id="443" r:id="rId405"/>
    <p:sldId id="444" r:id="rId406"/>
    <p:sldId id="4712" r:id="rId407"/>
    <p:sldId id="445" r:id="rId408"/>
    <p:sldId id="446" r:id="rId409"/>
    <p:sldId id="4089" r:id="rId410"/>
    <p:sldId id="298" r:id="rId411"/>
    <p:sldId id="447" r:id="rId412"/>
    <p:sldId id="450" r:id="rId413"/>
    <p:sldId id="451" r:id="rId414"/>
    <p:sldId id="452" r:id="rId415"/>
    <p:sldId id="453" r:id="rId416"/>
    <p:sldId id="454" r:id="rId417"/>
    <p:sldId id="455" r:id="rId418"/>
    <p:sldId id="456" r:id="rId419"/>
    <p:sldId id="457" r:id="rId420"/>
    <p:sldId id="458" r:id="rId421"/>
    <p:sldId id="459" r:id="rId422"/>
    <p:sldId id="460" r:id="rId423"/>
    <p:sldId id="461" r:id="rId424"/>
    <p:sldId id="462" r:id="rId425"/>
    <p:sldId id="463" r:id="rId426"/>
    <p:sldId id="464" r:id="rId427"/>
    <p:sldId id="465" r:id="rId428"/>
    <p:sldId id="466" r:id="rId429"/>
    <p:sldId id="467" r:id="rId430"/>
    <p:sldId id="468" r:id="rId431"/>
    <p:sldId id="469" r:id="rId432"/>
    <p:sldId id="470" r:id="rId433"/>
    <p:sldId id="471" r:id="rId434"/>
    <p:sldId id="472" r:id="rId435"/>
    <p:sldId id="473" r:id="rId436"/>
    <p:sldId id="474" r:id="rId437"/>
    <p:sldId id="475" r:id="rId438"/>
    <p:sldId id="476" r:id="rId439"/>
    <p:sldId id="477" r:id="rId440"/>
    <p:sldId id="478" r:id="rId441"/>
    <p:sldId id="479" r:id="rId442"/>
    <p:sldId id="480" r:id="rId443"/>
    <p:sldId id="481" r:id="rId444"/>
    <p:sldId id="482" r:id="rId445"/>
    <p:sldId id="483" r:id="rId446"/>
    <p:sldId id="1197" r:id="rId447"/>
    <p:sldId id="1258" r:id="rId448"/>
    <p:sldId id="1249" r:id="rId449"/>
    <p:sldId id="1250" r:id="rId450"/>
    <p:sldId id="1251" r:id="rId451"/>
    <p:sldId id="1252" r:id="rId452"/>
    <p:sldId id="1253" r:id="rId453"/>
    <p:sldId id="1214" r:id="rId454"/>
    <p:sldId id="1243" r:id="rId455"/>
    <p:sldId id="1254" r:id="rId456"/>
    <p:sldId id="1255" r:id="rId457"/>
    <p:sldId id="484" r:id="rId458"/>
    <p:sldId id="485" r:id="rId459"/>
    <p:sldId id="486" r:id="rId460"/>
    <p:sldId id="487" r:id="rId461"/>
    <p:sldId id="559" r:id="rId462"/>
    <p:sldId id="489" r:id="rId463"/>
    <p:sldId id="490" r:id="rId464"/>
    <p:sldId id="491" r:id="rId465"/>
    <p:sldId id="492" r:id="rId466"/>
    <p:sldId id="560" r:id="rId467"/>
    <p:sldId id="494" r:id="rId468"/>
    <p:sldId id="496" r:id="rId469"/>
    <p:sldId id="495" r:id="rId470"/>
    <p:sldId id="497" r:id="rId471"/>
    <p:sldId id="498" r:id="rId472"/>
    <p:sldId id="499" r:id="rId473"/>
    <p:sldId id="500" r:id="rId474"/>
    <p:sldId id="501" r:id="rId475"/>
    <p:sldId id="502" r:id="rId476"/>
    <p:sldId id="503" r:id="rId477"/>
    <p:sldId id="504" r:id="rId478"/>
    <p:sldId id="306" r:id="rId479"/>
    <p:sldId id="505" r:id="rId480"/>
    <p:sldId id="506" r:id="rId481"/>
    <p:sldId id="507" r:id="rId482"/>
    <p:sldId id="304" r:id="rId483"/>
    <p:sldId id="508" r:id="rId484"/>
    <p:sldId id="509" r:id="rId485"/>
    <p:sldId id="510" r:id="rId486"/>
    <p:sldId id="511" r:id="rId487"/>
    <p:sldId id="512" r:id="rId488"/>
    <p:sldId id="513" r:id="rId489"/>
    <p:sldId id="514" r:id="rId490"/>
    <p:sldId id="515" r:id="rId491"/>
    <p:sldId id="516" r:id="rId492"/>
    <p:sldId id="517" r:id="rId493"/>
    <p:sldId id="518" r:id="rId494"/>
    <p:sldId id="519" r:id="rId495"/>
    <p:sldId id="520" r:id="rId496"/>
    <p:sldId id="521" r:id="rId497"/>
    <p:sldId id="522" r:id="rId498"/>
    <p:sldId id="523" r:id="rId499"/>
    <p:sldId id="524" r:id="rId500"/>
    <p:sldId id="525" r:id="rId501"/>
    <p:sldId id="526" r:id="rId502"/>
    <p:sldId id="527" r:id="rId503"/>
    <p:sldId id="528" r:id="rId504"/>
    <p:sldId id="529" r:id="rId505"/>
    <p:sldId id="530" r:id="rId506"/>
    <p:sldId id="531" r:id="rId507"/>
    <p:sldId id="532" r:id="rId508"/>
    <p:sldId id="533" r:id="rId509"/>
    <p:sldId id="534" r:id="rId510"/>
    <p:sldId id="535" r:id="rId511"/>
    <p:sldId id="4715" r:id="rId512"/>
    <p:sldId id="4716" r:id="rId513"/>
    <p:sldId id="536" r:id="rId514"/>
    <p:sldId id="537" r:id="rId515"/>
    <p:sldId id="538" r:id="rId516"/>
    <p:sldId id="539" r:id="rId517"/>
    <p:sldId id="540" r:id="rId518"/>
    <p:sldId id="541" r:id="rId519"/>
    <p:sldId id="542" r:id="rId520"/>
    <p:sldId id="543" r:id="rId521"/>
    <p:sldId id="544" r:id="rId522"/>
    <p:sldId id="545" r:id="rId523"/>
    <p:sldId id="546" r:id="rId524"/>
    <p:sldId id="547" r:id="rId525"/>
    <p:sldId id="548" r:id="rId526"/>
    <p:sldId id="549" r:id="rId527"/>
    <p:sldId id="550" r:id="rId528"/>
    <p:sldId id="551" r:id="rId529"/>
    <p:sldId id="552" r:id="rId530"/>
    <p:sldId id="553" r:id="rId531"/>
    <p:sldId id="554" r:id="rId532"/>
    <p:sldId id="555" r:id="rId533"/>
    <p:sldId id="4714" r:id="rId534"/>
    <p:sldId id="556" r:id="rId535"/>
    <p:sldId id="557" r:id="rId536"/>
    <p:sldId id="558" r:id="rId537"/>
    <p:sldId id="1256" r:id="rId538"/>
    <p:sldId id="1257" r:id="rId539"/>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hapters" id="{8AEC2741-534C-5D4B-AEAB-AFC4F9226EC0}">
          <p14:sldIdLst>
            <p14:sldId id="257"/>
            <p14:sldId id="1223"/>
            <p14:sldId id="672"/>
            <p14:sldId id="673"/>
            <p14:sldId id="674"/>
            <p14:sldId id="675"/>
            <p14:sldId id="676"/>
            <p14:sldId id="677"/>
            <p14:sldId id="678"/>
            <p14:sldId id="679"/>
            <p14:sldId id="603"/>
            <p14:sldId id="680"/>
            <p14:sldId id="681"/>
            <p14:sldId id="682"/>
            <p14:sldId id="683"/>
            <p14:sldId id="258"/>
            <p14:sldId id="259"/>
            <p14:sldId id="687"/>
            <p14:sldId id="688"/>
            <p14:sldId id="599"/>
            <p14:sldId id="260"/>
            <p14:sldId id="261"/>
            <p14:sldId id="262"/>
            <p14:sldId id="684"/>
            <p14:sldId id="685"/>
            <p14:sldId id="686"/>
            <p14:sldId id="263"/>
            <p14:sldId id="264"/>
            <p14:sldId id="265"/>
            <p14:sldId id="266"/>
            <p14:sldId id="689"/>
            <p14:sldId id="602"/>
            <p14:sldId id="267"/>
            <p14:sldId id="690"/>
            <p14:sldId id="691"/>
            <p14:sldId id="692"/>
            <p14:sldId id="693"/>
            <p14:sldId id="694"/>
            <p14:sldId id="568"/>
            <p14:sldId id="268"/>
            <p14:sldId id="564"/>
            <p14:sldId id="565"/>
            <p14:sldId id="566"/>
            <p14:sldId id="329"/>
            <p14:sldId id="567"/>
            <p14:sldId id="608"/>
            <p14:sldId id="600"/>
            <p14:sldId id="270"/>
            <p14:sldId id="271"/>
            <p14:sldId id="272"/>
            <p14:sldId id="273"/>
            <p14:sldId id="274"/>
            <p14:sldId id="275"/>
            <p14:sldId id="276"/>
            <p14:sldId id="277"/>
            <p14:sldId id="695"/>
            <p14:sldId id="278"/>
            <p14:sldId id="279"/>
            <p14:sldId id="280"/>
            <p14:sldId id="281"/>
            <p14:sldId id="282"/>
            <p14:sldId id="283"/>
            <p14:sldId id="284"/>
            <p14:sldId id="285"/>
            <p14:sldId id="286"/>
            <p14:sldId id="287"/>
            <p14:sldId id="288"/>
            <p14:sldId id="289"/>
            <p14:sldId id="290"/>
            <p14:sldId id="291"/>
            <p14:sldId id="562"/>
            <p14:sldId id="293"/>
            <p14:sldId id="294"/>
            <p14:sldId id="295"/>
            <p14:sldId id="563"/>
            <p14:sldId id="595"/>
            <p14:sldId id="596"/>
            <p14:sldId id="597"/>
            <p14:sldId id="299"/>
            <p14:sldId id="300"/>
            <p14:sldId id="570"/>
            <p14:sldId id="571"/>
            <p14:sldId id="572"/>
            <p14:sldId id="573"/>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4703"/>
            <p14:sldId id="922"/>
            <p14:sldId id="923"/>
            <p14:sldId id="924"/>
            <p14:sldId id="925"/>
            <p14:sldId id="926"/>
            <p14:sldId id="327"/>
            <p14:sldId id="4710"/>
            <p14:sldId id="697"/>
            <p14:sldId id="4704"/>
            <p14:sldId id="331"/>
            <p14:sldId id="4709"/>
            <p14:sldId id="671"/>
            <p14:sldId id="334"/>
            <p14:sldId id="335"/>
            <p14:sldId id="336"/>
            <p14:sldId id="337"/>
            <p14:sldId id="338"/>
            <p14:sldId id="339"/>
            <p14:sldId id="340"/>
            <p14:sldId id="341"/>
            <p14:sldId id="342"/>
            <p14:sldId id="343"/>
            <p14:sldId id="344"/>
            <p14:sldId id="345"/>
            <p14:sldId id="346"/>
            <p14:sldId id="347"/>
            <p14:sldId id="348"/>
            <p14:sldId id="349"/>
            <p14:sldId id="350"/>
            <p14:sldId id="351"/>
            <p14:sldId id="352"/>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606"/>
            <p14:sldId id="372"/>
            <p14:sldId id="373"/>
            <p14:sldId id="374"/>
            <p14:sldId id="375"/>
            <p14:sldId id="376"/>
            <p14:sldId id="377"/>
            <p14:sldId id="609"/>
            <p14:sldId id="392"/>
            <p14:sldId id="393"/>
            <p14:sldId id="394"/>
            <p14:sldId id="395"/>
            <p14:sldId id="610"/>
            <p14:sldId id="611"/>
            <p14:sldId id="378"/>
            <p14:sldId id="379"/>
            <p14:sldId id="380"/>
            <p14:sldId id="381"/>
            <p14:sldId id="927"/>
            <p14:sldId id="612"/>
            <p14:sldId id="604"/>
            <p14:sldId id="613"/>
            <p14:sldId id="614"/>
            <p14:sldId id="615"/>
            <p14:sldId id="1248"/>
            <p14:sldId id="396"/>
            <p14:sldId id="397"/>
            <p14:sldId id="398"/>
            <p14:sldId id="616"/>
            <p14:sldId id="617"/>
            <p14:sldId id="618"/>
            <p14:sldId id="619"/>
            <p14:sldId id="620"/>
            <p14:sldId id="4706"/>
            <p14:sldId id="4707"/>
            <p14:sldId id="621"/>
            <p14:sldId id="929"/>
            <p14:sldId id="622"/>
            <p14:sldId id="623"/>
            <p14:sldId id="313"/>
            <p14:sldId id="624"/>
            <p14:sldId id="625"/>
            <p14:sldId id="308"/>
            <p14:sldId id="928"/>
            <p14:sldId id="627"/>
            <p14:sldId id="403"/>
            <p14:sldId id="628"/>
            <p14:sldId id="629"/>
            <p14:sldId id="630"/>
            <p14:sldId id="631"/>
            <p14:sldId id="632"/>
            <p14:sldId id="404"/>
            <p14:sldId id="405"/>
            <p14:sldId id="292"/>
            <p14:sldId id="4702"/>
            <p14:sldId id="319"/>
            <p14:sldId id="320"/>
            <p14:sldId id="406"/>
            <p14:sldId id="407"/>
            <p14:sldId id="412"/>
            <p14:sldId id="408"/>
            <p14:sldId id="409"/>
            <p14:sldId id="410"/>
            <p14:sldId id="411"/>
            <p14:sldId id="322"/>
            <p14:sldId id="633"/>
            <p14:sldId id="324"/>
            <p14:sldId id="634"/>
            <p14:sldId id="413"/>
            <p14:sldId id="414"/>
            <p14:sldId id="415"/>
            <p14:sldId id="416"/>
            <p14:sldId id="635"/>
            <p14:sldId id="636"/>
            <p14:sldId id="399"/>
            <p14:sldId id="400"/>
            <p14:sldId id="401"/>
            <p14:sldId id="1247"/>
            <p14:sldId id="886"/>
            <p14:sldId id="890"/>
            <p14:sldId id="892"/>
            <p14:sldId id="402"/>
            <p14:sldId id="637"/>
            <p14:sldId id="638"/>
            <p14:sldId id="639"/>
            <p14:sldId id="640"/>
            <p14:sldId id="641"/>
            <p14:sldId id="642"/>
            <p14:sldId id="643"/>
            <p14:sldId id="417"/>
            <p14:sldId id="418"/>
            <p14:sldId id="419"/>
            <p14:sldId id="420"/>
            <p14:sldId id="421"/>
            <p14:sldId id="422"/>
            <p14:sldId id="423"/>
            <p14:sldId id="424"/>
            <p14:sldId id="425"/>
            <p14:sldId id="426"/>
            <p14:sldId id="427"/>
            <p14:sldId id="428"/>
            <p14:sldId id="431"/>
            <p14:sldId id="644"/>
            <p14:sldId id="645"/>
            <p14:sldId id="646"/>
            <p14:sldId id="647"/>
            <p14:sldId id="648"/>
            <p14:sldId id="429"/>
            <p14:sldId id="430"/>
            <p14:sldId id="649"/>
            <p14:sldId id="650"/>
            <p14:sldId id="651"/>
            <p14:sldId id="652"/>
            <p14:sldId id="653"/>
            <p14:sldId id="432"/>
            <p14:sldId id="605"/>
            <p14:sldId id="654"/>
            <p14:sldId id="655"/>
            <p14:sldId id="656"/>
            <p14:sldId id="657"/>
            <p14:sldId id="658"/>
            <p14:sldId id="659"/>
            <p14:sldId id="660"/>
            <p14:sldId id="661"/>
            <p14:sldId id="438"/>
            <p14:sldId id="662"/>
            <p14:sldId id="663"/>
            <p14:sldId id="4711"/>
            <p14:sldId id="269"/>
            <p14:sldId id="382"/>
            <p14:sldId id="664"/>
            <p14:sldId id="665"/>
            <p14:sldId id="666"/>
            <p14:sldId id="433"/>
            <p14:sldId id="434"/>
            <p14:sldId id="435"/>
            <p14:sldId id="436"/>
            <p14:sldId id="437"/>
            <p14:sldId id="667"/>
            <p14:sldId id="297"/>
            <p14:sldId id="383"/>
            <p14:sldId id="384"/>
            <p14:sldId id="385"/>
            <p14:sldId id="386"/>
            <p14:sldId id="387"/>
            <p14:sldId id="388"/>
            <p14:sldId id="668"/>
            <p14:sldId id="4713"/>
            <p14:sldId id="389"/>
            <p14:sldId id="669"/>
            <p14:sldId id="311"/>
            <p14:sldId id="670"/>
            <p14:sldId id="301"/>
            <p14:sldId id="439"/>
            <p14:sldId id="440"/>
            <p14:sldId id="441"/>
            <p14:sldId id="442"/>
            <p14:sldId id="443"/>
            <p14:sldId id="444"/>
            <p14:sldId id="4712"/>
            <p14:sldId id="445"/>
            <p14:sldId id="446"/>
            <p14:sldId id="4089"/>
            <p14:sldId id="298"/>
            <p14:sldId id="447"/>
            <p14:sldId id="450"/>
            <p14:sldId id="451"/>
            <p14:sldId id="452"/>
            <p14:sldId id="453"/>
            <p14:sldId id="454"/>
            <p14:sldId id="455"/>
            <p14:sldId id="456"/>
            <p14:sldId id="457"/>
            <p14:sldId id="458"/>
            <p14:sldId id="459"/>
            <p14:sldId id="460"/>
            <p14:sldId id="461"/>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Lst>
        </p14:section>
        <p14:section name="Conclusion" id="{E56E5869-E3A6-0D47-9C83-D559975CE1DA}">
          <p14:sldIdLst>
            <p14:sldId id="1197"/>
            <p14:sldId id="1258"/>
            <p14:sldId id="1249"/>
            <p14:sldId id="1250"/>
            <p14:sldId id="1251"/>
            <p14:sldId id="1252"/>
            <p14:sldId id="1253"/>
            <p14:sldId id="1214"/>
            <p14:sldId id="1243"/>
            <p14:sldId id="1254"/>
            <p14:sldId id="1255"/>
          </p14:sldIdLst>
        </p14:section>
        <p14:section name="Supplements" id="{821A8074-F405-B54E-970C-B7872831CBB7}">
          <p14:sldIdLst>
            <p14:sldId id="484"/>
            <p14:sldId id="485"/>
            <p14:sldId id="486"/>
            <p14:sldId id="487"/>
            <p14:sldId id="559"/>
            <p14:sldId id="489"/>
            <p14:sldId id="490"/>
            <p14:sldId id="491"/>
            <p14:sldId id="492"/>
            <p14:sldId id="560"/>
            <p14:sldId id="494"/>
            <p14:sldId id="496"/>
            <p14:sldId id="495"/>
            <p14:sldId id="497"/>
            <p14:sldId id="498"/>
            <p14:sldId id="499"/>
            <p14:sldId id="500"/>
            <p14:sldId id="501"/>
            <p14:sldId id="502"/>
            <p14:sldId id="503"/>
            <p14:sldId id="504"/>
            <p14:sldId id="306"/>
            <p14:sldId id="505"/>
            <p14:sldId id="506"/>
            <p14:sldId id="507"/>
            <p14:sldId id="304"/>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4715"/>
            <p14:sldId id="4716"/>
            <p14:sldId id="536"/>
            <p14:sldId id="537"/>
            <p14:sldId id="538"/>
            <p14:sldId id="539"/>
            <p14:sldId id="540"/>
            <p14:sldId id="541"/>
            <p14:sldId id="542"/>
            <p14:sldId id="543"/>
            <p14:sldId id="544"/>
            <p14:sldId id="545"/>
            <p14:sldId id="546"/>
            <p14:sldId id="547"/>
            <p14:sldId id="548"/>
            <p14:sldId id="549"/>
            <p14:sldId id="550"/>
            <p14:sldId id="551"/>
            <p14:sldId id="552"/>
            <p14:sldId id="553"/>
            <p14:sldId id="554"/>
            <p14:sldId id="555"/>
            <p14:sldId id="4714"/>
            <p14:sldId id="556"/>
            <p14:sldId id="557"/>
            <p14:sldId id="558"/>
            <p14:sldId id="1256"/>
            <p14:sldId id="12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223E"/>
    <a:srgbClr val="640F39"/>
    <a:srgbClr val="012B73"/>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721" autoAdjust="0"/>
    <p:restoredTop sz="51422" autoAdjust="0"/>
  </p:normalViewPr>
  <p:slideViewPr>
    <p:cSldViewPr snapToGrid="0" snapToObjects="1">
      <p:cViewPr varScale="1">
        <p:scale>
          <a:sx n="64" d="100"/>
          <a:sy n="64" d="100"/>
        </p:scale>
        <p:origin x="184" y="408"/>
      </p:cViewPr>
      <p:guideLst>
        <p:guide orient="horz" pos="2160"/>
        <p:guide pos="2880"/>
      </p:guideLst>
    </p:cSldViewPr>
  </p:slideViewPr>
  <p:outlineViewPr>
    <p:cViewPr>
      <p:scale>
        <a:sx n="33" d="100"/>
        <a:sy n="33" d="100"/>
      </p:scale>
      <p:origin x="0" y="50840"/>
    </p:cViewPr>
  </p:outlineViewPr>
  <p:notesTextViewPr>
    <p:cViewPr>
      <p:scale>
        <a:sx n="185" d="100"/>
        <a:sy n="185" d="100"/>
      </p:scale>
      <p:origin x="0" y="0"/>
    </p:cViewPr>
  </p:notesTextViewPr>
  <p:sorterViewPr>
    <p:cViewPr varScale="1">
      <p:scale>
        <a:sx n="60" d="100"/>
        <a:sy n="60" d="100"/>
      </p:scale>
      <p:origin x="0" y="886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24.xml"/><Relationship Id="rId21" Type="http://schemas.openxmlformats.org/officeDocument/2006/relationships/slideMaster" Target="slideMasters/slideMaster21.xml"/><Relationship Id="rId324" Type="http://schemas.openxmlformats.org/officeDocument/2006/relationships/slide" Target="slides/slide231.xml"/><Relationship Id="rId531" Type="http://schemas.openxmlformats.org/officeDocument/2006/relationships/slide" Target="slides/slide438.xml"/><Relationship Id="rId170" Type="http://schemas.openxmlformats.org/officeDocument/2006/relationships/slide" Target="slides/slide77.xml"/><Relationship Id="rId268" Type="http://schemas.openxmlformats.org/officeDocument/2006/relationships/slide" Target="slides/slide175.xml"/><Relationship Id="rId475" Type="http://schemas.openxmlformats.org/officeDocument/2006/relationships/slide" Target="slides/slide382.xml"/><Relationship Id="rId32" Type="http://schemas.openxmlformats.org/officeDocument/2006/relationships/slideMaster" Target="slideMasters/slideMaster32.xml"/><Relationship Id="rId128" Type="http://schemas.openxmlformats.org/officeDocument/2006/relationships/slide" Target="slides/slide35.xml"/><Relationship Id="rId335" Type="http://schemas.openxmlformats.org/officeDocument/2006/relationships/slide" Target="slides/slide242.xml"/><Relationship Id="rId542" Type="http://schemas.openxmlformats.org/officeDocument/2006/relationships/viewProps" Target="viewProps.xml"/><Relationship Id="rId181" Type="http://schemas.openxmlformats.org/officeDocument/2006/relationships/slide" Target="slides/slide88.xml"/><Relationship Id="rId402" Type="http://schemas.openxmlformats.org/officeDocument/2006/relationships/slide" Target="slides/slide309.xml"/><Relationship Id="rId279" Type="http://schemas.openxmlformats.org/officeDocument/2006/relationships/slide" Target="slides/slide186.xml"/><Relationship Id="rId486" Type="http://schemas.openxmlformats.org/officeDocument/2006/relationships/slide" Target="slides/slide393.xml"/><Relationship Id="rId43" Type="http://schemas.openxmlformats.org/officeDocument/2006/relationships/slideMaster" Target="slideMasters/slideMaster43.xml"/><Relationship Id="rId139" Type="http://schemas.openxmlformats.org/officeDocument/2006/relationships/slide" Target="slides/slide46.xml"/><Relationship Id="rId346" Type="http://schemas.openxmlformats.org/officeDocument/2006/relationships/slide" Target="slides/slide253.xml"/><Relationship Id="rId85" Type="http://schemas.openxmlformats.org/officeDocument/2006/relationships/slideMaster" Target="slideMasters/slideMaster85.xml"/><Relationship Id="rId150" Type="http://schemas.openxmlformats.org/officeDocument/2006/relationships/slide" Target="slides/slide57.xml"/><Relationship Id="rId192" Type="http://schemas.openxmlformats.org/officeDocument/2006/relationships/slide" Target="slides/slide99.xml"/><Relationship Id="rId206" Type="http://schemas.openxmlformats.org/officeDocument/2006/relationships/slide" Target="slides/slide113.xml"/><Relationship Id="rId413" Type="http://schemas.openxmlformats.org/officeDocument/2006/relationships/slide" Target="slides/slide320.xml"/><Relationship Id="rId248" Type="http://schemas.openxmlformats.org/officeDocument/2006/relationships/slide" Target="slides/slide155.xml"/><Relationship Id="rId455" Type="http://schemas.openxmlformats.org/officeDocument/2006/relationships/slide" Target="slides/slide362.xml"/><Relationship Id="rId497" Type="http://schemas.openxmlformats.org/officeDocument/2006/relationships/slide" Target="slides/slide404.xml"/><Relationship Id="rId12" Type="http://schemas.openxmlformats.org/officeDocument/2006/relationships/slideMaster" Target="slideMasters/slideMaster12.xml"/><Relationship Id="rId108" Type="http://schemas.openxmlformats.org/officeDocument/2006/relationships/slide" Target="slides/slide15.xml"/><Relationship Id="rId315" Type="http://schemas.openxmlformats.org/officeDocument/2006/relationships/slide" Target="slides/slide222.xml"/><Relationship Id="rId357" Type="http://schemas.openxmlformats.org/officeDocument/2006/relationships/slide" Target="slides/slide264.xml"/><Relationship Id="rId522" Type="http://schemas.openxmlformats.org/officeDocument/2006/relationships/slide" Target="slides/slide429.xml"/><Relationship Id="rId54" Type="http://schemas.openxmlformats.org/officeDocument/2006/relationships/slideMaster" Target="slideMasters/slideMaster54.xml"/><Relationship Id="rId96" Type="http://schemas.openxmlformats.org/officeDocument/2006/relationships/slide" Target="slides/slide3.xml"/><Relationship Id="rId161" Type="http://schemas.openxmlformats.org/officeDocument/2006/relationships/slide" Target="slides/slide68.xml"/><Relationship Id="rId217" Type="http://schemas.openxmlformats.org/officeDocument/2006/relationships/slide" Target="slides/slide124.xml"/><Relationship Id="rId399" Type="http://schemas.openxmlformats.org/officeDocument/2006/relationships/slide" Target="slides/slide306.xml"/><Relationship Id="rId259" Type="http://schemas.openxmlformats.org/officeDocument/2006/relationships/slide" Target="slides/slide166.xml"/><Relationship Id="rId424" Type="http://schemas.openxmlformats.org/officeDocument/2006/relationships/slide" Target="slides/slide331.xml"/><Relationship Id="rId466" Type="http://schemas.openxmlformats.org/officeDocument/2006/relationships/slide" Target="slides/slide373.xml"/><Relationship Id="rId23" Type="http://schemas.openxmlformats.org/officeDocument/2006/relationships/slideMaster" Target="slideMasters/slideMaster23.xml"/><Relationship Id="rId119" Type="http://schemas.openxmlformats.org/officeDocument/2006/relationships/slide" Target="slides/slide26.xml"/><Relationship Id="rId270" Type="http://schemas.openxmlformats.org/officeDocument/2006/relationships/slide" Target="slides/slide177.xml"/><Relationship Id="rId326" Type="http://schemas.openxmlformats.org/officeDocument/2006/relationships/slide" Target="slides/slide233.xml"/><Relationship Id="rId533" Type="http://schemas.openxmlformats.org/officeDocument/2006/relationships/slide" Target="slides/slide440.xml"/><Relationship Id="rId65" Type="http://schemas.openxmlformats.org/officeDocument/2006/relationships/slideMaster" Target="slideMasters/slideMaster65.xml"/><Relationship Id="rId130" Type="http://schemas.openxmlformats.org/officeDocument/2006/relationships/slide" Target="slides/slide37.xml"/><Relationship Id="rId368" Type="http://schemas.openxmlformats.org/officeDocument/2006/relationships/slide" Target="slides/slide275.xml"/><Relationship Id="rId172" Type="http://schemas.openxmlformats.org/officeDocument/2006/relationships/slide" Target="slides/slide79.xml"/><Relationship Id="rId228" Type="http://schemas.openxmlformats.org/officeDocument/2006/relationships/slide" Target="slides/slide135.xml"/><Relationship Id="rId435" Type="http://schemas.openxmlformats.org/officeDocument/2006/relationships/slide" Target="slides/slide342.xml"/><Relationship Id="rId477" Type="http://schemas.openxmlformats.org/officeDocument/2006/relationships/slide" Target="slides/slide384.xml"/><Relationship Id="rId281" Type="http://schemas.openxmlformats.org/officeDocument/2006/relationships/slide" Target="slides/slide188.xml"/><Relationship Id="rId337" Type="http://schemas.openxmlformats.org/officeDocument/2006/relationships/slide" Target="slides/slide244.xml"/><Relationship Id="rId502" Type="http://schemas.openxmlformats.org/officeDocument/2006/relationships/slide" Target="slides/slide40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8.xml"/><Relationship Id="rId379" Type="http://schemas.openxmlformats.org/officeDocument/2006/relationships/slide" Target="slides/slide286.xml"/><Relationship Id="rId544" Type="http://schemas.openxmlformats.org/officeDocument/2006/relationships/tableStyles" Target="tableStyles.xml"/><Relationship Id="rId7" Type="http://schemas.openxmlformats.org/officeDocument/2006/relationships/slideMaster" Target="slideMasters/slideMaster7.xml"/><Relationship Id="rId183" Type="http://schemas.openxmlformats.org/officeDocument/2006/relationships/slide" Target="slides/slide90.xml"/><Relationship Id="rId239" Type="http://schemas.openxmlformats.org/officeDocument/2006/relationships/slide" Target="slides/slide146.xml"/><Relationship Id="rId390" Type="http://schemas.openxmlformats.org/officeDocument/2006/relationships/slide" Target="slides/slide297.xml"/><Relationship Id="rId404" Type="http://schemas.openxmlformats.org/officeDocument/2006/relationships/slide" Target="slides/slide311.xml"/><Relationship Id="rId446" Type="http://schemas.openxmlformats.org/officeDocument/2006/relationships/slide" Target="slides/slide353.xml"/><Relationship Id="rId250" Type="http://schemas.openxmlformats.org/officeDocument/2006/relationships/slide" Target="slides/slide157.xml"/><Relationship Id="rId292" Type="http://schemas.openxmlformats.org/officeDocument/2006/relationships/slide" Target="slides/slide199.xml"/><Relationship Id="rId306" Type="http://schemas.openxmlformats.org/officeDocument/2006/relationships/slide" Target="slides/slide213.xml"/><Relationship Id="rId488" Type="http://schemas.openxmlformats.org/officeDocument/2006/relationships/slide" Target="slides/slide395.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7.xml"/><Relationship Id="rId348" Type="http://schemas.openxmlformats.org/officeDocument/2006/relationships/slide" Target="slides/slide255.xml"/><Relationship Id="rId513" Type="http://schemas.openxmlformats.org/officeDocument/2006/relationships/slide" Target="slides/slide420.xml"/><Relationship Id="rId152" Type="http://schemas.openxmlformats.org/officeDocument/2006/relationships/slide" Target="slides/slide59.xml"/><Relationship Id="rId194" Type="http://schemas.openxmlformats.org/officeDocument/2006/relationships/slide" Target="slides/slide101.xml"/><Relationship Id="rId208" Type="http://schemas.openxmlformats.org/officeDocument/2006/relationships/slide" Target="slides/slide115.xml"/><Relationship Id="rId415" Type="http://schemas.openxmlformats.org/officeDocument/2006/relationships/slide" Target="slides/slide322.xml"/><Relationship Id="rId457" Type="http://schemas.openxmlformats.org/officeDocument/2006/relationships/slide" Target="slides/slide364.xml"/><Relationship Id="rId261" Type="http://schemas.openxmlformats.org/officeDocument/2006/relationships/slide" Target="slides/slide168.xml"/><Relationship Id="rId499" Type="http://schemas.openxmlformats.org/officeDocument/2006/relationships/slide" Target="slides/slide40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4.xml"/><Relationship Id="rId359" Type="http://schemas.openxmlformats.org/officeDocument/2006/relationships/slide" Target="slides/slide266.xml"/><Relationship Id="rId524" Type="http://schemas.openxmlformats.org/officeDocument/2006/relationships/slide" Target="slides/slide431.xml"/><Relationship Id="rId98" Type="http://schemas.openxmlformats.org/officeDocument/2006/relationships/slide" Target="slides/slide5.xml"/><Relationship Id="rId121" Type="http://schemas.openxmlformats.org/officeDocument/2006/relationships/slide" Target="slides/slide28.xml"/><Relationship Id="rId163" Type="http://schemas.openxmlformats.org/officeDocument/2006/relationships/slide" Target="slides/slide70.xml"/><Relationship Id="rId219" Type="http://schemas.openxmlformats.org/officeDocument/2006/relationships/slide" Target="slides/slide126.xml"/><Relationship Id="rId370" Type="http://schemas.openxmlformats.org/officeDocument/2006/relationships/slide" Target="slides/slide277.xml"/><Relationship Id="rId426" Type="http://schemas.openxmlformats.org/officeDocument/2006/relationships/slide" Target="slides/slide333.xml"/><Relationship Id="rId230" Type="http://schemas.openxmlformats.org/officeDocument/2006/relationships/slide" Target="slides/slide137.xml"/><Relationship Id="rId468" Type="http://schemas.openxmlformats.org/officeDocument/2006/relationships/slide" Target="slides/slide37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9.xml"/><Relationship Id="rId328" Type="http://schemas.openxmlformats.org/officeDocument/2006/relationships/slide" Target="slides/slide235.xml"/><Relationship Id="rId535" Type="http://schemas.openxmlformats.org/officeDocument/2006/relationships/slide" Target="slides/slide442.xml"/><Relationship Id="rId132" Type="http://schemas.openxmlformats.org/officeDocument/2006/relationships/slide" Target="slides/slide39.xml"/><Relationship Id="rId174" Type="http://schemas.openxmlformats.org/officeDocument/2006/relationships/slide" Target="slides/slide81.xml"/><Relationship Id="rId381" Type="http://schemas.openxmlformats.org/officeDocument/2006/relationships/slide" Target="slides/slide288.xml"/><Relationship Id="rId241" Type="http://schemas.openxmlformats.org/officeDocument/2006/relationships/slide" Target="slides/slide148.xml"/><Relationship Id="rId437" Type="http://schemas.openxmlformats.org/officeDocument/2006/relationships/slide" Target="slides/slide344.xml"/><Relationship Id="rId479" Type="http://schemas.openxmlformats.org/officeDocument/2006/relationships/slide" Target="slides/slide386.xml"/><Relationship Id="rId36" Type="http://schemas.openxmlformats.org/officeDocument/2006/relationships/slideMaster" Target="slideMasters/slideMaster36.xml"/><Relationship Id="rId283" Type="http://schemas.openxmlformats.org/officeDocument/2006/relationships/slide" Target="slides/slide190.xml"/><Relationship Id="rId339" Type="http://schemas.openxmlformats.org/officeDocument/2006/relationships/slide" Target="slides/slide246.xml"/><Relationship Id="rId490" Type="http://schemas.openxmlformats.org/officeDocument/2006/relationships/slide" Target="slides/slide397.xml"/><Relationship Id="rId504" Type="http://schemas.openxmlformats.org/officeDocument/2006/relationships/slide" Target="slides/slide411.xml"/><Relationship Id="rId78" Type="http://schemas.openxmlformats.org/officeDocument/2006/relationships/slideMaster" Target="slideMasters/slideMaster78.xml"/><Relationship Id="rId101" Type="http://schemas.openxmlformats.org/officeDocument/2006/relationships/slide" Target="slides/slide8.xml"/><Relationship Id="rId143" Type="http://schemas.openxmlformats.org/officeDocument/2006/relationships/slide" Target="slides/slide50.xml"/><Relationship Id="rId185" Type="http://schemas.openxmlformats.org/officeDocument/2006/relationships/slide" Target="slides/slide92.xml"/><Relationship Id="rId350" Type="http://schemas.openxmlformats.org/officeDocument/2006/relationships/slide" Target="slides/slide257.xml"/><Relationship Id="rId406" Type="http://schemas.openxmlformats.org/officeDocument/2006/relationships/slide" Target="slides/slide313.xml"/><Relationship Id="rId9" Type="http://schemas.openxmlformats.org/officeDocument/2006/relationships/slideMaster" Target="slideMasters/slideMaster9.xml"/><Relationship Id="rId210" Type="http://schemas.openxmlformats.org/officeDocument/2006/relationships/slide" Target="slides/slide117.xml"/><Relationship Id="rId392" Type="http://schemas.openxmlformats.org/officeDocument/2006/relationships/slide" Target="slides/slide299.xml"/><Relationship Id="rId448" Type="http://schemas.openxmlformats.org/officeDocument/2006/relationships/slide" Target="slides/slide355.xml"/><Relationship Id="rId252" Type="http://schemas.openxmlformats.org/officeDocument/2006/relationships/slide" Target="slides/slide159.xml"/><Relationship Id="rId294" Type="http://schemas.openxmlformats.org/officeDocument/2006/relationships/slide" Target="slides/slide201.xml"/><Relationship Id="rId308" Type="http://schemas.openxmlformats.org/officeDocument/2006/relationships/slide" Target="slides/slide215.xml"/><Relationship Id="rId515" Type="http://schemas.openxmlformats.org/officeDocument/2006/relationships/slide" Target="slides/slide422.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9.xml"/><Relationship Id="rId154" Type="http://schemas.openxmlformats.org/officeDocument/2006/relationships/slide" Target="slides/slide61.xml"/><Relationship Id="rId361" Type="http://schemas.openxmlformats.org/officeDocument/2006/relationships/slide" Target="slides/slide268.xml"/><Relationship Id="rId196" Type="http://schemas.openxmlformats.org/officeDocument/2006/relationships/slide" Target="slides/slide103.xml"/><Relationship Id="rId417" Type="http://schemas.openxmlformats.org/officeDocument/2006/relationships/slide" Target="slides/slide324.xml"/><Relationship Id="rId459" Type="http://schemas.openxmlformats.org/officeDocument/2006/relationships/slide" Target="slides/slide366.xml"/><Relationship Id="rId16" Type="http://schemas.openxmlformats.org/officeDocument/2006/relationships/slideMaster" Target="slideMasters/slideMaster16.xml"/><Relationship Id="rId221" Type="http://schemas.openxmlformats.org/officeDocument/2006/relationships/slide" Target="slides/slide128.xml"/><Relationship Id="rId263" Type="http://schemas.openxmlformats.org/officeDocument/2006/relationships/slide" Target="slides/slide170.xml"/><Relationship Id="rId319" Type="http://schemas.openxmlformats.org/officeDocument/2006/relationships/slide" Target="slides/slide226.xml"/><Relationship Id="rId470" Type="http://schemas.openxmlformats.org/officeDocument/2006/relationships/slide" Target="slides/slide377.xml"/><Relationship Id="rId526" Type="http://schemas.openxmlformats.org/officeDocument/2006/relationships/slide" Target="slides/slide433.xml"/><Relationship Id="rId58" Type="http://schemas.openxmlformats.org/officeDocument/2006/relationships/slideMaster" Target="slideMasters/slideMaster58.xml"/><Relationship Id="rId123" Type="http://schemas.openxmlformats.org/officeDocument/2006/relationships/slide" Target="slides/slide30.xml"/><Relationship Id="rId330" Type="http://schemas.openxmlformats.org/officeDocument/2006/relationships/slide" Target="slides/slide237.xml"/><Relationship Id="rId165" Type="http://schemas.openxmlformats.org/officeDocument/2006/relationships/slide" Target="slides/slide72.xml"/><Relationship Id="rId372" Type="http://schemas.openxmlformats.org/officeDocument/2006/relationships/slide" Target="slides/slide279.xml"/><Relationship Id="rId428" Type="http://schemas.openxmlformats.org/officeDocument/2006/relationships/slide" Target="slides/slide335.xml"/><Relationship Id="rId232" Type="http://schemas.openxmlformats.org/officeDocument/2006/relationships/slide" Target="slides/slide139.xml"/><Relationship Id="rId274" Type="http://schemas.openxmlformats.org/officeDocument/2006/relationships/slide" Target="slides/slide181.xml"/><Relationship Id="rId481" Type="http://schemas.openxmlformats.org/officeDocument/2006/relationships/slide" Target="slides/slide38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1.xml"/><Relationship Id="rId537" Type="http://schemas.openxmlformats.org/officeDocument/2006/relationships/slide" Target="slides/slide444.xml"/><Relationship Id="rId80" Type="http://schemas.openxmlformats.org/officeDocument/2006/relationships/slideMaster" Target="slideMasters/slideMaster80.xml"/><Relationship Id="rId176" Type="http://schemas.openxmlformats.org/officeDocument/2006/relationships/slide" Target="slides/slide83.xml"/><Relationship Id="rId341" Type="http://schemas.openxmlformats.org/officeDocument/2006/relationships/slide" Target="slides/slide248.xml"/><Relationship Id="rId383" Type="http://schemas.openxmlformats.org/officeDocument/2006/relationships/slide" Target="slides/slide290.xml"/><Relationship Id="rId439" Type="http://schemas.openxmlformats.org/officeDocument/2006/relationships/slide" Target="slides/slide346.xml"/><Relationship Id="rId201" Type="http://schemas.openxmlformats.org/officeDocument/2006/relationships/slide" Target="slides/slide108.xml"/><Relationship Id="rId243" Type="http://schemas.openxmlformats.org/officeDocument/2006/relationships/slide" Target="slides/slide150.xml"/><Relationship Id="rId285" Type="http://schemas.openxmlformats.org/officeDocument/2006/relationships/slide" Target="slides/slide192.xml"/><Relationship Id="rId450" Type="http://schemas.openxmlformats.org/officeDocument/2006/relationships/slide" Target="slides/slide357.xml"/><Relationship Id="rId506" Type="http://schemas.openxmlformats.org/officeDocument/2006/relationships/slide" Target="slides/slide413.xml"/><Relationship Id="rId38" Type="http://schemas.openxmlformats.org/officeDocument/2006/relationships/slideMaster" Target="slideMasters/slideMaster38.xml"/><Relationship Id="rId103" Type="http://schemas.openxmlformats.org/officeDocument/2006/relationships/slide" Target="slides/slide10.xml"/><Relationship Id="rId310" Type="http://schemas.openxmlformats.org/officeDocument/2006/relationships/slide" Target="slides/slide217.xml"/><Relationship Id="rId492" Type="http://schemas.openxmlformats.org/officeDocument/2006/relationships/slide" Target="slides/slide399.xml"/><Relationship Id="rId91" Type="http://schemas.openxmlformats.org/officeDocument/2006/relationships/slideMaster" Target="slideMasters/slideMaster91.xml"/><Relationship Id="rId145" Type="http://schemas.openxmlformats.org/officeDocument/2006/relationships/slide" Target="slides/slide52.xml"/><Relationship Id="rId187" Type="http://schemas.openxmlformats.org/officeDocument/2006/relationships/slide" Target="slides/slide94.xml"/><Relationship Id="rId352" Type="http://schemas.openxmlformats.org/officeDocument/2006/relationships/slide" Target="slides/slide259.xml"/><Relationship Id="rId394" Type="http://schemas.openxmlformats.org/officeDocument/2006/relationships/slide" Target="slides/slide301.xml"/><Relationship Id="rId408" Type="http://schemas.openxmlformats.org/officeDocument/2006/relationships/slide" Target="slides/slide315.xml"/><Relationship Id="rId212" Type="http://schemas.openxmlformats.org/officeDocument/2006/relationships/slide" Target="slides/slide119.xml"/><Relationship Id="rId254" Type="http://schemas.openxmlformats.org/officeDocument/2006/relationships/slide" Target="slides/slide161.xml"/><Relationship Id="rId49" Type="http://schemas.openxmlformats.org/officeDocument/2006/relationships/slideMaster" Target="slideMasters/slideMaster49.xml"/><Relationship Id="rId114" Type="http://schemas.openxmlformats.org/officeDocument/2006/relationships/slide" Target="slides/slide21.xml"/><Relationship Id="rId296" Type="http://schemas.openxmlformats.org/officeDocument/2006/relationships/slide" Target="slides/slide203.xml"/><Relationship Id="rId461" Type="http://schemas.openxmlformats.org/officeDocument/2006/relationships/slide" Target="slides/slide368.xml"/><Relationship Id="rId517" Type="http://schemas.openxmlformats.org/officeDocument/2006/relationships/slide" Target="slides/slide424.xml"/><Relationship Id="rId60" Type="http://schemas.openxmlformats.org/officeDocument/2006/relationships/slideMaster" Target="slideMasters/slideMaster60.xml"/><Relationship Id="rId156" Type="http://schemas.openxmlformats.org/officeDocument/2006/relationships/slide" Target="slides/slide63.xml"/><Relationship Id="rId198" Type="http://schemas.openxmlformats.org/officeDocument/2006/relationships/slide" Target="slides/slide105.xml"/><Relationship Id="rId321" Type="http://schemas.openxmlformats.org/officeDocument/2006/relationships/slide" Target="slides/slide228.xml"/><Relationship Id="rId363" Type="http://schemas.openxmlformats.org/officeDocument/2006/relationships/slide" Target="slides/slide270.xml"/><Relationship Id="rId419" Type="http://schemas.openxmlformats.org/officeDocument/2006/relationships/slide" Target="slides/slide326.xml"/><Relationship Id="rId223" Type="http://schemas.openxmlformats.org/officeDocument/2006/relationships/slide" Target="slides/slide130.xml"/><Relationship Id="rId430" Type="http://schemas.openxmlformats.org/officeDocument/2006/relationships/slide" Target="slides/slide337.xml"/><Relationship Id="rId18" Type="http://schemas.openxmlformats.org/officeDocument/2006/relationships/slideMaster" Target="slideMasters/slideMaster18.xml"/><Relationship Id="rId265" Type="http://schemas.openxmlformats.org/officeDocument/2006/relationships/slide" Target="slides/slide172.xml"/><Relationship Id="rId472" Type="http://schemas.openxmlformats.org/officeDocument/2006/relationships/slide" Target="slides/slide379.xml"/><Relationship Id="rId528" Type="http://schemas.openxmlformats.org/officeDocument/2006/relationships/slide" Target="slides/slide435.xml"/><Relationship Id="rId125" Type="http://schemas.openxmlformats.org/officeDocument/2006/relationships/slide" Target="slides/slide32.xml"/><Relationship Id="rId167" Type="http://schemas.openxmlformats.org/officeDocument/2006/relationships/slide" Target="slides/slide74.xml"/><Relationship Id="rId332" Type="http://schemas.openxmlformats.org/officeDocument/2006/relationships/slide" Target="slides/slide239.xml"/><Relationship Id="rId374" Type="http://schemas.openxmlformats.org/officeDocument/2006/relationships/slide" Target="slides/slide281.xml"/><Relationship Id="rId71" Type="http://schemas.openxmlformats.org/officeDocument/2006/relationships/slideMaster" Target="slideMasters/slideMaster71.xml"/><Relationship Id="rId234" Type="http://schemas.openxmlformats.org/officeDocument/2006/relationships/slide" Target="slides/slide14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3.xml"/><Relationship Id="rId441" Type="http://schemas.openxmlformats.org/officeDocument/2006/relationships/slide" Target="slides/slide348.xml"/><Relationship Id="rId483" Type="http://schemas.openxmlformats.org/officeDocument/2006/relationships/slide" Target="slides/slide390.xml"/><Relationship Id="rId539" Type="http://schemas.openxmlformats.org/officeDocument/2006/relationships/slide" Target="slides/slide446.xml"/><Relationship Id="rId40" Type="http://schemas.openxmlformats.org/officeDocument/2006/relationships/slideMaster" Target="slideMasters/slideMaster40.xml"/><Relationship Id="rId136" Type="http://schemas.openxmlformats.org/officeDocument/2006/relationships/slide" Target="slides/slide43.xml"/><Relationship Id="rId178" Type="http://schemas.openxmlformats.org/officeDocument/2006/relationships/slide" Target="slides/slide85.xml"/><Relationship Id="rId301" Type="http://schemas.openxmlformats.org/officeDocument/2006/relationships/slide" Target="slides/slide208.xml"/><Relationship Id="rId343" Type="http://schemas.openxmlformats.org/officeDocument/2006/relationships/slide" Target="slides/slide250.xml"/><Relationship Id="rId82" Type="http://schemas.openxmlformats.org/officeDocument/2006/relationships/slideMaster" Target="slideMasters/slideMaster82.xml"/><Relationship Id="rId203" Type="http://schemas.openxmlformats.org/officeDocument/2006/relationships/slide" Target="slides/slide110.xml"/><Relationship Id="rId385" Type="http://schemas.openxmlformats.org/officeDocument/2006/relationships/slide" Target="slides/slide292.xml"/><Relationship Id="rId245" Type="http://schemas.openxmlformats.org/officeDocument/2006/relationships/slide" Target="slides/slide152.xml"/><Relationship Id="rId287" Type="http://schemas.openxmlformats.org/officeDocument/2006/relationships/slide" Target="slides/slide194.xml"/><Relationship Id="rId410" Type="http://schemas.openxmlformats.org/officeDocument/2006/relationships/slide" Target="slides/slide317.xml"/><Relationship Id="rId452" Type="http://schemas.openxmlformats.org/officeDocument/2006/relationships/slide" Target="slides/slide359.xml"/><Relationship Id="rId494" Type="http://schemas.openxmlformats.org/officeDocument/2006/relationships/slide" Target="slides/slide401.xml"/><Relationship Id="rId508" Type="http://schemas.openxmlformats.org/officeDocument/2006/relationships/slide" Target="slides/slide415.xml"/><Relationship Id="rId105" Type="http://schemas.openxmlformats.org/officeDocument/2006/relationships/slide" Target="slides/slide12.xml"/><Relationship Id="rId147" Type="http://schemas.openxmlformats.org/officeDocument/2006/relationships/slide" Target="slides/slide54.xml"/><Relationship Id="rId312" Type="http://schemas.openxmlformats.org/officeDocument/2006/relationships/slide" Target="slides/slide219.xml"/><Relationship Id="rId354" Type="http://schemas.openxmlformats.org/officeDocument/2006/relationships/slide" Target="slides/slide261.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96.xml"/><Relationship Id="rId396" Type="http://schemas.openxmlformats.org/officeDocument/2006/relationships/slide" Target="slides/slide303.xml"/><Relationship Id="rId214" Type="http://schemas.openxmlformats.org/officeDocument/2006/relationships/slide" Target="slides/slide121.xml"/><Relationship Id="rId256" Type="http://schemas.openxmlformats.org/officeDocument/2006/relationships/slide" Target="slides/slide163.xml"/><Relationship Id="rId298" Type="http://schemas.openxmlformats.org/officeDocument/2006/relationships/slide" Target="slides/slide205.xml"/><Relationship Id="rId421" Type="http://schemas.openxmlformats.org/officeDocument/2006/relationships/slide" Target="slides/slide328.xml"/><Relationship Id="rId463" Type="http://schemas.openxmlformats.org/officeDocument/2006/relationships/slide" Target="slides/slide370.xml"/><Relationship Id="rId519" Type="http://schemas.openxmlformats.org/officeDocument/2006/relationships/slide" Target="slides/slide426.xml"/><Relationship Id="rId116" Type="http://schemas.openxmlformats.org/officeDocument/2006/relationships/slide" Target="slides/slide23.xml"/><Relationship Id="rId158" Type="http://schemas.openxmlformats.org/officeDocument/2006/relationships/slide" Target="slides/slide65.xml"/><Relationship Id="rId323" Type="http://schemas.openxmlformats.org/officeDocument/2006/relationships/slide" Target="slides/slide230.xml"/><Relationship Id="rId530" Type="http://schemas.openxmlformats.org/officeDocument/2006/relationships/slide" Target="slides/slide43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2.xml"/><Relationship Id="rId225" Type="http://schemas.openxmlformats.org/officeDocument/2006/relationships/slide" Target="slides/slide132.xml"/><Relationship Id="rId267" Type="http://schemas.openxmlformats.org/officeDocument/2006/relationships/slide" Target="slides/slide174.xml"/><Relationship Id="rId432" Type="http://schemas.openxmlformats.org/officeDocument/2006/relationships/slide" Target="slides/slide339.xml"/><Relationship Id="rId474" Type="http://schemas.openxmlformats.org/officeDocument/2006/relationships/slide" Target="slides/slide381.xml"/><Relationship Id="rId127" Type="http://schemas.openxmlformats.org/officeDocument/2006/relationships/slide" Target="slides/slide34.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76.xml"/><Relationship Id="rId334" Type="http://schemas.openxmlformats.org/officeDocument/2006/relationships/slide" Target="slides/slide241.xml"/><Relationship Id="rId376" Type="http://schemas.openxmlformats.org/officeDocument/2006/relationships/slide" Target="slides/slide283.xml"/><Relationship Id="rId541"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87.xml"/><Relationship Id="rId236" Type="http://schemas.openxmlformats.org/officeDocument/2006/relationships/slide" Target="slides/slide143.xml"/><Relationship Id="rId278" Type="http://schemas.openxmlformats.org/officeDocument/2006/relationships/slide" Target="slides/slide185.xml"/><Relationship Id="rId401" Type="http://schemas.openxmlformats.org/officeDocument/2006/relationships/slide" Target="slides/slide308.xml"/><Relationship Id="rId443" Type="http://schemas.openxmlformats.org/officeDocument/2006/relationships/slide" Target="slides/slide350.xml"/><Relationship Id="rId303" Type="http://schemas.openxmlformats.org/officeDocument/2006/relationships/slide" Target="slides/slide210.xml"/><Relationship Id="rId485" Type="http://schemas.openxmlformats.org/officeDocument/2006/relationships/slide" Target="slides/slide39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5.xml"/><Relationship Id="rId345" Type="http://schemas.openxmlformats.org/officeDocument/2006/relationships/slide" Target="slides/slide252.xml"/><Relationship Id="rId387" Type="http://schemas.openxmlformats.org/officeDocument/2006/relationships/slide" Target="slides/slide294.xml"/><Relationship Id="rId510" Type="http://schemas.openxmlformats.org/officeDocument/2006/relationships/slide" Target="slides/slide417.xml"/><Relationship Id="rId191" Type="http://schemas.openxmlformats.org/officeDocument/2006/relationships/slide" Target="slides/slide98.xml"/><Relationship Id="rId205" Type="http://schemas.openxmlformats.org/officeDocument/2006/relationships/slide" Target="slides/slide112.xml"/><Relationship Id="rId247" Type="http://schemas.openxmlformats.org/officeDocument/2006/relationships/slide" Target="slides/slide154.xml"/><Relationship Id="rId412" Type="http://schemas.openxmlformats.org/officeDocument/2006/relationships/slide" Target="slides/slide319.xml"/><Relationship Id="rId107" Type="http://schemas.openxmlformats.org/officeDocument/2006/relationships/slide" Target="slides/slide14.xml"/><Relationship Id="rId289" Type="http://schemas.openxmlformats.org/officeDocument/2006/relationships/slide" Target="slides/slide196.xml"/><Relationship Id="rId454" Type="http://schemas.openxmlformats.org/officeDocument/2006/relationships/slide" Target="slides/slide361.xml"/><Relationship Id="rId496" Type="http://schemas.openxmlformats.org/officeDocument/2006/relationships/slide" Target="slides/slide40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6.xml"/><Relationship Id="rId314" Type="http://schemas.openxmlformats.org/officeDocument/2006/relationships/slide" Target="slides/slide221.xml"/><Relationship Id="rId356" Type="http://schemas.openxmlformats.org/officeDocument/2006/relationships/slide" Target="slides/slide263.xml"/><Relationship Id="rId398" Type="http://schemas.openxmlformats.org/officeDocument/2006/relationships/slide" Target="slides/slide305.xml"/><Relationship Id="rId521" Type="http://schemas.openxmlformats.org/officeDocument/2006/relationships/slide" Target="slides/slide428.xml"/><Relationship Id="rId95" Type="http://schemas.openxmlformats.org/officeDocument/2006/relationships/slide" Target="slides/slide2.xml"/><Relationship Id="rId160" Type="http://schemas.openxmlformats.org/officeDocument/2006/relationships/slide" Target="slides/slide67.xml"/><Relationship Id="rId216" Type="http://schemas.openxmlformats.org/officeDocument/2006/relationships/slide" Target="slides/slide123.xml"/><Relationship Id="rId423" Type="http://schemas.openxmlformats.org/officeDocument/2006/relationships/slide" Target="slides/slide330.xml"/><Relationship Id="rId258" Type="http://schemas.openxmlformats.org/officeDocument/2006/relationships/slide" Target="slides/slide165.xml"/><Relationship Id="rId465" Type="http://schemas.openxmlformats.org/officeDocument/2006/relationships/slide" Target="slides/slide37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5.xml"/><Relationship Id="rId325" Type="http://schemas.openxmlformats.org/officeDocument/2006/relationships/slide" Target="slides/slide232.xml"/><Relationship Id="rId367" Type="http://schemas.openxmlformats.org/officeDocument/2006/relationships/slide" Target="slides/slide274.xml"/><Relationship Id="rId532" Type="http://schemas.openxmlformats.org/officeDocument/2006/relationships/slide" Target="slides/slide439.xml"/><Relationship Id="rId171" Type="http://schemas.openxmlformats.org/officeDocument/2006/relationships/slide" Target="slides/slide78.xml"/><Relationship Id="rId227" Type="http://schemas.openxmlformats.org/officeDocument/2006/relationships/slide" Target="slides/slide134.xml"/><Relationship Id="rId269" Type="http://schemas.openxmlformats.org/officeDocument/2006/relationships/slide" Target="slides/slide176.xml"/><Relationship Id="rId434" Type="http://schemas.openxmlformats.org/officeDocument/2006/relationships/slide" Target="slides/slide341.xml"/><Relationship Id="rId476" Type="http://schemas.openxmlformats.org/officeDocument/2006/relationships/slide" Target="slides/slide383.xml"/><Relationship Id="rId33" Type="http://schemas.openxmlformats.org/officeDocument/2006/relationships/slideMaster" Target="slideMasters/slideMaster33.xml"/><Relationship Id="rId129" Type="http://schemas.openxmlformats.org/officeDocument/2006/relationships/slide" Target="slides/slide36.xml"/><Relationship Id="rId280" Type="http://schemas.openxmlformats.org/officeDocument/2006/relationships/slide" Target="slides/slide187.xml"/><Relationship Id="rId336" Type="http://schemas.openxmlformats.org/officeDocument/2006/relationships/slide" Target="slides/slide243.xml"/><Relationship Id="rId501" Type="http://schemas.openxmlformats.org/officeDocument/2006/relationships/slide" Target="slides/slide408.xml"/><Relationship Id="rId543" Type="http://schemas.openxmlformats.org/officeDocument/2006/relationships/theme" Target="theme/theme1.xml"/><Relationship Id="rId75" Type="http://schemas.openxmlformats.org/officeDocument/2006/relationships/slideMaster" Target="slideMasters/slideMaster75.xml"/><Relationship Id="rId140" Type="http://schemas.openxmlformats.org/officeDocument/2006/relationships/slide" Target="slides/slide47.xml"/><Relationship Id="rId182" Type="http://schemas.openxmlformats.org/officeDocument/2006/relationships/slide" Target="slides/slide89.xml"/><Relationship Id="rId378" Type="http://schemas.openxmlformats.org/officeDocument/2006/relationships/slide" Target="slides/slide285.xml"/><Relationship Id="rId403" Type="http://schemas.openxmlformats.org/officeDocument/2006/relationships/slide" Target="slides/slide310.xml"/><Relationship Id="rId6" Type="http://schemas.openxmlformats.org/officeDocument/2006/relationships/slideMaster" Target="slideMasters/slideMaster6.xml"/><Relationship Id="rId238" Type="http://schemas.openxmlformats.org/officeDocument/2006/relationships/slide" Target="slides/slide145.xml"/><Relationship Id="rId445" Type="http://schemas.openxmlformats.org/officeDocument/2006/relationships/slide" Target="slides/slide352.xml"/><Relationship Id="rId487" Type="http://schemas.openxmlformats.org/officeDocument/2006/relationships/slide" Target="slides/slide394.xml"/><Relationship Id="rId291" Type="http://schemas.openxmlformats.org/officeDocument/2006/relationships/slide" Target="slides/slide198.xml"/><Relationship Id="rId305" Type="http://schemas.openxmlformats.org/officeDocument/2006/relationships/slide" Target="slides/slide212.xml"/><Relationship Id="rId347" Type="http://schemas.openxmlformats.org/officeDocument/2006/relationships/slide" Target="slides/slide254.xml"/><Relationship Id="rId512" Type="http://schemas.openxmlformats.org/officeDocument/2006/relationships/slide" Target="slides/slide41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8.xml"/><Relationship Id="rId389" Type="http://schemas.openxmlformats.org/officeDocument/2006/relationships/slide" Target="slides/slide296.xml"/><Relationship Id="rId193" Type="http://schemas.openxmlformats.org/officeDocument/2006/relationships/slide" Target="slides/slide100.xml"/><Relationship Id="rId207" Type="http://schemas.openxmlformats.org/officeDocument/2006/relationships/slide" Target="slides/slide114.xml"/><Relationship Id="rId249" Type="http://schemas.openxmlformats.org/officeDocument/2006/relationships/slide" Target="slides/slide156.xml"/><Relationship Id="rId414" Type="http://schemas.openxmlformats.org/officeDocument/2006/relationships/slide" Target="slides/slide321.xml"/><Relationship Id="rId456" Type="http://schemas.openxmlformats.org/officeDocument/2006/relationships/slide" Target="slides/slide363.xml"/><Relationship Id="rId498" Type="http://schemas.openxmlformats.org/officeDocument/2006/relationships/slide" Target="slides/slide405.xml"/><Relationship Id="rId13" Type="http://schemas.openxmlformats.org/officeDocument/2006/relationships/slideMaster" Target="slideMasters/slideMaster13.xml"/><Relationship Id="rId109" Type="http://schemas.openxmlformats.org/officeDocument/2006/relationships/slide" Target="slides/slide16.xml"/><Relationship Id="rId260" Type="http://schemas.openxmlformats.org/officeDocument/2006/relationships/slide" Target="slides/slide167.xml"/><Relationship Id="rId316" Type="http://schemas.openxmlformats.org/officeDocument/2006/relationships/slide" Target="slides/slide223.xml"/><Relationship Id="rId523" Type="http://schemas.openxmlformats.org/officeDocument/2006/relationships/slide" Target="slides/slide430.xml"/><Relationship Id="rId55" Type="http://schemas.openxmlformats.org/officeDocument/2006/relationships/slideMaster" Target="slideMasters/slideMaster55.xml"/><Relationship Id="rId97" Type="http://schemas.openxmlformats.org/officeDocument/2006/relationships/slide" Target="slides/slide4.xml"/><Relationship Id="rId120" Type="http://schemas.openxmlformats.org/officeDocument/2006/relationships/slide" Target="slides/slide27.xml"/><Relationship Id="rId358" Type="http://schemas.openxmlformats.org/officeDocument/2006/relationships/slide" Target="slides/slide265.xml"/><Relationship Id="rId162" Type="http://schemas.openxmlformats.org/officeDocument/2006/relationships/slide" Target="slides/slide69.xml"/><Relationship Id="rId218" Type="http://schemas.openxmlformats.org/officeDocument/2006/relationships/slide" Target="slides/slide125.xml"/><Relationship Id="rId425" Type="http://schemas.openxmlformats.org/officeDocument/2006/relationships/slide" Target="slides/slide332.xml"/><Relationship Id="rId467" Type="http://schemas.openxmlformats.org/officeDocument/2006/relationships/slide" Target="slides/slide374.xml"/><Relationship Id="rId271" Type="http://schemas.openxmlformats.org/officeDocument/2006/relationships/slide" Target="slides/slide17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8.xml"/><Relationship Id="rId327" Type="http://schemas.openxmlformats.org/officeDocument/2006/relationships/slide" Target="slides/slide234.xml"/><Relationship Id="rId369" Type="http://schemas.openxmlformats.org/officeDocument/2006/relationships/slide" Target="slides/slide276.xml"/><Relationship Id="rId534" Type="http://schemas.openxmlformats.org/officeDocument/2006/relationships/slide" Target="slides/slide441.xml"/><Relationship Id="rId173" Type="http://schemas.openxmlformats.org/officeDocument/2006/relationships/slide" Target="slides/slide80.xml"/><Relationship Id="rId229" Type="http://schemas.openxmlformats.org/officeDocument/2006/relationships/slide" Target="slides/slide136.xml"/><Relationship Id="rId380" Type="http://schemas.openxmlformats.org/officeDocument/2006/relationships/slide" Target="slides/slide287.xml"/><Relationship Id="rId436" Type="http://schemas.openxmlformats.org/officeDocument/2006/relationships/slide" Target="slides/slide343.xml"/><Relationship Id="rId240" Type="http://schemas.openxmlformats.org/officeDocument/2006/relationships/slide" Target="slides/slide147.xml"/><Relationship Id="rId478" Type="http://schemas.openxmlformats.org/officeDocument/2006/relationships/slide" Target="slides/slide38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7.xml"/><Relationship Id="rId282" Type="http://schemas.openxmlformats.org/officeDocument/2006/relationships/slide" Target="slides/slide189.xml"/><Relationship Id="rId338" Type="http://schemas.openxmlformats.org/officeDocument/2006/relationships/slide" Target="slides/slide245.xml"/><Relationship Id="rId503" Type="http://schemas.openxmlformats.org/officeDocument/2006/relationships/slide" Target="slides/slide410.xml"/><Relationship Id="rId8" Type="http://schemas.openxmlformats.org/officeDocument/2006/relationships/slideMaster" Target="slideMasters/slideMaster8.xml"/><Relationship Id="rId142" Type="http://schemas.openxmlformats.org/officeDocument/2006/relationships/slide" Target="slides/slide49.xml"/><Relationship Id="rId184" Type="http://schemas.openxmlformats.org/officeDocument/2006/relationships/slide" Target="slides/slide91.xml"/><Relationship Id="rId391" Type="http://schemas.openxmlformats.org/officeDocument/2006/relationships/slide" Target="slides/slide298.xml"/><Relationship Id="rId405" Type="http://schemas.openxmlformats.org/officeDocument/2006/relationships/slide" Target="slides/slide312.xml"/><Relationship Id="rId447" Type="http://schemas.openxmlformats.org/officeDocument/2006/relationships/slide" Target="slides/slide354.xml"/><Relationship Id="rId251" Type="http://schemas.openxmlformats.org/officeDocument/2006/relationships/slide" Target="slides/slide158.xml"/><Relationship Id="rId489" Type="http://schemas.openxmlformats.org/officeDocument/2006/relationships/slide" Target="slides/slide396.xml"/><Relationship Id="rId46" Type="http://schemas.openxmlformats.org/officeDocument/2006/relationships/slideMaster" Target="slideMasters/slideMaster46.xml"/><Relationship Id="rId293" Type="http://schemas.openxmlformats.org/officeDocument/2006/relationships/slide" Target="slides/slide200.xml"/><Relationship Id="rId307" Type="http://schemas.openxmlformats.org/officeDocument/2006/relationships/slide" Target="slides/slide214.xml"/><Relationship Id="rId349" Type="http://schemas.openxmlformats.org/officeDocument/2006/relationships/slide" Target="slides/slide256.xml"/><Relationship Id="rId514" Type="http://schemas.openxmlformats.org/officeDocument/2006/relationships/slide" Target="slides/slide421.xml"/><Relationship Id="rId88" Type="http://schemas.openxmlformats.org/officeDocument/2006/relationships/slideMaster" Target="slideMasters/slideMaster88.xml"/><Relationship Id="rId111" Type="http://schemas.openxmlformats.org/officeDocument/2006/relationships/slide" Target="slides/slide18.xml"/><Relationship Id="rId153" Type="http://schemas.openxmlformats.org/officeDocument/2006/relationships/slide" Target="slides/slide60.xml"/><Relationship Id="rId195" Type="http://schemas.openxmlformats.org/officeDocument/2006/relationships/slide" Target="slides/slide102.xml"/><Relationship Id="rId209" Type="http://schemas.openxmlformats.org/officeDocument/2006/relationships/slide" Target="slides/slide116.xml"/><Relationship Id="rId360" Type="http://schemas.openxmlformats.org/officeDocument/2006/relationships/slide" Target="slides/slide267.xml"/><Relationship Id="rId416" Type="http://schemas.openxmlformats.org/officeDocument/2006/relationships/slide" Target="slides/slide323.xml"/><Relationship Id="rId220" Type="http://schemas.openxmlformats.org/officeDocument/2006/relationships/slide" Target="slides/slide127.xml"/><Relationship Id="rId458" Type="http://schemas.openxmlformats.org/officeDocument/2006/relationships/slide" Target="slides/slide36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9.xml"/><Relationship Id="rId318" Type="http://schemas.openxmlformats.org/officeDocument/2006/relationships/slide" Target="slides/slide225.xml"/><Relationship Id="rId525" Type="http://schemas.openxmlformats.org/officeDocument/2006/relationships/slide" Target="slides/slide432.xml"/><Relationship Id="rId99" Type="http://schemas.openxmlformats.org/officeDocument/2006/relationships/slide" Target="slides/slide6.xml"/><Relationship Id="rId122" Type="http://schemas.openxmlformats.org/officeDocument/2006/relationships/slide" Target="slides/slide29.xml"/><Relationship Id="rId164" Type="http://schemas.openxmlformats.org/officeDocument/2006/relationships/slide" Target="slides/slide71.xml"/><Relationship Id="rId371" Type="http://schemas.openxmlformats.org/officeDocument/2006/relationships/slide" Target="slides/slide278.xml"/><Relationship Id="rId427" Type="http://schemas.openxmlformats.org/officeDocument/2006/relationships/slide" Target="slides/slide334.xml"/><Relationship Id="rId469" Type="http://schemas.openxmlformats.org/officeDocument/2006/relationships/slide" Target="slides/slide376.xml"/><Relationship Id="rId26" Type="http://schemas.openxmlformats.org/officeDocument/2006/relationships/slideMaster" Target="slideMasters/slideMaster26.xml"/><Relationship Id="rId231" Type="http://schemas.openxmlformats.org/officeDocument/2006/relationships/slide" Target="slides/slide138.xml"/><Relationship Id="rId273" Type="http://schemas.openxmlformats.org/officeDocument/2006/relationships/slide" Target="slides/slide180.xml"/><Relationship Id="rId329" Type="http://schemas.openxmlformats.org/officeDocument/2006/relationships/slide" Target="slides/slide236.xml"/><Relationship Id="rId480" Type="http://schemas.openxmlformats.org/officeDocument/2006/relationships/slide" Target="slides/slide387.xml"/><Relationship Id="rId536" Type="http://schemas.openxmlformats.org/officeDocument/2006/relationships/slide" Target="slides/slide443.xml"/><Relationship Id="rId68" Type="http://schemas.openxmlformats.org/officeDocument/2006/relationships/slideMaster" Target="slideMasters/slideMaster68.xml"/><Relationship Id="rId133" Type="http://schemas.openxmlformats.org/officeDocument/2006/relationships/slide" Target="slides/slide40.xml"/><Relationship Id="rId175" Type="http://schemas.openxmlformats.org/officeDocument/2006/relationships/slide" Target="slides/slide82.xml"/><Relationship Id="rId340" Type="http://schemas.openxmlformats.org/officeDocument/2006/relationships/slide" Target="slides/slide247.xml"/><Relationship Id="rId200" Type="http://schemas.openxmlformats.org/officeDocument/2006/relationships/slide" Target="slides/slide107.xml"/><Relationship Id="rId382" Type="http://schemas.openxmlformats.org/officeDocument/2006/relationships/slide" Target="slides/slide289.xml"/><Relationship Id="rId438" Type="http://schemas.openxmlformats.org/officeDocument/2006/relationships/slide" Target="slides/slide345.xml"/><Relationship Id="rId242" Type="http://schemas.openxmlformats.org/officeDocument/2006/relationships/slide" Target="slides/slide149.xml"/><Relationship Id="rId284" Type="http://schemas.openxmlformats.org/officeDocument/2006/relationships/slide" Target="slides/slide191.xml"/><Relationship Id="rId491" Type="http://schemas.openxmlformats.org/officeDocument/2006/relationships/slide" Target="slides/slide398.xml"/><Relationship Id="rId505" Type="http://schemas.openxmlformats.org/officeDocument/2006/relationships/slide" Target="slides/slide41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9.xml"/><Relationship Id="rId144" Type="http://schemas.openxmlformats.org/officeDocument/2006/relationships/slide" Target="slides/slide51.xml"/><Relationship Id="rId90" Type="http://schemas.openxmlformats.org/officeDocument/2006/relationships/slideMaster" Target="slideMasters/slideMaster90.xml"/><Relationship Id="rId186" Type="http://schemas.openxmlformats.org/officeDocument/2006/relationships/slide" Target="slides/slide93.xml"/><Relationship Id="rId351" Type="http://schemas.openxmlformats.org/officeDocument/2006/relationships/slide" Target="slides/slide258.xml"/><Relationship Id="rId393" Type="http://schemas.openxmlformats.org/officeDocument/2006/relationships/slide" Target="slides/slide300.xml"/><Relationship Id="rId407" Type="http://schemas.openxmlformats.org/officeDocument/2006/relationships/slide" Target="slides/slide314.xml"/><Relationship Id="rId449" Type="http://schemas.openxmlformats.org/officeDocument/2006/relationships/slide" Target="slides/slide356.xml"/><Relationship Id="rId211" Type="http://schemas.openxmlformats.org/officeDocument/2006/relationships/slide" Target="slides/slide118.xml"/><Relationship Id="rId253" Type="http://schemas.openxmlformats.org/officeDocument/2006/relationships/slide" Target="slides/slide160.xml"/><Relationship Id="rId295" Type="http://schemas.openxmlformats.org/officeDocument/2006/relationships/slide" Target="slides/slide202.xml"/><Relationship Id="rId309" Type="http://schemas.openxmlformats.org/officeDocument/2006/relationships/slide" Target="slides/slide216.xml"/><Relationship Id="rId460" Type="http://schemas.openxmlformats.org/officeDocument/2006/relationships/slide" Target="slides/slide367.xml"/><Relationship Id="rId516" Type="http://schemas.openxmlformats.org/officeDocument/2006/relationships/slide" Target="slides/slide423.xml"/><Relationship Id="rId48" Type="http://schemas.openxmlformats.org/officeDocument/2006/relationships/slideMaster" Target="slideMasters/slideMaster48.xml"/><Relationship Id="rId113" Type="http://schemas.openxmlformats.org/officeDocument/2006/relationships/slide" Target="slides/slide20.xml"/><Relationship Id="rId320" Type="http://schemas.openxmlformats.org/officeDocument/2006/relationships/slide" Target="slides/slide227.xml"/><Relationship Id="rId155" Type="http://schemas.openxmlformats.org/officeDocument/2006/relationships/slide" Target="slides/slide62.xml"/><Relationship Id="rId197" Type="http://schemas.openxmlformats.org/officeDocument/2006/relationships/slide" Target="slides/slide104.xml"/><Relationship Id="rId362" Type="http://schemas.openxmlformats.org/officeDocument/2006/relationships/slide" Target="slides/slide269.xml"/><Relationship Id="rId418" Type="http://schemas.openxmlformats.org/officeDocument/2006/relationships/slide" Target="slides/slide325.xml"/><Relationship Id="rId222" Type="http://schemas.openxmlformats.org/officeDocument/2006/relationships/slide" Target="slides/slide129.xml"/><Relationship Id="rId264" Type="http://schemas.openxmlformats.org/officeDocument/2006/relationships/slide" Target="slides/slide171.xml"/><Relationship Id="rId471" Type="http://schemas.openxmlformats.org/officeDocument/2006/relationships/slide" Target="slides/slide37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1.xml"/><Relationship Id="rId527" Type="http://schemas.openxmlformats.org/officeDocument/2006/relationships/slide" Target="slides/slide434.xml"/><Relationship Id="rId70" Type="http://schemas.openxmlformats.org/officeDocument/2006/relationships/slideMaster" Target="slideMasters/slideMaster70.xml"/><Relationship Id="rId166" Type="http://schemas.openxmlformats.org/officeDocument/2006/relationships/slide" Target="slides/slide73.xml"/><Relationship Id="rId331" Type="http://schemas.openxmlformats.org/officeDocument/2006/relationships/slide" Target="slides/slide238.xml"/><Relationship Id="rId373" Type="http://schemas.openxmlformats.org/officeDocument/2006/relationships/slide" Target="slides/slide280.xml"/><Relationship Id="rId429" Type="http://schemas.openxmlformats.org/officeDocument/2006/relationships/slide" Target="slides/slide336.xml"/><Relationship Id="rId1" Type="http://schemas.openxmlformats.org/officeDocument/2006/relationships/slideMaster" Target="slideMasters/slideMaster1.xml"/><Relationship Id="rId233" Type="http://schemas.openxmlformats.org/officeDocument/2006/relationships/slide" Target="slides/slide140.xml"/><Relationship Id="rId440" Type="http://schemas.openxmlformats.org/officeDocument/2006/relationships/slide" Target="slides/slide347.xml"/><Relationship Id="rId28" Type="http://schemas.openxmlformats.org/officeDocument/2006/relationships/slideMaster" Target="slideMasters/slideMaster28.xml"/><Relationship Id="rId275" Type="http://schemas.openxmlformats.org/officeDocument/2006/relationships/slide" Target="slides/slide182.xml"/><Relationship Id="rId300" Type="http://schemas.openxmlformats.org/officeDocument/2006/relationships/slide" Target="slides/slide207.xml"/><Relationship Id="rId482" Type="http://schemas.openxmlformats.org/officeDocument/2006/relationships/slide" Target="slides/slide389.xml"/><Relationship Id="rId538" Type="http://schemas.openxmlformats.org/officeDocument/2006/relationships/slide" Target="slides/slide445.xml"/><Relationship Id="rId81" Type="http://schemas.openxmlformats.org/officeDocument/2006/relationships/slideMaster" Target="slideMasters/slideMaster81.xml"/><Relationship Id="rId135" Type="http://schemas.openxmlformats.org/officeDocument/2006/relationships/slide" Target="slides/slide42.xml"/><Relationship Id="rId177" Type="http://schemas.openxmlformats.org/officeDocument/2006/relationships/slide" Target="slides/slide84.xml"/><Relationship Id="rId342" Type="http://schemas.openxmlformats.org/officeDocument/2006/relationships/slide" Target="slides/slide249.xml"/><Relationship Id="rId384" Type="http://schemas.openxmlformats.org/officeDocument/2006/relationships/slide" Target="slides/slide291.xml"/><Relationship Id="rId202" Type="http://schemas.openxmlformats.org/officeDocument/2006/relationships/slide" Target="slides/slide109.xml"/><Relationship Id="rId244" Type="http://schemas.openxmlformats.org/officeDocument/2006/relationships/slide" Target="slides/slide151.xml"/><Relationship Id="rId39" Type="http://schemas.openxmlformats.org/officeDocument/2006/relationships/slideMaster" Target="slideMasters/slideMaster39.xml"/><Relationship Id="rId286" Type="http://schemas.openxmlformats.org/officeDocument/2006/relationships/slide" Target="slides/slide193.xml"/><Relationship Id="rId451" Type="http://schemas.openxmlformats.org/officeDocument/2006/relationships/slide" Target="slides/slide358.xml"/><Relationship Id="rId493" Type="http://schemas.openxmlformats.org/officeDocument/2006/relationships/slide" Target="slides/slide400.xml"/><Relationship Id="rId507" Type="http://schemas.openxmlformats.org/officeDocument/2006/relationships/slide" Target="slides/slide414.xml"/><Relationship Id="rId50" Type="http://schemas.openxmlformats.org/officeDocument/2006/relationships/slideMaster" Target="slideMasters/slideMaster50.xml"/><Relationship Id="rId104" Type="http://schemas.openxmlformats.org/officeDocument/2006/relationships/slide" Target="slides/slide11.xml"/><Relationship Id="rId146" Type="http://schemas.openxmlformats.org/officeDocument/2006/relationships/slide" Target="slides/slide53.xml"/><Relationship Id="rId188" Type="http://schemas.openxmlformats.org/officeDocument/2006/relationships/slide" Target="slides/slide95.xml"/><Relationship Id="rId311" Type="http://schemas.openxmlformats.org/officeDocument/2006/relationships/slide" Target="slides/slide218.xml"/><Relationship Id="rId353" Type="http://schemas.openxmlformats.org/officeDocument/2006/relationships/slide" Target="slides/slide260.xml"/><Relationship Id="rId395" Type="http://schemas.openxmlformats.org/officeDocument/2006/relationships/slide" Target="slides/slide302.xml"/><Relationship Id="rId409" Type="http://schemas.openxmlformats.org/officeDocument/2006/relationships/slide" Target="slides/slide316.xml"/><Relationship Id="rId92" Type="http://schemas.openxmlformats.org/officeDocument/2006/relationships/slideMaster" Target="slideMasters/slideMaster92.xml"/><Relationship Id="rId213" Type="http://schemas.openxmlformats.org/officeDocument/2006/relationships/slide" Target="slides/slide120.xml"/><Relationship Id="rId420" Type="http://schemas.openxmlformats.org/officeDocument/2006/relationships/slide" Target="slides/slide327.xml"/><Relationship Id="rId255" Type="http://schemas.openxmlformats.org/officeDocument/2006/relationships/slide" Target="slides/slide162.xml"/><Relationship Id="rId297" Type="http://schemas.openxmlformats.org/officeDocument/2006/relationships/slide" Target="slides/slide204.xml"/><Relationship Id="rId462" Type="http://schemas.openxmlformats.org/officeDocument/2006/relationships/slide" Target="slides/slide369.xml"/><Relationship Id="rId518" Type="http://schemas.openxmlformats.org/officeDocument/2006/relationships/slide" Target="slides/slide425.xml"/><Relationship Id="rId115" Type="http://schemas.openxmlformats.org/officeDocument/2006/relationships/slide" Target="slides/slide22.xml"/><Relationship Id="rId157" Type="http://schemas.openxmlformats.org/officeDocument/2006/relationships/slide" Target="slides/slide64.xml"/><Relationship Id="rId322" Type="http://schemas.openxmlformats.org/officeDocument/2006/relationships/slide" Target="slides/slide229.xml"/><Relationship Id="rId364" Type="http://schemas.openxmlformats.org/officeDocument/2006/relationships/slide" Target="slides/slide271.xml"/><Relationship Id="rId61" Type="http://schemas.openxmlformats.org/officeDocument/2006/relationships/slideMaster" Target="slideMasters/slideMaster61.xml"/><Relationship Id="rId199" Type="http://schemas.openxmlformats.org/officeDocument/2006/relationships/slide" Target="slides/slide106.xml"/><Relationship Id="rId19" Type="http://schemas.openxmlformats.org/officeDocument/2006/relationships/slideMaster" Target="slideMasters/slideMaster19.xml"/><Relationship Id="rId224" Type="http://schemas.openxmlformats.org/officeDocument/2006/relationships/slide" Target="slides/slide131.xml"/><Relationship Id="rId266" Type="http://schemas.openxmlformats.org/officeDocument/2006/relationships/slide" Target="slides/slide173.xml"/><Relationship Id="rId431" Type="http://schemas.openxmlformats.org/officeDocument/2006/relationships/slide" Target="slides/slide338.xml"/><Relationship Id="rId473" Type="http://schemas.openxmlformats.org/officeDocument/2006/relationships/slide" Target="slides/slide380.xml"/><Relationship Id="rId529" Type="http://schemas.openxmlformats.org/officeDocument/2006/relationships/slide" Target="slides/slide436.xml"/><Relationship Id="rId30" Type="http://schemas.openxmlformats.org/officeDocument/2006/relationships/slideMaster" Target="slideMasters/slideMaster30.xml"/><Relationship Id="rId126" Type="http://schemas.openxmlformats.org/officeDocument/2006/relationships/slide" Target="slides/slide33.xml"/><Relationship Id="rId168" Type="http://schemas.openxmlformats.org/officeDocument/2006/relationships/slide" Target="slides/slide75.xml"/><Relationship Id="rId333" Type="http://schemas.openxmlformats.org/officeDocument/2006/relationships/slide" Target="slides/slide240.xml"/><Relationship Id="rId540" Type="http://schemas.openxmlformats.org/officeDocument/2006/relationships/notesMaster" Target="notesMasters/notesMaster1.xml"/><Relationship Id="rId72" Type="http://schemas.openxmlformats.org/officeDocument/2006/relationships/slideMaster" Target="slideMasters/slideMaster72.xml"/><Relationship Id="rId375" Type="http://schemas.openxmlformats.org/officeDocument/2006/relationships/slide" Target="slides/slide282.xml"/><Relationship Id="rId3" Type="http://schemas.openxmlformats.org/officeDocument/2006/relationships/slideMaster" Target="slideMasters/slideMaster3.xml"/><Relationship Id="rId235" Type="http://schemas.openxmlformats.org/officeDocument/2006/relationships/slide" Target="slides/slide142.xml"/><Relationship Id="rId277" Type="http://schemas.openxmlformats.org/officeDocument/2006/relationships/slide" Target="slides/slide184.xml"/><Relationship Id="rId400" Type="http://schemas.openxmlformats.org/officeDocument/2006/relationships/slide" Target="slides/slide307.xml"/><Relationship Id="rId442" Type="http://schemas.openxmlformats.org/officeDocument/2006/relationships/slide" Target="slides/slide349.xml"/><Relationship Id="rId484" Type="http://schemas.openxmlformats.org/officeDocument/2006/relationships/slide" Target="slides/slide391.xml"/><Relationship Id="rId137" Type="http://schemas.openxmlformats.org/officeDocument/2006/relationships/slide" Target="slides/slide44.xml"/><Relationship Id="rId302" Type="http://schemas.openxmlformats.org/officeDocument/2006/relationships/slide" Target="slides/slide209.xml"/><Relationship Id="rId344" Type="http://schemas.openxmlformats.org/officeDocument/2006/relationships/slide" Target="slides/slide251.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6.xml"/><Relationship Id="rId386" Type="http://schemas.openxmlformats.org/officeDocument/2006/relationships/slide" Target="slides/slide293.xml"/><Relationship Id="rId190" Type="http://schemas.openxmlformats.org/officeDocument/2006/relationships/slide" Target="slides/slide97.xml"/><Relationship Id="rId204" Type="http://schemas.openxmlformats.org/officeDocument/2006/relationships/slide" Target="slides/slide111.xml"/><Relationship Id="rId246" Type="http://schemas.openxmlformats.org/officeDocument/2006/relationships/slide" Target="slides/slide153.xml"/><Relationship Id="rId288" Type="http://schemas.openxmlformats.org/officeDocument/2006/relationships/slide" Target="slides/slide195.xml"/><Relationship Id="rId411" Type="http://schemas.openxmlformats.org/officeDocument/2006/relationships/slide" Target="slides/slide318.xml"/><Relationship Id="rId453" Type="http://schemas.openxmlformats.org/officeDocument/2006/relationships/slide" Target="slides/slide360.xml"/><Relationship Id="rId509" Type="http://schemas.openxmlformats.org/officeDocument/2006/relationships/slide" Target="slides/slide416.xml"/><Relationship Id="rId106" Type="http://schemas.openxmlformats.org/officeDocument/2006/relationships/slide" Target="slides/slide13.xml"/><Relationship Id="rId313" Type="http://schemas.openxmlformats.org/officeDocument/2006/relationships/slide" Target="slides/slide220.xml"/><Relationship Id="rId495" Type="http://schemas.openxmlformats.org/officeDocument/2006/relationships/slide" Target="slides/slide402.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xml"/><Relationship Id="rId148" Type="http://schemas.openxmlformats.org/officeDocument/2006/relationships/slide" Target="slides/slide55.xml"/><Relationship Id="rId355" Type="http://schemas.openxmlformats.org/officeDocument/2006/relationships/slide" Target="slides/slide262.xml"/><Relationship Id="rId397" Type="http://schemas.openxmlformats.org/officeDocument/2006/relationships/slide" Target="slides/slide304.xml"/><Relationship Id="rId520" Type="http://schemas.openxmlformats.org/officeDocument/2006/relationships/slide" Target="slides/slide427.xml"/><Relationship Id="rId215" Type="http://schemas.openxmlformats.org/officeDocument/2006/relationships/slide" Target="slides/slide122.xml"/><Relationship Id="rId257" Type="http://schemas.openxmlformats.org/officeDocument/2006/relationships/slide" Target="slides/slide164.xml"/><Relationship Id="rId422" Type="http://schemas.openxmlformats.org/officeDocument/2006/relationships/slide" Target="slides/slide329.xml"/><Relationship Id="rId464" Type="http://schemas.openxmlformats.org/officeDocument/2006/relationships/slide" Target="slides/slide371.xml"/><Relationship Id="rId299" Type="http://schemas.openxmlformats.org/officeDocument/2006/relationships/slide" Target="slides/slide206.xml"/><Relationship Id="rId63" Type="http://schemas.openxmlformats.org/officeDocument/2006/relationships/slideMaster" Target="slideMasters/slideMaster63.xml"/><Relationship Id="rId159" Type="http://schemas.openxmlformats.org/officeDocument/2006/relationships/slide" Target="slides/slide66.xml"/><Relationship Id="rId366" Type="http://schemas.openxmlformats.org/officeDocument/2006/relationships/slide" Target="slides/slide273.xml"/><Relationship Id="rId226" Type="http://schemas.openxmlformats.org/officeDocument/2006/relationships/slide" Target="slides/slide133.xml"/><Relationship Id="rId433" Type="http://schemas.openxmlformats.org/officeDocument/2006/relationships/slide" Target="slides/slide340.xml"/><Relationship Id="rId74" Type="http://schemas.openxmlformats.org/officeDocument/2006/relationships/slideMaster" Target="slideMasters/slideMaster74.xml"/><Relationship Id="rId377" Type="http://schemas.openxmlformats.org/officeDocument/2006/relationships/slide" Target="slides/slide284.xml"/><Relationship Id="rId500" Type="http://schemas.openxmlformats.org/officeDocument/2006/relationships/slide" Target="slides/slide407.xml"/><Relationship Id="rId5" Type="http://schemas.openxmlformats.org/officeDocument/2006/relationships/slideMaster" Target="slideMasters/slideMaster5.xml"/><Relationship Id="rId237" Type="http://schemas.openxmlformats.org/officeDocument/2006/relationships/slide" Target="slides/slide144.xml"/><Relationship Id="rId444" Type="http://schemas.openxmlformats.org/officeDocument/2006/relationships/slide" Target="slides/slide351.xml"/><Relationship Id="rId290" Type="http://schemas.openxmlformats.org/officeDocument/2006/relationships/slide" Target="slides/slide197.xml"/><Relationship Id="rId304" Type="http://schemas.openxmlformats.org/officeDocument/2006/relationships/slide" Target="slides/slide211.xml"/><Relationship Id="rId388" Type="http://schemas.openxmlformats.org/officeDocument/2006/relationships/slide" Target="slides/slide295.xml"/><Relationship Id="rId511" Type="http://schemas.openxmlformats.org/officeDocument/2006/relationships/slide" Target="slides/slide41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EEC70B-4A85-8B4D-B214-CF401386D928}" type="datetimeFigureOut">
              <a:rPr lang="en-US" smtClean="0"/>
              <a:t>1/20/24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2EF8870-0D80-EB46-A624-35084CC4C115}" type="slidenum">
              <a:rPr lang="en-US" smtClean="0"/>
              <a:t>‹#›</a:t>
            </a:fld>
            <a:endParaRPr lang="en-US"/>
          </a:p>
        </p:txBody>
      </p:sp>
    </p:spTree>
    <p:extLst>
      <p:ext uri="{BB962C8B-B14F-4D97-AF65-F5344CB8AC3E}">
        <p14:creationId xmlns:p14="http://schemas.microsoft.com/office/powerpoint/2010/main" val="721049062"/>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3" Type="http://schemas.openxmlformats.org/officeDocument/2006/relationships/hyperlink" Target="http://foxnewsinsider.com/about" TargetMode="External"/><Relationship Id="rId2" Type="http://schemas.openxmlformats.org/officeDocument/2006/relationships/slide" Target="../slides/slide169.xml"/><Relationship Id="rId1" Type="http://schemas.openxmlformats.org/officeDocument/2006/relationships/notesMaster" Target="../notesMasters/notesMaster1.xml"/><Relationship Id="rId4" Type="http://schemas.openxmlformats.org/officeDocument/2006/relationships/hyperlink" Target="http://foxnewsinsider.com/show/kelly-file" TargetMode="Externa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801196C-BD1C-064B-9063-98B38F032BB3}" type="slidenum">
              <a:rPr lang="en-GB" sz="1200">
                <a:solidFill>
                  <a:prstClr val="white"/>
                </a:solidFill>
              </a:rPr>
              <a:pPr/>
              <a:t>1</a:t>
            </a:fld>
            <a:endParaRPr lang="en-GB" sz="1200">
              <a:solidFill>
                <a:prstClr val="white"/>
              </a:solidFill>
            </a:endParaRPr>
          </a:p>
        </p:txBody>
      </p:sp>
      <p:sp>
        <p:nvSpPr>
          <p:cNvPr id="1104898" name="Rectangle 2"/>
          <p:cNvSpPr>
            <a:spLocks noGrp="1" noRot="1" noChangeAspect="1" noChangeArrowheads="1"/>
          </p:cNvSpPr>
          <p:nvPr>
            <p:ph type="sldImg"/>
          </p:nvPr>
        </p:nvSpPr>
        <p:spPr>
          <a:solidFill>
            <a:srgbClr val="FFFFFF"/>
          </a:solidFill>
          <a:ln/>
        </p:spPr>
      </p:sp>
      <p:sp>
        <p:nvSpPr>
          <p:cNvPr id="110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Second Coming of Christ in Rev 19 will both end our present church age and begin the realization of the amazing predictions throughout the Bible. In particular, it will initiate the two-fold reign of Christ with the saints in the 1000-year (millennial) stage and the subsequent eternal heavenly rule of the saints (Rev 20:5).</a:t>
            </a:r>
          </a:p>
          <a:p>
            <a:r>
              <a:rPr lang="en-US" dirty="0"/>
              <a:t>_____________</a:t>
            </a:r>
          </a:p>
          <a:p>
            <a:r>
              <a:rPr lang="en-US" dirty="0"/>
              <a:t>Common-474</a:t>
            </a:r>
          </a:p>
          <a:p>
            <a:r>
              <a:rPr lang="en-US" dirty="0"/>
              <a:t>NS-07-1Cor1-9-slide 197</a:t>
            </a:r>
          </a:p>
          <a:p>
            <a:r>
              <a:rPr lang="en-US" dirty="0"/>
              <a:t>NS-27-Rev13-19-slide 227</a:t>
            </a:r>
          </a:p>
          <a:p>
            <a:r>
              <a:rPr lang="en-US" dirty="0"/>
              <a:t>NS-22-Rev20-22-slide 1</a:t>
            </a:r>
          </a:p>
          <a:p>
            <a:r>
              <a:rPr lang="en-US" dirty="0"/>
              <a:t>SA-15-Inheritance-87</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5BD09F-4C00-464E-9C59-7617A3AED2FA}" type="slidenum">
              <a:rPr lang="en-GB" sz="1200">
                <a:solidFill>
                  <a:prstClr val="white"/>
                </a:solidFill>
              </a:rPr>
              <a:pPr/>
              <a:t>18</a:t>
            </a:fld>
            <a:endParaRPr lang="en-GB" sz="1200">
              <a:solidFill>
                <a:prstClr val="white"/>
              </a:solidFill>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Notice that Satan is not simply restricted from deceiving the nations but he is TOTALLY locked and sealed.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theologians (see the next slide) say that this is a present reality.  They claim he presently deceives individuals but not nations.  My question is, </a:t>
            </a:r>
            <a:r>
              <a:rPr lang="en-US" altLang="ja-JP" dirty="0">
                <a:latin typeface="Times New Roman" charset="0"/>
                <a:ea typeface="ＭＳ Ｐゴシック" charset="0"/>
                <a:cs typeface="ＭＳ Ｐゴシック" charset="0"/>
              </a:rPr>
              <a:t>"HOW MANY people within these nations are deceived by Satan?"  Of course, the obvious answer is 100% (even though they say he can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deceive nations?!).  It appears to me that ALL nations today are being deceived by this father of lies.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769997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1B6636A4-AA84-1045-BD53-9CE801AF404F}" type="slidenum">
              <a:rPr lang="en-US" sz="1200">
                <a:solidFill>
                  <a:prstClr val="black"/>
                </a:solidFill>
              </a:rPr>
              <a:pPr/>
              <a:t>143</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67FB3472-0028-744C-BE64-AE66CA8B1661}" type="slidenum">
              <a:rPr lang="en-US" sz="1200">
                <a:solidFill>
                  <a:prstClr val="black"/>
                </a:solidFill>
              </a:rPr>
              <a:pPr/>
              <a:t>144</a:t>
            </a:fld>
            <a:endParaRPr lang="en-US" sz="1200">
              <a:solidFill>
                <a:prstClr val="black"/>
              </a:solidFill>
            </a:endParaRPr>
          </a:p>
        </p:txBody>
      </p:sp>
      <p:sp>
        <p:nvSpPr>
          <p:cNvPr id="148483" name="Rectangle 2"/>
          <p:cNvSpPr>
            <a:spLocks noGrp="1" noRot="1" noChangeAspect="1" noChangeArrowheads="1"/>
          </p:cNvSpPr>
          <p:nvPr>
            <p:ph type="sldImg"/>
          </p:nvPr>
        </p:nvSpPr>
        <p:spPr>
          <a:solidFill>
            <a:srgbClr val="FFFFFF"/>
          </a:solidFill>
          <a:ln/>
        </p:spPr>
      </p:sp>
      <p:sp>
        <p:nvSpPr>
          <p:cNvPr id="148484"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B7C47D3D-8408-AD40-81B2-D9200FCC79A0}" type="slidenum">
              <a:rPr lang="en-US" sz="1200">
                <a:solidFill>
                  <a:prstClr val="black"/>
                </a:solidFill>
              </a:rPr>
              <a:pPr/>
              <a:t>145</a:t>
            </a:fld>
            <a:endParaRPr lang="en-US" sz="1200">
              <a:solidFill>
                <a:prstClr val="black"/>
              </a:solidFill>
            </a:endParaRPr>
          </a:p>
        </p:txBody>
      </p:sp>
      <p:sp>
        <p:nvSpPr>
          <p:cNvPr id="171011" name="Rectangle 1026"/>
          <p:cNvSpPr>
            <a:spLocks noGrp="1" noRot="1" noChangeAspect="1" noChangeArrowheads="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210C7056-9685-444F-9D2B-3E269A9C53CC}" type="slidenum">
              <a:rPr lang="en-US" sz="1200">
                <a:solidFill>
                  <a:prstClr val="black"/>
                </a:solidFill>
              </a:rPr>
              <a:pPr/>
              <a:t>147</a:t>
            </a:fld>
            <a:endParaRPr lang="en-US" sz="1200">
              <a:solidFill>
                <a:prstClr val="black"/>
              </a:solidFill>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0A40E24C-24A5-074E-B065-BDCB78B30241}" type="slidenum">
              <a:rPr lang="en-US" sz="1200">
                <a:solidFill>
                  <a:prstClr val="black"/>
                </a:solidFill>
              </a:rPr>
              <a:pPr/>
              <a:t>148</a:t>
            </a:fld>
            <a:endParaRPr lang="en-US" sz="1200">
              <a:solidFill>
                <a:prstClr val="black"/>
              </a:solidFill>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r" defTabSz="914400" eaLnBrk="0" fontAlgn="base" hangingPunct="0">
              <a:spcBef>
                <a:spcPct val="0"/>
              </a:spcBef>
              <a:spcAft>
                <a:spcPct val="0"/>
              </a:spcAft>
            </a:pPr>
            <a:fld id="{F1FFD08D-0148-6640-9BA4-D5FB10201CFC}" type="slidenum">
              <a:rPr lang="en-US" sz="1200" smtClean="0">
                <a:solidFill>
                  <a:prstClr val="black"/>
                </a:solidFill>
                <a:ea typeface="ＭＳ Ｐゴシック" charset="0"/>
                <a:cs typeface="ＭＳ Ｐゴシック" charset="0"/>
              </a:rPr>
              <a:pPr algn="r" defTabSz="914400" eaLnBrk="0" fontAlgn="base" hangingPunct="0">
                <a:spcBef>
                  <a:spcPct val="0"/>
                </a:spcBef>
                <a:spcAft>
                  <a:spcPct val="0"/>
                </a:spcAft>
              </a:pPr>
              <a:t>148</a:t>
            </a:fld>
            <a:endParaRPr lang="en-US" sz="1200">
              <a:solidFill>
                <a:prstClr val="black"/>
              </a:solidFill>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p:cNvSpPr>
          <p:nvPr>
            <p:ph type="sldImg"/>
          </p:nvPr>
        </p:nvSpPr>
        <p:spPr>
          <a:ln/>
        </p:spPr>
      </p:sp>
      <p:sp>
        <p:nvSpPr>
          <p:cNvPr id="180227" name="Notes Placeholder 2"/>
          <p:cNvSpPr>
            <a:spLocks noGrp="1"/>
          </p:cNvSpPr>
          <p:nvPr>
            <p:ph type="body" idx="1"/>
          </p:nvPr>
        </p:nvSpPr>
        <p:spPr>
          <a:xfrm>
            <a:off x="914400" y="4343400"/>
            <a:ext cx="5029200" cy="460036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600" baseline="30000" dirty="0">
                <a:latin typeface="Times New Roman" charset="0"/>
              </a:rPr>
              <a:t>32 </a:t>
            </a:r>
            <a:r>
              <a:rPr lang="ru-RU" altLang="ja-JP" sz="1600" dirty="0">
                <a:latin typeface="Times New Roman" charset="0"/>
              </a:rPr>
              <a:t>"</a:t>
            </a:r>
            <a:r>
              <a:rPr lang="en-US" sz="1600" dirty="0">
                <a:latin typeface="Times New Roman" charset="0"/>
              </a:rPr>
              <a:t>You say, </a:t>
            </a:r>
            <a:r>
              <a:rPr lang="uk-UA" altLang="ja-JP" sz="1600" dirty="0">
                <a:latin typeface="Times New Roman" charset="0"/>
              </a:rPr>
              <a:t>'</a:t>
            </a:r>
            <a:r>
              <a:rPr lang="en-US" sz="1600" dirty="0">
                <a:latin typeface="Times New Roman" charset="0"/>
              </a:rPr>
              <a:t>We want to be like the nations all around us, who serve idols of wood and stone.</a:t>
            </a:r>
            <a:r>
              <a:rPr lang="uk-UA" altLang="ja-JP" sz="1600" dirty="0">
                <a:latin typeface="Times New Roman" charset="0"/>
              </a:rPr>
              <a:t>'</a:t>
            </a:r>
            <a:r>
              <a:rPr lang="en-US" sz="1600" dirty="0">
                <a:latin typeface="Times New Roman" charset="0"/>
              </a:rPr>
              <a:t> But what you have in mind will never happen. </a:t>
            </a:r>
            <a:r>
              <a:rPr lang="en-US" sz="1600" baseline="30000" dirty="0">
                <a:latin typeface="Times New Roman" charset="0"/>
              </a:rPr>
              <a:t>33 </a:t>
            </a:r>
            <a:r>
              <a:rPr lang="en-US" sz="1600" dirty="0">
                <a:latin typeface="Times New Roman" charset="0"/>
              </a:rPr>
              <a:t>As surely as I live, says the Sovereign Lord, I will rule over you with an iron fist in great anger and with awesome power. </a:t>
            </a:r>
            <a:r>
              <a:rPr lang="en-US" sz="1600" baseline="30000" dirty="0">
                <a:latin typeface="Times New Roman" charset="0"/>
              </a:rPr>
              <a:t>34 </a:t>
            </a:r>
            <a:r>
              <a:rPr lang="en-US" sz="1600" dirty="0">
                <a:latin typeface="Times New Roman" charset="0"/>
              </a:rPr>
              <a:t>And in anger I will reach out with my strong hand and powerful arm, and I will bring you back</a:t>
            </a:r>
            <a:r>
              <a:rPr lang="en-US" sz="1600" baseline="30000" dirty="0">
                <a:latin typeface="Times New Roman" charset="0"/>
              </a:rPr>
              <a:t>*</a:t>
            </a:r>
            <a:r>
              <a:rPr lang="en-US" sz="1600" dirty="0">
                <a:latin typeface="Times New Roman" charset="0"/>
              </a:rPr>
              <a:t> from the lands where you are scattered. </a:t>
            </a:r>
            <a:r>
              <a:rPr lang="en-US" sz="1600" baseline="30000" dirty="0">
                <a:latin typeface="Times New Roman" charset="0"/>
              </a:rPr>
              <a:t>35 </a:t>
            </a:r>
            <a:r>
              <a:rPr lang="en-US" sz="1600" dirty="0">
                <a:latin typeface="Times New Roman" charset="0"/>
              </a:rPr>
              <a:t>I will bring you into the wilderness of the nations, and there I will judge you face to face. </a:t>
            </a:r>
            <a:r>
              <a:rPr lang="en-US" sz="1600" baseline="30000" dirty="0">
                <a:latin typeface="Times New Roman" charset="0"/>
              </a:rPr>
              <a:t>36 </a:t>
            </a:r>
            <a:r>
              <a:rPr lang="en-US" sz="1600" dirty="0">
                <a:latin typeface="Times New Roman" charset="0"/>
              </a:rPr>
              <a:t>I will judge you there just as I did your ancestors in the wilderness after bringing them out of Egypt, says the Sovereign Lord. </a:t>
            </a:r>
            <a:r>
              <a:rPr lang="en-US" sz="1600" baseline="30000" dirty="0">
                <a:latin typeface="Times New Roman" charset="0"/>
              </a:rPr>
              <a:t>37 </a:t>
            </a:r>
            <a:r>
              <a:rPr lang="en-US" sz="1600" dirty="0">
                <a:latin typeface="Times New Roman" charset="0"/>
              </a:rPr>
              <a:t>I will examine you carefully and hold you to the terms of the covenant. </a:t>
            </a:r>
            <a:r>
              <a:rPr lang="en-US" sz="1600" baseline="30000" dirty="0">
                <a:latin typeface="Times New Roman" charset="0"/>
              </a:rPr>
              <a:t>38 </a:t>
            </a:r>
            <a:r>
              <a:rPr lang="en-US" sz="1600" dirty="0">
                <a:latin typeface="Times New Roman" charset="0"/>
              </a:rPr>
              <a:t>I will purge you of all those who rebel and revolt against me. I will bring them out of the countries where they are in exile, but they will never enter the land of Israel. Then you will know that I am the Lord</a:t>
            </a:r>
            <a:r>
              <a:rPr lang="ru-RU" altLang="ja-JP" sz="1600" dirty="0">
                <a:latin typeface="Times New Roman" charset="0"/>
              </a:rPr>
              <a:t>"</a:t>
            </a:r>
            <a:r>
              <a:rPr lang="en-US" sz="1600" dirty="0">
                <a:latin typeface="Times New Roman" charset="0"/>
              </a:rPr>
              <a:t> (</a:t>
            </a:r>
            <a:r>
              <a:rPr lang="en-US" sz="1600" dirty="0" err="1">
                <a:latin typeface="Times New Roman" charset="0"/>
              </a:rPr>
              <a:t>Eze</a:t>
            </a:r>
            <a:r>
              <a:rPr lang="en-US" sz="1600" dirty="0">
                <a:latin typeface="Times New Roman" charset="0"/>
              </a:rPr>
              <a:t> 20:32-38 NLT).</a:t>
            </a:r>
          </a:p>
          <a:p>
            <a:endParaRPr lang="en-US" sz="1600" dirty="0">
              <a:latin typeface="Times New Roman" charset="0"/>
            </a:endParaRPr>
          </a:p>
        </p:txBody>
      </p:sp>
      <p:sp>
        <p:nvSpPr>
          <p:cNvPr id="18022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4A8C5D11-5D10-5C4B-98F5-56E6A8322FE9}" type="slidenum">
              <a:rPr lang="en-US" sz="1200">
                <a:solidFill>
                  <a:prstClr val="black"/>
                </a:solidFill>
              </a:rPr>
              <a:pPr/>
              <a:t>151</a:t>
            </a:fld>
            <a:endParaRPr lang="en-US" sz="1200">
              <a:solidFill>
                <a:prstClr val="black"/>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 both saved and unsaved. But Jesus brought Paradise up to God after his resurrection. Also, Hades is different from Hell in that hades is a present temporary place of punishment while Hell is the future and eternal place of torment.</a:t>
            </a:r>
          </a:p>
          <a:p>
            <a:r>
              <a:rPr lang="en-US" dirty="0"/>
              <a:t>___________________</a:t>
            </a:r>
          </a:p>
          <a:p>
            <a:r>
              <a:rPr lang="en-US" dirty="0"/>
              <a:t>Common-467</a:t>
            </a:r>
          </a:p>
          <a:p>
            <a:r>
              <a:rPr lang="en-US" dirty="0"/>
              <a:t>ES-03-Reincarnation&amp;SpiritsInPrison-45</a:t>
            </a:r>
          </a:p>
          <a:p>
            <a:r>
              <a:rPr lang="en-US" dirty="0"/>
              <a:t>OB-38-Salvation-38</a:t>
            </a:r>
          </a:p>
          <a:p>
            <a:r>
              <a:rPr lang="en-US" dirty="0"/>
              <a:t>NS-08-2Cor-268</a:t>
            </a:r>
          </a:p>
          <a:p>
            <a:r>
              <a:rPr lang="en-US" dirty="0"/>
              <a:t>NS-22-Rev20-22-slide 155</a:t>
            </a:r>
          </a:p>
          <a:p>
            <a:endParaRPr lang="en-US" dirty="0"/>
          </a:p>
        </p:txBody>
      </p:sp>
      <p:sp>
        <p:nvSpPr>
          <p:cNvPr id="4" name="Slide Number Placeholder 3"/>
          <p:cNvSpPr>
            <a:spLocks noGrp="1"/>
          </p:cNvSpPr>
          <p:nvPr>
            <p:ph type="sldNum" sz="quarter" idx="5"/>
          </p:nvPr>
        </p:nvSpPr>
        <p:spPr/>
        <p:txBody>
          <a:bodyPr/>
          <a:lstStyle/>
          <a:p>
            <a:fld id="{B2EF8870-0D80-EB46-A624-35084CC4C115}" type="slidenum">
              <a:rPr lang="en-US" smtClean="0"/>
              <a:t>155</a:t>
            </a:fld>
            <a:endParaRPr lang="en-US"/>
          </a:p>
        </p:txBody>
      </p:sp>
    </p:spTree>
    <p:extLst>
      <p:ext uri="{BB962C8B-B14F-4D97-AF65-F5344CB8AC3E}">
        <p14:creationId xmlns:p14="http://schemas.microsoft.com/office/powerpoint/2010/main" val="296459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FD2552-E570-D645-91F0-38234A5749D7}" type="slidenum">
              <a:rPr lang="en-US">
                <a:solidFill>
                  <a:prstClr val="black"/>
                </a:solidFill>
              </a:rPr>
              <a:pPr/>
              <a:t>158</a:t>
            </a:fld>
            <a:endParaRPr lang="en-US">
              <a:solidFill>
                <a:prstClr val="black"/>
              </a:solidFill>
            </a:endParaRPr>
          </a:p>
        </p:txBody>
      </p:sp>
      <p:sp>
        <p:nvSpPr>
          <p:cNvPr id="778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78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need to distinguish between popular views of hell that diminish it with the reality in the Bible that shows how awful it is. </a:t>
            </a:r>
          </a:p>
          <a:p>
            <a:endParaRPr lang="en-US"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9E445B-859C-FF43-BF0F-3915ED73CDEE}" type="slidenum">
              <a:rPr lang="en-US">
                <a:solidFill>
                  <a:prstClr val="black"/>
                </a:solidFill>
              </a:rPr>
              <a:pPr/>
              <a:t>159</a:t>
            </a:fld>
            <a:endParaRPr lang="en-US">
              <a:solidFill>
                <a:prstClr val="black"/>
              </a:solidFill>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2147" name="Rectangle 3"/>
          <p:cNvSpPr>
            <a:spLocks noGrp="1" noChangeArrowheads="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Sadly, some cartoons depict torture all in a day's work for Satan. He has horns, Mrs. Satan has horns, the dog has horns, and even the TV has horns—or at least an antenna!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reality will be that Satan himself is not the master of hell but will begin to be punished in hell 1000 years before anyone else.</a:t>
            </a:r>
          </a:p>
          <a:p>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877C6E-0D72-734C-8FDD-1CEF6142B3BC}" type="slidenum">
              <a:rPr lang="en-US">
                <a:solidFill>
                  <a:prstClr val="black"/>
                </a:solidFill>
              </a:rPr>
              <a:pPr/>
              <a:t>160</a:t>
            </a:fld>
            <a:endParaRPr lang="en-US">
              <a:solidFill>
                <a:prstClr val="black"/>
              </a:solidFill>
            </a:endParaRPr>
          </a:p>
        </p:txBody>
      </p:sp>
      <p:sp>
        <p:nvSpPr>
          <p:cNvPr id="3911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911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760A05EE-6FF6-5D40-AB7D-48DD218E771F}" type="slidenum">
              <a:rPr lang="en-GB" sz="1200">
                <a:solidFill>
                  <a:prstClr val="white"/>
                </a:solidFill>
              </a:rPr>
              <a:pPr algn="r" defTabSz="914400" eaLnBrk="0" fontAlgn="base" hangingPunct="0">
                <a:spcBef>
                  <a:spcPct val="0"/>
                </a:spcBef>
                <a:spcAft>
                  <a:spcPct val="0"/>
                </a:spcAft>
              </a:pPr>
              <a:t>21</a:t>
            </a:fld>
            <a:endParaRPr lang="en-GB" sz="1200">
              <a:solidFill>
                <a:prstClr val="white"/>
              </a:solidFill>
            </a:endParaRPr>
          </a:p>
        </p:txBody>
      </p:sp>
      <p:sp>
        <p:nvSpPr>
          <p:cNvPr id="1111042" name="Rectangle 2"/>
          <p:cNvSpPr>
            <a:spLocks noGrp="1" noRot="1" noChangeAspect="1" noChangeArrowheads="1"/>
          </p:cNvSpPr>
          <p:nvPr>
            <p:ph type="sldImg"/>
          </p:nvPr>
        </p:nvSpPr>
        <p:spPr>
          <a:solidFill>
            <a:srgbClr val="FFFFFF"/>
          </a:solidFill>
          <a:ln/>
        </p:spPr>
      </p:sp>
      <p:sp>
        <p:nvSpPr>
          <p:cNvPr id="111104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a:latin typeface="Arial"/>
              <a:cs typeface="Arial"/>
            </a:endParaRPr>
          </a:p>
          <a:p>
            <a:r>
              <a:rPr lang="en-US">
                <a:latin typeface="Arial"/>
                <a:cs typeface="Arial"/>
              </a:rPr>
              <a:t>Notice that Satan is not simply restricted from deceiving the nations but he is TOTALLY locked and sealed.  The Amil theologians (see the next slide) say that this is a present reality.  They claim he presently deceives individuals but not nations.  My question is, </a:t>
            </a:r>
            <a:r>
              <a:rPr lang="ja-JP" altLang="en-US">
                <a:latin typeface="Arial"/>
                <a:cs typeface="Arial"/>
              </a:rPr>
              <a:t>“</a:t>
            </a:r>
            <a:r>
              <a:rPr lang="en-US" altLang="ja-JP">
                <a:latin typeface="Arial"/>
                <a:cs typeface="Arial"/>
              </a:rPr>
              <a:t>HOW MANY people within these nations are deceived by Satan?</a:t>
            </a:r>
            <a:r>
              <a:rPr lang="ja-JP" altLang="en-US">
                <a:latin typeface="Arial"/>
                <a:cs typeface="Arial"/>
              </a:rPr>
              <a:t>”</a:t>
            </a:r>
            <a:r>
              <a:rPr lang="en-US" altLang="ja-JP">
                <a:latin typeface="Arial"/>
                <a:cs typeface="Arial"/>
              </a:rPr>
              <a:t>  Of course, the obvious answer is 100% (even though they say he can</a:t>
            </a:r>
            <a:r>
              <a:rPr lang="ja-JP" altLang="en-US">
                <a:latin typeface="Arial"/>
                <a:cs typeface="Arial"/>
              </a:rPr>
              <a:t>’</a:t>
            </a:r>
            <a:r>
              <a:rPr lang="en-US" altLang="ja-JP">
                <a:latin typeface="Arial"/>
                <a:cs typeface="Arial"/>
              </a:rPr>
              <a:t>t deceive nations?!).  It appears to me that ALL nations today are being deceived by this father of lies.</a:t>
            </a:r>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ea typeface="ＭＳ Ｐゴシック" charset="0"/>
              <a:cs typeface="Arial"/>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33000D7-D90A-1D43-9FDD-B3B9BF91FEF4}" type="slidenum">
              <a:rPr lang="en-US">
                <a:solidFill>
                  <a:prstClr val="black"/>
                </a:solidFill>
              </a:rPr>
              <a:pPr/>
              <a:t>161</a:t>
            </a:fld>
            <a:endParaRPr lang="en-US">
              <a:solidFill>
                <a:prstClr val="black"/>
              </a:solidFill>
            </a:endParaRPr>
          </a:p>
        </p:txBody>
      </p:sp>
      <p:sp>
        <p:nvSpPr>
          <p:cNvPr id="3276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276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A18EF1-9752-1E41-8013-EA6688ECCC5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1944181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C044756-B404-594B-AFAD-ED149A07DEE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132098"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9"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9740799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8523504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304155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257622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778DEF-8F97-8146-B82C-FBC901E4EF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5890"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sci-fic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7275102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ED71BF-81CB-AB42-870F-76248E4E3EE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sci-fic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7906407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BFD6A5-9750-D044-8DD6-10DE3993350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fr-FR" b="1" dirty="0">
                <a:ea typeface="ＭＳ Ｐゴシック" charset="0"/>
                <a:cs typeface="ＭＳ Ｐゴシック" charset="0"/>
              </a:rPr>
              <a:t>'</a:t>
            </a:r>
            <a:r>
              <a:rPr lang="en-US" b="1" dirty="0">
                <a:ea typeface="ＭＳ Ｐゴシック" charset="0"/>
                <a:cs typeface="ＭＳ Ｐゴシック" charset="0"/>
              </a:rPr>
              <a:t>My Experience in Heaven is Very Vivid</a:t>
            </a:r>
            <a:r>
              <a:rPr lang="fr-FR" b="1" dirty="0">
                <a:ea typeface="ＭＳ Ｐゴシック" charset="0"/>
                <a:cs typeface="ＭＳ Ｐゴシック" charset="0"/>
              </a:rPr>
              <a:t>'</a:t>
            </a:r>
            <a:r>
              <a:rPr lang="en-US" b="1" dirty="0">
                <a:ea typeface="ＭＳ Ｐゴシック" charset="0"/>
                <a:cs typeface="ＭＳ Ｐゴシック" charset="0"/>
              </a:rPr>
              <a:t>: New Movie Tells Story of Boy</a:t>
            </a:r>
            <a:r>
              <a:rPr lang="fr-FR" b="1" dirty="0">
                <a:ea typeface="ＭＳ Ｐゴシック" charset="0"/>
                <a:cs typeface="ＭＳ Ｐゴシック" charset="0"/>
              </a:rPr>
              <a:t>'</a:t>
            </a:r>
            <a:r>
              <a:rPr lang="en-US" b="1" dirty="0">
                <a:ea typeface="ＭＳ Ｐゴシック" charset="0"/>
                <a:cs typeface="ＭＳ Ｐゴシック" charset="0"/>
              </a:rPr>
              <a:t>s Near-Death Experience</a:t>
            </a:r>
          </a:p>
          <a:p>
            <a:r>
              <a:rPr lang="en-US" dirty="0">
                <a:ea typeface="ＭＳ Ｐゴシック" charset="0"/>
                <a:cs typeface="ＭＳ Ｐゴシック" charset="0"/>
              </a:rPr>
              <a:t>by </a:t>
            </a:r>
            <a:r>
              <a:rPr lang="en-US" dirty="0">
                <a:ea typeface="ＭＳ Ｐゴシック" charset="0"/>
                <a:cs typeface="ＭＳ Ｐゴシック" charset="0"/>
                <a:hlinkClick r:id="rId3"/>
              </a:rPr>
              <a:t>Fox News Insider</a:t>
            </a:r>
            <a:r>
              <a:rPr lang="en-US" dirty="0">
                <a:ea typeface="ＭＳ Ｐゴシック" charset="0"/>
                <a:cs typeface="ＭＳ Ｐゴシック" charset="0"/>
              </a:rPr>
              <a:t> // Apr 07 2014 // 10:17pm http://</a:t>
            </a:r>
            <a:r>
              <a:rPr lang="en-US" dirty="0" err="1">
                <a:ea typeface="ＭＳ Ｐゴシック" charset="0"/>
                <a:cs typeface="ＭＳ Ｐゴシック" charset="0"/>
              </a:rPr>
              <a:t>foxnewsinsider.com</a:t>
            </a:r>
            <a:r>
              <a:rPr lang="en-US" dirty="0">
                <a:ea typeface="ＭＳ Ｐゴシック" charset="0"/>
                <a:cs typeface="ＭＳ Ｐゴシック" charset="0"/>
              </a:rPr>
              <a:t>/2014/04/07/new-movie-heaven-real-tells-story-boys-near-death-experience</a:t>
            </a:r>
          </a:p>
          <a:p>
            <a:r>
              <a:rPr lang="en-US" dirty="0">
                <a:ea typeface="ＭＳ Ｐゴシック" charset="0"/>
                <a:cs typeface="ＭＳ Ｐゴシック" charset="0"/>
              </a:rPr>
              <a:t>As seen on </a:t>
            </a:r>
            <a:r>
              <a:rPr lang="en-US" dirty="0">
                <a:ea typeface="ＭＳ Ｐゴシック" charset="0"/>
                <a:cs typeface="ＭＳ Ｐゴシック" charset="0"/>
                <a:hlinkClick r:id="rId4"/>
              </a:rPr>
              <a:t>The Kelly File </a:t>
            </a:r>
            <a:endParaRPr lang="en-US" dirty="0">
              <a:ea typeface="ＭＳ Ｐゴシック" charset="0"/>
              <a:cs typeface="ＭＳ Ｐゴシック" charset="0"/>
            </a:endParaRPr>
          </a:p>
          <a:p>
            <a:r>
              <a:rPr lang="en-US" dirty="0">
                <a:ea typeface="ＭＳ Ｐゴシック" charset="0"/>
                <a:cs typeface="ＭＳ Ｐゴシック" charset="0"/>
              </a:rPr>
              <a:t>A new film tells the story of a 4-year-old boy</a:t>
            </a:r>
            <a:r>
              <a:rPr lang="fr-FR" dirty="0">
                <a:ea typeface="ＭＳ Ｐゴシック" charset="0"/>
                <a:cs typeface="ＭＳ Ｐゴシック" charset="0"/>
              </a:rPr>
              <a:t>'</a:t>
            </a:r>
            <a:r>
              <a:rPr lang="en-US" dirty="0">
                <a:ea typeface="ＭＳ Ｐゴシック" charset="0"/>
                <a:cs typeface="ＭＳ Ｐゴシック" charset="0"/>
              </a:rPr>
              <a:t>s near-death experience, during which he says he visited heaven. Colton </a:t>
            </a:r>
            <a:r>
              <a:rPr lang="en-US" dirty="0" err="1">
                <a:ea typeface="ＭＳ Ｐゴシック" charset="0"/>
                <a:cs typeface="ＭＳ Ｐゴシック" charset="0"/>
              </a:rPr>
              <a:t>Burpo</a:t>
            </a:r>
            <a:r>
              <a:rPr lang="en-US" dirty="0">
                <a:ea typeface="ＭＳ Ｐゴシック" charset="0"/>
                <a:cs typeface="ＭＳ Ｐゴシック" charset="0"/>
              </a:rPr>
              <a:t>, who is now 14, was on "The Kelly File" tonight with his parents, Todd and Sonja </a:t>
            </a:r>
            <a:r>
              <a:rPr lang="en-US" dirty="0" err="1">
                <a:ea typeface="ＭＳ Ｐゴシック" charset="0"/>
                <a:cs typeface="ＭＳ Ｐゴシック" charset="0"/>
              </a:rPr>
              <a:t>Burpo</a:t>
            </a:r>
            <a:r>
              <a:rPr lang="en-US" dirty="0">
                <a:ea typeface="ＭＳ Ｐゴシック" charset="0"/>
                <a:cs typeface="ＭＳ Ｐゴシック" charset="0"/>
              </a:rPr>
              <a:t>.</a:t>
            </a:r>
          </a:p>
          <a:p>
            <a:r>
              <a:rPr lang="en-US" dirty="0">
                <a:ea typeface="ＭＳ Ｐゴシック" charset="0"/>
                <a:cs typeface="ＭＳ Ｐゴシック" charset="0"/>
              </a:rPr>
              <a:t>When Colton was 4, his appendix burst, and during that time, he says he visited heaven.</a:t>
            </a:r>
          </a:p>
          <a:p>
            <a:r>
              <a:rPr lang="en-US" dirty="0">
                <a:ea typeface="ＭＳ Ｐゴシック" charset="0"/>
                <a:cs typeface="ＭＳ Ｐゴシック" charset="0"/>
              </a:rPr>
              <a:t>Though 10 years have passed, Colton said, "My experience in heaven is very vivid." He said he even met a sister that his parents had lost in a miscarriage.</a:t>
            </a:r>
          </a:p>
          <a:p>
            <a:r>
              <a:rPr lang="en-US" dirty="0">
                <a:ea typeface="ＭＳ Ｐゴシック" charset="0"/>
                <a:cs typeface="ＭＳ Ｐゴシック" charset="0"/>
              </a:rPr>
              <a:t>Todd said he knew what his son was saying was real when Colton was able to detail what Todd was doing while the little boy was in surgery.</a:t>
            </a:r>
          </a:p>
          <a:p>
            <a:r>
              <a:rPr lang="en-US" dirty="0">
                <a:ea typeface="ＭＳ Ｐゴシック" charset="0"/>
                <a:cs typeface="ＭＳ Ｐゴシック" charset="0"/>
              </a:rPr>
              <a:t>The film, "Heaven Is For Real," is based on the hit book, which sold 8 million copies. It comes to theaters on April 16.</a:t>
            </a:r>
          </a:p>
          <a:p>
            <a:r>
              <a:rPr lang="en-US" dirty="0">
                <a:ea typeface="ＭＳ Ｐゴシック" charset="0"/>
                <a:cs typeface="ＭＳ Ｐゴシック" charset="0"/>
              </a:rPr>
              <a:t>Watch the </a:t>
            </a:r>
            <a:r>
              <a:rPr lang="en-US" dirty="0" err="1">
                <a:ea typeface="ＭＳ Ｐゴシック" charset="0"/>
                <a:cs typeface="ＭＳ Ｐゴシック" charset="0"/>
              </a:rPr>
              <a:t>Burpo</a:t>
            </a:r>
            <a:r>
              <a:rPr lang="en-US" dirty="0">
                <a:ea typeface="ＭＳ Ｐゴシック" charset="0"/>
                <a:cs typeface="ＭＳ Ｐゴシック" charset="0"/>
              </a:rPr>
              <a:t> family</a:t>
            </a:r>
            <a:r>
              <a:rPr lang="fr-FR" dirty="0">
                <a:ea typeface="ＭＳ Ｐゴシック" charset="0"/>
                <a:cs typeface="ＭＳ Ｐゴシック" charset="0"/>
              </a:rPr>
              <a:t>'</a:t>
            </a:r>
            <a:r>
              <a:rPr lang="en-US" dirty="0">
                <a:ea typeface="ＭＳ Ｐゴシック" charset="0"/>
                <a:cs typeface="ＭＳ Ｐゴシック" charset="0"/>
              </a:rPr>
              <a:t>s interview above.</a:t>
            </a:r>
          </a:p>
        </p:txBody>
      </p:sp>
    </p:spTree>
    <p:extLst>
      <p:ext uri="{BB962C8B-B14F-4D97-AF65-F5344CB8AC3E}">
        <p14:creationId xmlns:p14="http://schemas.microsoft.com/office/powerpoint/2010/main" val="232922203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54F615-5DC6-3B4D-A03F-4278BBAC04A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731689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89" name="Rectangle 2"/>
          <p:cNvSpPr>
            <a:spLocks noGrp="1" noRot="1" noChangeAspect="1" noChangeArrowheads="1" noTextEdit="1"/>
          </p:cNvSpPr>
          <p:nvPr>
            <p:ph type="sldImg"/>
          </p:nvPr>
        </p:nvSpPr>
        <p:spPr>
          <a:ln/>
        </p:spPr>
      </p:sp>
      <p:sp>
        <p:nvSpPr>
          <p:cNvPr id="1113090"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latin typeface="Arial"/>
              <a:ea typeface="ＭＳ Ｐゴシック" charset="0"/>
              <a:cs typeface="Arial"/>
            </a:endParaRPr>
          </a:p>
          <a:p>
            <a:r>
              <a:rPr lang="en-US">
                <a:latin typeface="Arial"/>
                <a:ea typeface="ＭＳ Ｐゴシック" charset="0"/>
                <a:cs typeface="Arial"/>
              </a:rPr>
              <a:t>Amillennialists also say Christ bound Satan during his ministry according to Mark 3:27</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BE4655-DE72-CB40-951A-0C36489BB42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619684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BB1289-B920-934E-B242-8238BDBBAF3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6130" name="Rectangle 2"/>
          <p:cNvSpPr>
            <a:spLocks noGrp="1" noRot="1" noChangeAspect="1" noChangeArrowheads="1"/>
          </p:cNvSpPr>
          <p:nvPr>
            <p:ph type="sldImg"/>
          </p:nvPr>
        </p:nvSpPr>
        <p:spPr>
          <a:solidFill>
            <a:srgbClr val="FFFFFF"/>
          </a:solidFill>
          <a:ln/>
        </p:spPr>
      </p:sp>
      <p:sp>
        <p:nvSpPr>
          <p:cNvPr id="17613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922022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Paul already had a private "Rapture" to the “third heaven” in 2 Corinthians 12:2, 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99457597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7658F3-DF7A-0843-948F-3C8975397A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kumimoji="1"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7411757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D7E7D-1D89-B545-9628-AAAD4508C39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The first three chapters of Scripture have many parallels in the last three chapters.</a:t>
            </a:r>
          </a:p>
        </p:txBody>
      </p:sp>
    </p:spTree>
    <p:extLst>
      <p:ext uri="{BB962C8B-B14F-4D97-AF65-F5344CB8AC3E}">
        <p14:creationId xmlns:p14="http://schemas.microsoft.com/office/powerpoint/2010/main" val="244282253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015330-58B2-FA4A-9B2A-146D76F809B6}"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22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3E8E46-2A80-0C40-92AC-CDBF0B639B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宋体" charset="0"/>
                <a:cs typeface="宋体" charset="0"/>
              </a:rPr>
              <a:t>最后一个开始 </a:t>
            </a:r>
            <a:r>
              <a:rPr lang="en-US" altLang="zh-CN">
                <a:latin typeface="Times New Roman" charset="0"/>
                <a:ea typeface="宋体" charset="0"/>
                <a:cs typeface="宋体" charset="0"/>
              </a:rPr>
              <a:t>, Revelation 21:9-22: 5=</a:t>
            </a:r>
            <a:r>
              <a:rPr lang="zh-TW" altLang="en-US">
                <a:latin typeface="Times New Roman" charset="0"/>
                <a:ea typeface="宋体" charset="0"/>
                <a:cs typeface="宋体" charset="0"/>
              </a:rPr>
              <a:t>启示录</a:t>
            </a:r>
            <a:r>
              <a:rPr lang="en-US" altLang="zh-TW">
                <a:latin typeface="Times New Roman" charset="0"/>
                <a:ea typeface="宋体" charset="0"/>
                <a:cs typeface="宋体" charset="0"/>
              </a:rPr>
              <a:t>21:9</a:t>
            </a:r>
            <a:r>
              <a:rPr lang="zh-TW" altLang="en-US">
                <a:latin typeface="Times New Roman" charset="0"/>
                <a:ea typeface="宋体" charset="0"/>
                <a:cs typeface="宋体" charset="0"/>
              </a:rPr>
              <a:t> </a:t>
            </a:r>
            <a:r>
              <a:rPr lang="en-US" altLang="zh-TW">
                <a:latin typeface="Times New Roman" charset="0"/>
                <a:ea typeface="宋体" charset="0"/>
                <a:cs typeface="宋体" charset="0"/>
              </a:rPr>
              <a:t>-22:5</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189506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D750DB-DD68-3442-91A6-EE0A590F2C62}"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4322" name="Rectangle 2"/>
          <p:cNvSpPr>
            <a:spLocks noGrp="1" noRot="1" noChangeAspect="1" noChangeArrowheads="1"/>
          </p:cNvSpPr>
          <p:nvPr>
            <p:ph type="sldImg"/>
          </p:nvPr>
        </p:nvSpPr>
        <p:spPr>
          <a:xfrm>
            <a:off x="1130300" y="674688"/>
            <a:ext cx="4597400" cy="3448050"/>
          </a:xfrm>
          <a:solidFill>
            <a:srgbClr val="FFFFFF"/>
          </a:solidFill>
          <a:ln/>
        </p:spPr>
      </p:sp>
      <p:sp>
        <p:nvSpPr>
          <p:cNvPr id="184323" name="Rectangle 3"/>
          <p:cNvSpPr>
            <a:spLocks noGrp="1" noChangeArrowheads="1"/>
          </p:cNvSpPr>
          <p:nvPr>
            <p:ph type="body" idx="1"/>
          </p:nvPr>
        </p:nvSpPr>
        <p:spPr>
          <a:xfrm>
            <a:off x="914400" y="4346575"/>
            <a:ext cx="5029200" cy="41227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80411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8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08E76C-0821-BE46-A8CE-F2A4EDA3637C}"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48258" name="Rectangle 2"/>
          <p:cNvSpPr>
            <a:spLocks noGrp="1" noRot="1" noChangeAspect="1" noChangeArrowheads="1"/>
          </p:cNvSpPr>
          <p:nvPr>
            <p:ph type="sldImg"/>
          </p:nvPr>
        </p:nvSpPr>
        <p:spPr>
          <a:xfrm>
            <a:off x="1131888" y="703263"/>
            <a:ext cx="4586287" cy="3440112"/>
          </a:xfrm>
          <a:solidFill>
            <a:srgbClr val="FFFFFF"/>
          </a:solidFill>
          <a:ln/>
        </p:spPr>
      </p:sp>
      <p:sp>
        <p:nvSpPr>
          <p:cNvPr id="124825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360919391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0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6778EE-0706-204C-AC99-DD1F6C21E05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0306" name="Rectangle 2"/>
          <p:cNvSpPr>
            <a:spLocks noGrp="1" noRot="1" noChangeAspect="1" noChangeArrowheads="1"/>
          </p:cNvSpPr>
          <p:nvPr>
            <p:ph type="sldImg"/>
          </p:nvPr>
        </p:nvSpPr>
        <p:spPr>
          <a:xfrm>
            <a:off x="1131888" y="703263"/>
            <a:ext cx="4586287" cy="3440112"/>
          </a:xfrm>
          <a:solidFill>
            <a:srgbClr val="FFFFFF"/>
          </a:solidFill>
          <a:ln/>
        </p:spPr>
      </p:sp>
      <p:sp>
        <p:nvSpPr>
          <p:cNvPr id="125030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330247349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B8AAFB8-529F-FA4A-892F-B38F961356FE}"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9431069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2EF8870-0D80-EB46-A624-35084CC4C115}" type="slidenum">
              <a:rPr lang="en-US" smtClean="0"/>
              <a:t>23</a:t>
            </a:fld>
            <a:endParaRPr lang="en-US"/>
          </a:p>
        </p:txBody>
      </p:sp>
    </p:spTree>
    <p:extLst>
      <p:ext uri="{BB962C8B-B14F-4D97-AF65-F5344CB8AC3E}">
        <p14:creationId xmlns:p14="http://schemas.microsoft.com/office/powerpoint/2010/main" val="3804343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44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48C36B-29F6-DD42-9CDE-5F61C14327FB}"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54402" name="Rectangle 2"/>
          <p:cNvSpPr>
            <a:spLocks noGrp="1" noRot="1" noChangeAspect="1" noChangeArrowheads="1"/>
          </p:cNvSpPr>
          <p:nvPr>
            <p:ph type="sldImg"/>
          </p:nvPr>
        </p:nvSpPr>
        <p:spPr>
          <a:xfrm>
            <a:off x="1131888" y="703263"/>
            <a:ext cx="4586287" cy="3440112"/>
          </a:xfrm>
          <a:solidFill>
            <a:srgbClr val="FFFFFF"/>
          </a:solidFill>
          <a:ln/>
        </p:spPr>
      </p:sp>
      <p:sp>
        <p:nvSpPr>
          <p:cNvPr id="1254403"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7812756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5C9CDF-EA2A-E94B-B219-479E5A110236}"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4562" name="Rectangle 2"/>
          <p:cNvSpPr>
            <a:spLocks noGrp="1" noRot="1" noChangeAspect="1" noChangeArrowheads="1"/>
          </p:cNvSpPr>
          <p:nvPr>
            <p:ph type="sldImg"/>
          </p:nvPr>
        </p:nvSpPr>
        <p:spPr>
          <a:xfrm>
            <a:off x="1131888" y="703263"/>
            <a:ext cx="4586287" cy="3440112"/>
          </a:xfrm>
          <a:solidFill>
            <a:srgbClr val="FFFFFF"/>
          </a:solidFill>
          <a:ln/>
        </p:spPr>
      </p:sp>
      <p:sp>
        <p:nvSpPr>
          <p:cNvPr id="194563"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50694555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B95651-9FCA-054A-8D09-F21B18D36DB8}"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6610" name="Rectangle 2"/>
          <p:cNvSpPr>
            <a:spLocks noGrp="1" noRot="1" noChangeAspect="1" noChangeArrowheads="1"/>
          </p:cNvSpPr>
          <p:nvPr>
            <p:ph type="sldImg"/>
          </p:nvPr>
        </p:nvSpPr>
        <p:spPr>
          <a:xfrm>
            <a:off x="1131888" y="703263"/>
            <a:ext cx="4586287" cy="3440112"/>
          </a:xfrm>
          <a:solidFill>
            <a:srgbClr val="FFFFFF"/>
          </a:solidFill>
          <a:ln/>
        </p:spPr>
      </p:sp>
      <p:sp>
        <p:nvSpPr>
          <p:cNvPr id="196611"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202783788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6678EA-FFED-B546-A78E-D3A604F57DCF}"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8658" name="Rectangle 2"/>
          <p:cNvSpPr>
            <a:spLocks noGrp="1" noRot="1" noChangeAspect="1" noChangeArrowheads="1"/>
          </p:cNvSpPr>
          <p:nvPr>
            <p:ph type="sldImg"/>
          </p:nvPr>
        </p:nvSpPr>
        <p:spPr>
          <a:xfrm>
            <a:off x="1131888" y="703263"/>
            <a:ext cx="4586287" cy="3440112"/>
          </a:xfrm>
          <a:solidFill>
            <a:srgbClr val="FFFFFF"/>
          </a:solidFill>
          <a:ln/>
        </p:spPr>
      </p:sp>
      <p:sp>
        <p:nvSpPr>
          <p:cNvPr id="19865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312956442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AABD07-5DB2-1A45-8004-03EF56017D38}"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00706" name="Rectangle 2"/>
          <p:cNvSpPr>
            <a:spLocks noGrp="1" noRot="1" noChangeAspect="1" noChangeArrowheads="1"/>
          </p:cNvSpPr>
          <p:nvPr>
            <p:ph type="sldImg"/>
          </p:nvPr>
        </p:nvSpPr>
        <p:spPr>
          <a:xfrm>
            <a:off x="1131888" y="703263"/>
            <a:ext cx="4586287" cy="3440112"/>
          </a:xfrm>
          <a:solidFill>
            <a:srgbClr val="FFFFFF"/>
          </a:solidFill>
          <a:ln/>
        </p:spPr>
      </p:sp>
      <p:sp>
        <p:nvSpPr>
          <p:cNvPr id="20070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12649398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4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AF1AD2-E5C4-A04D-9F37-6698072E43C8}"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64642" name="Rectangle 2"/>
          <p:cNvSpPr>
            <a:spLocks noGrp="1" noRot="1" noChangeAspect="1" noChangeArrowheads="1"/>
          </p:cNvSpPr>
          <p:nvPr>
            <p:ph type="sldImg"/>
          </p:nvPr>
        </p:nvSpPr>
        <p:spPr>
          <a:xfrm>
            <a:off x="1150938" y="692150"/>
            <a:ext cx="4556125" cy="3416300"/>
          </a:xfrm>
          <a:solidFill>
            <a:srgbClr val="FFFFFF"/>
          </a:solidFill>
          <a:ln/>
        </p:spPr>
      </p:sp>
      <p:sp>
        <p:nvSpPr>
          <p:cNvPr id="1264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17392682"/>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8DDAF0-707C-BD48-94F6-F0C4E88573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1602" name="Rectangle 2"/>
          <p:cNvSpPr>
            <a:spLocks noGrp="1" noRot="1" noChangeAspect="1" noChangeArrowheads="1"/>
          </p:cNvSpPr>
          <p:nvPr>
            <p:ph type="sldImg"/>
          </p:nvPr>
        </p:nvSpPr>
        <p:spPr>
          <a:xfrm>
            <a:off x="1150938" y="692150"/>
            <a:ext cx="4556125" cy="3416300"/>
          </a:xfrm>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We see Genesis 1:26-28 fulfilled in Rev 5:9-10 under the same kingdom theme of the Bible.</a:t>
            </a:r>
          </a:p>
          <a:p>
            <a:pPr eaLnBrk="1" hangingPunct="1"/>
            <a:r>
              <a:rPr lang="en-US" dirty="0">
                <a:latin typeface="Times New Roman" charset="0"/>
                <a:ea typeface="ＭＳ Ｐゴシック" charset="0"/>
                <a:cs typeface="ＭＳ Ｐゴシック" charset="0"/>
              </a:rPr>
              <a:t>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Common-480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ES-07-Dispensational Premillennialism-95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t>NS-27-Rev20-22-slide 188</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297801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1BDC16-2940-884C-BFE7-E149760F3BB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7746" name="Rectangle 2"/>
          <p:cNvSpPr>
            <a:spLocks noGrp="1" noRot="1" noChangeAspect="1" noChangeArrowheads="1"/>
          </p:cNvSpPr>
          <p:nvPr>
            <p:ph type="sldImg"/>
          </p:nvPr>
        </p:nvSpPr>
        <p:spPr>
          <a:xfrm>
            <a:off x="1150938" y="692150"/>
            <a:ext cx="4556125" cy="3416300"/>
          </a:xfrm>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is about a quarter of the Bible, so, not surprisingly, the theme of the OT will encompass much of the theme of the whole Bible. The only thing missing here is the church, which is not mentioned in the OT.</a:t>
            </a:r>
          </a:p>
          <a:p>
            <a:pPr eaLnBrk="1" hangingPunct="1"/>
            <a:r>
              <a:rPr lang="en-US" dirty="0">
                <a:latin typeface="Times New Roman" charset="0"/>
                <a:ea typeface="ＭＳ Ｐゴシック" charset="0"/>
                <a:cs typeface="ＭＳ Ｐゴシック" charset="0"/>
              </a:rPr>
              <a:t>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Common-481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ES-07-Dispensational Premillennialism-97</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t>NS-27-Rev20-22-slide 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932172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6B13C6-C10F-6649-A00B-60125AEB6E82}"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645164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191</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rPr>
              <a:t>Slides 13 and 127 repeated</a:t>
            </a:r>
          </a:p>
        </p:txBody>
      </p:sp>
    </p:spTree>
    <p:extLst>
      <p:ext uri="{BB962C8B-B14F-4D97-AF65-F5344CB8AC3E}">
        <p14:creationId xmlns:p14="http://schemas.microsoft.com/office/powerpoint/2010/main" val="18395328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1" name="Rectangle 2"/>
          <p:cNvSpPr>
            <a:spLocks noGrp="1" noRot="1" noChangeAspect="1" noChangeArrowheads="1" noTextEdit="1"/>
          </p:cNvSpPr>
          <p:nvPr>
            <p:ph type="sldImg"/>
          </p:nvPr>
        </p:nvSpPr>
        <p:spPr>
          <a:ln/>
        </p:spPr>
      </p:sp>
      <p:sp>
        <p:nvSpPr>
          <p:cNvPr id="1116162" name="Rectangle 3"/>
          <p:cNvSpPr>
            <a:spLocks noGrp="1" noChangeArrowheads="1"/>
          </p:cNvSpPr>
          <p:nvPr>
            <p:ph type="body" idx="1"/>
          </p:nvPr>
        </p:nvSpPr>
        <p:spPr>
          <a:xfrm>
            <a:off x="914400" y="4343400"/>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Arial"/>
                <a:ea typeface="ＭＳ Ｐゴシック" charset="0"/>
                <a:cs typeface="Arial"/>
              </a:rPr>
              <a:t>Also Luke 22:3 (Satan entered into Judas), 1 Thess. 2:18 (</a:t>
            </a:r>
            <a:r>
              <a:rPr lang="ru-RU" altLang="ja-JP" dirty="0">
                <a:latin typeface="Arial"/>
                <a:ea typeface="ＭＳ Ｐゴシック" charset="0"/>
                <a:cs typeface="Arial"/>
              </a:rPr>
              <a:t>"</a:t>
            </a:r>
            <a:r>
              <a:rPr lang="en-US" altLang="ja-JP" dirty="0">
                <a:latin typeface="Arial"/>
                <a:ea typeface="ＭＳ Ｐゴシック" charset="0"/>
                <a:cs typeface="Arial"/>
              </a:rPr>
              <a:t>We wanted very much to come to you, and I, Paul, tried again and again, but Satan prevented us</a:t>
            </a:r>
            <a:r>
              <a:rPr lang="ru-RU" altLang="ja-JP" dirty="0">
                <a:latin typeface="Arial"/>
                <a:ea typeface="ＭＳ Ｐゴシック" charset="0"/>
                <a:cs typeface="Arial"/>
              </a:rPr>
              <a:t>"</a:t>
            </a:r>
            <a:r>
              <a:rPr lang="en-US" altLang="ja-JP" dirty="0">
                <a:latin typeface="Arial"/>
                <a:ea typeface="ＭＳ Ｐゴシック" charset="0"/>
                <a:cs typeface="Arial"/>
              </a:rPr>
              <a:t>)</a:t>
            </a:r>
            <a:endParaRPr lang="en-US" dirty="0">
              <a:latin typeface="Arial"/>
              <a:ea typeface="ＭＳ Ｐゴシック" charset="0"/>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595E5B-42BE-504C-B921-19471C8A2AFB}"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08898" name="Rectangle 2"/>
          <p:cNvSpPr>
            <a:spLocks noGrp="1" noRot="1" noChangeAspect="1" noChangeArrowheads="1"/>
          </p:cNvSpPr>
          <p:nvPr>
            <p:ph type="sldImg"/>
          </p:nvPr>
        </p:nvSpPr>
        <p:spPr>
          <a:xfrm>
            <a:off x="1150938" y="692150"/>
            <a:ext cx="4556125" cy="34163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1963017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92B692-8495-154E-86DC-240C9E8CF9E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9542914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F946D3-6D12-F044-926D-C91C0BBE04A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2534044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AF1AF4-876E-7D4F-888E-B59DECBE339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These two periods are often confused, so hopefully, these contrasts will distinguish them. Isaiah's final two chapters speak much about the millennium while Revelation 21–22 most addresses the eternal state of heaven.</a:t>
            </a:r>
          </a:p>
          <a:p>
            <a:r>
              <a:rPr lang="en-US" dirty="0">
                <a:latin typeface="Times New Roman" charset="0"/>
                <a:ea typeface="ＭＳ Ｐゴシック" charset="0"/>
                <a:cs typeface="ＭＳ Ｐゴシック" charset="0"/>
              </a:rPr>
              <a:t>___________</a:t>
            </a:r>
          </a:p>
          <a:p>
            <a:r>
              <a:rPr lang="en-US" dirty="0">
                <a:latin typeface="Times New Roman" charset="0"/>
                <a:ea typeface="ＭＳ Ｐゴシック" charset="0"/>
                <a:cs typeface="ＭＳ Ｐゴシック" charset="0"/>
              </a:rPr>
              <a:t>OS-23-Isaiah60-66—slide 75</a:t>
            </a:r>
          </a:p>
          <a:p>
            <a:r>
              <a:rPr lang="en-US" dirty="0">
                <a:latin typeface="Times New Roman" charset="0"/>
                <a:ea typeface="ＭＳ Ｐゴシック" charset="0"/>
                <a:cs typeface="ＭＳ Ｐゴシック" charset="0"/>
              </a:rPr>
              <a:t>NS-27-Rev20-22—slide 195</a:t>
            </a:r>
          </a:p>
        </p:txBody>
      </p:sp>
    </p:spTree>
    <p:extLst>
      <p:ext uri="{BB962C8B-B14F-4D97-AF65-F5344CB8AC3E}">
        <p14:creationId xmlns:p14="http://schemas.microsoft.com/office/powerpoint/2010/main" val="379384798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78745A-4304-114D-B8FD-046AF273210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These two periods are often confused, so hopefully, these contrasts will distinguish them. Isaiah's final two chapters speak much about the millennium while Revelation 21–22 most addresses the eternal state of heaven.</a:t>
            </a:r>
          </a:p>
          <a:p>
            <a:r>
              <a:rPr lang="en-US" dirty="0">
                <a:latin typeface="Times New Roman" charset="0"/>
                <a:ea typeface="ＭＳ Ｐゴシック" charset="0"/>
                <a:cs typeface="ＭＳ Ｐゴシック" charset="0"/>
              </a:rPr>
              <a:t>___________</a:t>
            </a:r>
          </a:p>
          <a:p>
            <a:r>
              <a:rPr lang="en-US" dirty="0">
                <a:latin typeface="Times New Roman" charset="0"/>
                <a:ea typeface="ＭＳ Ｐゴシック" charset="0"/>
                <a:cs typeface="ＭＳ Ｐゴシック" charset="0"/>
              </a:rPr>
              <a:t>OS-23-Isaiah60-66—slide 76</a:t>
            </a:r>
          </a:p>
          <a:p>
            <a:r>
              <a:rPr lang="en-US" dirty="0">
                <a:latin typeface="Times New Roman" charset="0"/>
                <a:ea typeface="ＭＳ Ｐゴシック" charset="0"/>
                <a:cs typeface="ＭＳ Ｐゴシック" charset="0"/>
              </a:rPr>
              <a:t>NS-27-Rev20-22—slide 196</a:t>
            </a:r>
          </a:p>
        </p:txBody>
      </p:sp>
    </p:spTree>
    <p:extLst>
      <p:ext uri="{BB962C8B-B14F-4D97-AF65-F5344CB8AC3E}">
        <p14:creationId xmlns:p14="http://schemas.microsoft.com/office/powerpoint/2010/main" val="74671385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E3C621-69A4-164C-9E1F-511935DDEF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833865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015330-58B2-FA4A-9B2A-146D76F809B6}"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22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3E8E46-2A80-0C40-92AC-CDBF0B639B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宋体" charset="0"/>
                <a:cs typeface="宋体" charset="0"/>
              </a:rPr>
              <a:t>最后一个开始 </a:t>
            </a:r>
            <a:r>
              <a:rPr lang="en-US" altLang="zh-CN">
                <a:latin typeface="Times New Roman" charset="0"/>
                <a:ea typeface="宋体" charset="0"/>
                <a:cs typeface="宋体" charset="0"/>
              </a:rPr>
              <a:t>, Revelation 21:9-22: 5=</a:t>
            </a:r>
            <a:r>
              <a:rPr lang="zh-TW" altLang="en-US">
                <a:latin typeface="Times New Roman" charset="0"/>
                <a:ea typeface="宋体" charset="0"/>
                <a:cs typeface="宋体" charset="0"/>
              </a:rPr>
              <a:t>启示录</a:t>
            </a:r>
            <a:r>
              <a:rPr lang="en-US" altLang="zh-TW">
                <a:latin typeface="Times New Roman" charset="0"/>
                <a:ea typeface="宋体" charset="0"/>
                <a:cs typeface="宋体" charset="0"/>
              </a:rPr>
              <a:t>21:9</a:t>
            </a:r>
            <a:r>
              <a:rPr lang="zh-TW" altLang="en-US">
                <a:latin typeface="Times New Roman" charset="0"/>
                <a:ea typeface="宋体" charset="0"/>
                <a:cs typeface="宋体" charset="0"/>
              </a:rPr>
              <a:t> </a:t>
            </a:r>
            <a:r>
              <a:rPr lang="en-US" altLang="zh-TW">
                <a:latin typeface="Times New Roman" charset="0"/>
                <a:ea typeface="宋体" charset="0"/>
                <a:cs typeface="宋体" charset="0"/>
              </a:rPr>
              <a:t>-22:5</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0652939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FE98AF-88C0-014E-A7DD-DAF62461C1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1472870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8589047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57337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09" name="Rectangle 1026"/>
          <p:cNvSpPr>
            <a:spLocks noGrp="1" noRot="1" noChangeAspect="1" noChangeArrowheads="1"/>
          </p:cNvSpPr>
          <p:nvPr>
            <p:ph type="sldImg"/>
          </p:nvPr>
        </p:nvSpPr>
        <p:spPr>
          <a:solidFill>
            <a:srgbClr val="FFFFFF"/>
          </a:solidFill>
          <a:ln/>
        </p:spPr>
      </p:sp>
      <p:sp>
        <p:nvSpPr>
          <p:cNvPr id="1118210"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529605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351172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51094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DA1223-3193-3540-B97D-E510A362314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fld id="{137293BF-4534-8249-BAD6-6C0C518A57BA}"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95000"/>
                </a:lnSpc>
                <a:spcBef>
                  <a:spcPct val="0"/>
                </a:spcBef>
                <a:spcAft>
                  <a:spcPct val="0"/>
                </a:spcAft>
                <a:buClr>
                  <a:srgbClr val="FFFFFF"/>
                </a:buClr>
                <a:buSzPct val="100000"/>
                <a:buFont typeface="Arial" charset="0"/>
                <a:buNone/>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a:pPr>
              <a:t>205</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137783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0965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58FB2-0DA8-7448-9C13-15643F79A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428101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DB62DB-6962-7644-BA7C-BEDCCB6547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p:cNvSpPr>
          <p:nvPr>
            <p:ph type="sldImg"/>
          </p:nvPr>
        </p:nvSpPr>
        <p:spPr>
          <a:solidFill>
            <a:srgbClr val="FFFFFF"/>
          </a:solidFill>
          <a:ln/>
        </p:spPr>
      </p:sp>
      <p:sp>
        <p:nvSpPr>
          <p:cNvPr id="2252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4120518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7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BB4968-C7E9-6747-BEE9-ABA413F08DA2}" type="slidenum">
              <a:rPr kumimoji="0" lang="en-GB" sz="1200" b="1"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GB" sz="1200" b="1"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7170" name="Rectangle 2"/>
          <p:cNvSpPr>
            <a:spLocks noGrp="1" noRot="1" noChangeAspect="1" noChangeArrowheads="1"/>
          </p:cNvSpPr>
          <p:nvPr>
            <p:ph type="sldImg"/>
          </p:nvPr>
        </p:nvSpPr>
        <p:spPr>
          <a:solidFill>
            <a:srgbClr val="FFFFFF"/>
          </a:solidFill>
          <a:ln/>
        </p:spPr>
      </p:sp>
      <p:sp>
        <p:nvSpPr>
          <p:cNvPr id="12871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need to know who we are—more accurately, who God says we are—our future identity.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This is shown in the overall structure of the Bible in a chiasm—a literary pattern where earlier content is repeated in reverse order:</a:t>
            </a:r>
          </a:p>
          <a:p>
            <a:r>
              <a:rPr lang="en-US" dirty="0">
                <a:latin typeface="Arial"/>
                <a:ea typeface="ＭＳ Ｐゴシック" charset="0"/>
                <a:cs typeface="Arial"/>
              </a:rPr>
              <a:t>• Creation in Genesis 1–2 • is repeated In the Restored, New Creation in Rev 21–22</a:t>
            </a:r>
          </a:p>
          <a:p>
            <a:r>
              <a:rPr lang="en-US" dirty="0">
                <a:latin typeface="Arial"/>
                <a:ea typeface="ＭＳ Ｐゴシック" charset="0"/>
                <a:cs typeface="Arial"/>
              </a:rPr>
              <a:t>• Man was created to rule over the fish, birds, and land animals (Gen. 1:28) but he gave over his rule over to the god of this world, Satan (2 Cor. 4:4)</a:t>
            </a:r>
          </a:p>
          <a:p>
            <a:r>
              <a:rPr lang="en-US" dirty="0">
                <a:latin typeface="Arial"/>
                <a:ea typeface="ＭＳ Ｐゴシック" charset="0"/>
                <a:cs typeface="Arial"/>
              </a:rPr>
              <a:t>• But this rule will be restored during the 1000-year reign of the saints (Rev. 20:4-6)</a:t>
            </a:r>
          </a:p>
          <a:p>
            <a:r>
              <a:rPr lang="en-US" dirty="0">
                <a:latin typeface="Arial"/>
                <a:ea typeface="ＭＳ Ｐゴシック" charset="0"/>
                <a:cs typeface="Arial"/>
              </a:rPr>
              <a:t>• Christ is the central Person of history, • both as Lamb (Redeemer) • and as Lion (Ruler of all creation in the line of David)</a:t>
            </a:r>
          </a:p>
          <a:p>
            <a:r>
              <a:rPr lang="en-US" dirty="0">
                <a:latin typeface="Arial"/>
                <a:ea typeface="ＭＳ Ｐゴシック" charset="0"/>
                <a:cs typeface="Arial"/>
              </a:rPr>
              <a:t>________________</a:t>
            </a:r>
          </a:p>
          <a:p>
            <a:r>
              <a:rPr lang="en-US" dirty="0">
                <a:latin typeface="Arial"/>
                <a:ea typeface="ＭＳ Ｐゴシック" charset="0"/>
                <a:cs typeface="Arial"/>
              </a:rPr>
              <a:t>Common-482</a:t>
            </a:r>
          </a:p>
          <a:p>
            <a:r>
              <a:rPr lang="en-US" dirty="0">
                <a:latin typeface="Arial"/>
                <a:ea typeface="ＭＳ Ｐゴシック" charset="0"/>
                <a:cs typeface="Arial"/>
              </a:rPr>
              <a:t>OC-17-Genesis Authorship-14</a:t>
            </a:r>
          </a:p>
          <a:p>
            <a:r>
              <a:rPr lang="en-US" dirty="0">
                <a:latin typeface="Arial"/>
                <a:ea typeface="ＭＳ Ｐゴシック" charset="0"/>
                <a:cs typeface="Arial"/>
              </a:rPr>
              <a:t>OS-01-Genesis1-3-slide 243</a:t>
            </a:r>
          </a:p>
          <a:p>
            <a:r>
              <a:rPr lang="en-US" dirty="0">
                <a:latin typeface="Arial"/>
                <a:ea typeface="ＭＳ Ｐゴシック" charset="0"/>
                <a:cs typeface="Arial"/>
              </a:rPr>
              <a:t>OS-17-Esther-145</a:t>
            </a:r>
          </a:p>
          <a:p>
            <a:r>
              <a:rPr lang="en-US" dirty="0">
                <a:latin typeface="Arial"/>
                <a:ea typeface="ＭＳ Ｐゴシック" charset="0"/>
                <a:cs typeface="Arial"/>
              </a:rPr>
              <a:t>NS-27-Rev20-22-slide 209</a:t>
            </a:r>
          </a:p>
        </p:txBody>
      </p:sp>
    </p:spTree>
    <p:extLst>
      <p:ext uri="{BB962C8B-B14F-4D97-AF65-F5344CB8AC3E}">
        <p14:creationId xmlns:p14="http://schemas.microsoft.com/office/powerpoint/2010/main" val="124453664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842B14-79B5-BD49-BD2F-5858A91EC64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31426" name="Rectangle 2"/>
          <p:cNvSpPr>
            <a:spLocks noGrp="1" noRot="1" noChangeAspect="1" noChangeArrowheads="1"/>
          </p:cNvSpPr>
          <p:nvPr>
            <p:ph type="sldImg"/>
          </p:nvPr>
        </p:nvSpPr>
        <p:spPr>
          <a:solidFill>
            <a:srgbClr val="FFFFFF"/>
          </a:solidFill>
          <a:ln/>
        </p:spPr>
      </p:sp>
      <p:sp>
        <p:nvSpPr>
          <p:cNvPr id="23142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5241504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8B7DC7-F34A-904A-B62B-9FCE2F3FE77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33474" name="Rectangle 2"/>
          <p:cNvSpPr>
            <a:spLocks noGrp="1" noRot="1" noChangeAspect="1" noChangeArrowheads="1"/>
          </p:cNvSpPr>
          <p:nvPr>
            <p:ph type="sldImg"/>
          </p:nvPr>
        </p:nvSpPr>
        <p:spPr>
          <a:solidFill>
            <a:srgbClr val="FFFFFF"/>
          </a:solidFill>
          <a:ln/>
        </p:spPr>
      </p:sp>
      <p:sp>
        <p:nvSpPr>
          <p:cNvPr id="23347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85045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0257" name="Rectangle 1026"/>
          <p:cNvSpPr>
            <a:spLocks noGrp="1" noRot="1" noChangeAspect="1" noChangeArrowheads="1"/>
          </p:cNvSpPr>
          <p:nvPr>
            <p:ph type="sldImg"/>
          </p:nvPr>
        </p:nvSpPr>
        <p:spPr>
          <a:solidFill>
            <a:srgbClr val="FFFFFF"/>
          </a:solidFill>
          <a:ln/>
        </p:spPr>
      </p:sp>
      <p:sp>
        <p:nvSpPr>
          <p:cNvPr id="1120258"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Here is the first time in the Bible that the length of the often-talked-about kingdom will last. John writes that it will last 1000 years—and he notes this SIX times in six verses! This makes one wonder if he wanted to get his message across that he should be taken at face value with actual years in mind.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Common-475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NS-22-Rev20-22-slide 29</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226991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B4AA69-8D56-A147-9FCD-0DDD5154B05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822735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3EC673-F13A-B841-A6F1-04B1A2DF1AB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250580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89854392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9676127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19831293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511747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C9BF19-8FB9-3741-9712-CDE28AA6FC9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7570" name="Rectangle 2"/>
          <p:cNvSpPr>
            <a:spLocks noGrp="1" noRot="1" noChangeAspect="1" noChangeArrowheads="1"/>
          </p:cNvSpPr>
          <p:nvPr>
            <p:ph type="sldImg"/>
          </p:nvPr>
        </p:nvSpPr>
        <p:spPr>
          <a:solidFill>
            <a:srgbClr val="FFFFFF"/>
          </a:solidFill>
          <a:ln/>
        </p:spPr>
      </p:sp>
      <p:sp>
        <p:nvSpPr>
          <p:cNvPr id="237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936693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D89246-9E9F-FC48-9A45-F37C9DE6118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615921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5F5E2A-5C3E-9E41-940D-AD344C84920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41666" name="Rectangle 2"/>
          <p:cNvSpPr>
            <a:spLocks noGrp="1" noRot="1" noChangeAspect="1" noChangeArrowheads="1"/>
          </p:cNvSpPr>
          <p:nvPr>
            <p:ph type="sldImg"/>
          </p:nvPr>
        </p:nvSpPr>
        <p:spPr>
          <a:solidFill>
            <a:srgbClr val="FFFFFF"/>
          </a:solidFill>
          <a:ln/>
        </p:spPr>
      </p:sp>
      <p:sp>
        <p:nvSpPr>
          <p:cNvPr id="2416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84428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5" name="Rectangle 1026"/>
          <p:cNvSpPr>
            <a:spLocks noGrp="1" noRot="1" noChangeAspect="1" noChangeArrowheads="1"/>
          </p:cNvSpPr>
          <p:nvPr>
            <p:ph type="sldImg"/>
          </p:nvPr>
        </p:nvSpPr>
        <p:spPr>
          <a:solidFill>
            <a:srgbClr val="FFFFFF"/>
          </a:solidFill>
          <a:ln/>
        </p:spPr>
      </p:sp>
      <p:sp>
        <p:nvSpPr>
          <p:cNvPr id="11223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3AE53A-9FE2-7A48-AC3C-5A6E29E6468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9384242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77466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4840507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5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CA3EFC-113E-CC4F-A4D5-921A039B63E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5602" name="Rectangle 2"/>
          <p:cNvSpPr>
            <a:spLocks noGrp="1" noRot="1" noChangeAspect="1" noChangeArrowheads="1"/>
          </p:cNvSpPr>
          <p:nvPr>
            <p:ph type="sldImg"/>
          </p:nvPr>
        </p:nvSpPr>
        <p:spPr>
          <a:solidFill>
            <a:srgbClr val="FFFFFF"/>
          </a:solidFill>
          <a:ln/>
        </p:spPr>
      </p:sp>
      <p:sp>
        <p:nvSpPr>
          <p:cNvPr id="1305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13838789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7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E9B1CAD-C204-FA4E-AA01-C6396B530BB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7650" name="Rectangle 2"/>
          <p:cNvSpPr>
            <a:spLocks noGrp="1" noRot="1" noChangeAspect="1" noChangeArrowheads="1"/>
          </p:cNvSpPr>
          <p:nvPr>
            <p:ph type="sldImg"/>
          </p:nvPr>
        </p:nvSpPr>
        <p:spPr>
          <a:solidFill>
            <a:srgbClr val="FFFFFF"/>
          </a:solidFill>
          <a:ln/>
        </p:spPr>
      </p:sp>
      <p:sp>
        <p:nvSpPr>
          <p:cNvPr id="130765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803561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CA576B-2A51-A149-ABCB-6943F8F1ED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81574083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C029CF-D5B3-B046-9566-CB28E7ACEED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2186869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089599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GB"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68622144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Thomas doubted that Jesus really rose from the dead.</a:t>
            </a:r>
          </a:p>
        </p:txBody>
      </p:sp>
    </p:spTree>
    <p:extLst>
      <p:ext uri="{BB962C8B-B14F-4D97-AF65-F5344CB8AC3E}">
        <p14:creationId xmlns:p14="http://schemas.microsoft.com/office/powerpoint/2010/main" val="32899534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1" name="Rectangle 1026"/>
          <p:cNvSpPr>
            <a:spLocks noGrp="1" noRot="1" noChangeAspect="1" noChangeArrowheads="1"/>
          </p:cNvSpPr>
          <p:nvPr>
            <p:ph type="sldImg"/>
          </p:nvPr>
        </p:nvSpPr>
        <p:spPr>
          <a:solidFill>
            <a:srgbClr val="FFFFFF"/>
          </a:solidFill>
          <a:ln/>
        </p:spPr>
      </p:sp>
      <p:sp>
        <p:nvSpPr>
          <p:cNvPr id="112640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778179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But Jesus walked straight through the wall with the doors locked to show him that his body was no longer mortal. Likewise, the same will be true of us when we have glorified bodies—I suspect that out bodies will also be able to walk </a:t>
            </a:r>
            <a:r>
              <a:rPr lang="en-US"/>
              <a:t>through walls.</a:t>
            </a:r>
          </a:p>
        </p:txBody>
      </p:sp>
    </p:spTree>
    <p:extLst>
      <p:ext uri="{BB962C8B-B14F-4D97-AF65-F5344CB8AC3E}">
        <p14:creationId xmlns:p14="http://schemas.microsoft.com/office/powerpoint/2010/main" val="99148111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263A3C2-4AA2-1145-A1F1-777BD26794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246757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AD7F35D-80CB-5741-BF71-40E182830D7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49858" name="Rectangle 1026"/>
          <p:cNvSpPr>
            <a:spLocks noGrp="1" noRot="1" noChangeAspect="1" noChangeArrowheads="1"/>
          </p:cNvSpPr>
          <p:nvPr>
            <p:ph type="sldImg"/>
          </p:nvPr>
        </p:nvSpPr>
        <p:spPr>
          <a:solidFill>
            <a:srgbClr val="FFFFFF"/>
          </a:solidFill>
          <a:ln/>
        </p:spPr>
      </p:sp>
      <p:sp>
        <p:nvSpPr>
          <p:cNvPr id="24985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3520187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C136E-158F-464A-B493-81DB297D8D14}"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51906" name="Rectangle 2"/>
          <p:cNvSpPr>
            <a:spLocks noGrp="1" noRot="1" noChangeAspect="1" noChangeArrowheads="1"/>
          </p:cNvSpPr>
          <p:nvPr>
            <p:ph type="sldImg"/>
          </p:nvPr>
        </p:nvSpPr>
        <p:spPr>
          <a:solidFill>
            <a:srgbClr val="FFFFFF"/>
          </a:solidFill>
          <a:ln/>
        </p:spPr>
      </p:sp>
      <p:sp>
        <p:nvSpPr>
          <p:cNvPr id="251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5931507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Revelation 21:16 NLT: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"When he measured it, he found it was a square, as wide as it was long. In fact, its length and width and height were each 1,400 miles."</a:t>
            </a:r>
          </a:p>
        </p:txBody>
      </p:sp>
      <p:sp>
        <p:nvSpPr>
          <p:cNvPr id="4" name="Slide Number Placeholder 3"/>
          <p:cNvSpPr>
            <a:spLocks noGrp="1"/>
          </p:cNvSpPr>
          <p:nvPr>
            <p:ph type="sldNum" sz="quarter" idx="5"/>
          </p:nvPr>
        </p:nvSpPr>
        <p:spPr/>
        <p:txBody>
          <a:bodyPr/>
          <a:lstStyle/>
          <a:p>
            <a:fld id="{B2EF8870-0D80-EB46-A624-35084CC4C115}" type="slidenum">
              <a:rPr lang="en-US" smtClean="0"/>
              <a:t>240</a:t>
            </a:fld>
            <a:endParaRPr lang="en-US"/>
          </a:p>
        </p:txBody>
      </p:sp>
    </p:spTree>
    <p:extLst>
      <p:ext uri="{BB962C8B-B14F-4D97-AF65-F5344CB8AC3E}">
        <p14:creationId xmlns:p14="http://schemas.microsoft.com/office/powerpoint/2010/main" val="267536488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7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98EA599-A8CA-E042-8AF9-0223B3C2A44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7890" name="Rectangle 2"/>
          <p:cNvSpPr>
            <a:spLocks noGrp="1" noRot="1" noChangeAspect="1" noChangeArrowheads="1" noTextEdit="1"/>
          </p:cNvSpPr>
          <p:nvPr>
            <p:ph type="sldImg"/>
          </p:nvPr>
        </p:nvSpPr>
        <p:spPr>
          <a:ln/>
        </p:spPr>
      </p:sp>
      <p:sp>
        <p:nvSpPr>
          <p:cNvPr id="1317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t>Revelation 21:16 NLT: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"When he measured it, he found it was a square, as wide as it was long. In fact, its length and width and height were each 1,400 miles."</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8669415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A85E346-D42D-F24F-9A1B-4B16C95D93E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Revelation 21:16 NLT: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"When he measured it, he found it was a square, as wide as it was long. In fact, its length and width and height were each 1,400 miles."</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350714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69B392-04F5-064E-B5CC-80DBF33439E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416816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1325637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242171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en.wikipedia.org</a:t>
            </a:r>
            <a:r>
              <a:rPr lang="en-US" dirty="0"/>
              <a:t>/wiki/Alford%27s_Law</a:t>
            </a:r>
          </a:p>
          <a:p>
            <a:r>
              <a:rPr lang="en-US" dirty="0"/>
              <a:t>This article</a:t>
            </a:r>
            <a:r>
              <a:rPr lang="en-US" baseline="0" dirty="0"/>
              <a:t> also includes the longer quote cited by George N.H. Peters:</a:t>
            </a:r>
          </a:p>
          <a:p>
            <a:r>
              <a:rPr lang="en-US" dirty="0"/>
              <a:t>"It will have been long ago anticipated by the readers of this commentary, that I cannot consent to distort its words from their plain sense and chronological place in the prophecy, on account of any considerations of difficulty, or any risk of abuses which the doctrine of the Millennium may bring with it. Those who lived next to the Apostles, and the whole Church for three hundred years, understood them in the plain literal sense; and it is a strange sight in these days to see expositors who are among the first in reverence of antiquity, complacently casting aside the most cogent instance of unanimity which primitive antiquity presents. As regards the text itself, no legitimate treatment of it will extort what is known as the spiritual interpretation now in fashion. If, in a passage where </a:t>
            </a:r>
            <a:r>
              <a:rPr lang="en-US" i="1" dirty="0"/>
              <a:t>two resurrections</a:t>
            </a:r>
            <a:r>
              <a:rPr lang="en-US" dirty="0"/>
              <a:t> are mentioned, where certain </a:t>
            </a:r>
            <a:r>
              <a:rPr lang="en-US" i="1" dirty="0"/>
              <a:t>souls came to life</a:t>
            </a:r>
            <a:r>
              <a:rPr lang="en-US" dirty="0"/>
              <a:t> at the first, and the rest of the </a:t>
            </a:r>
            <a:r>
              <a:rPr lang="en-US" i="1" dirty="0"/>
              <a:t>dead came to life</a:t>
            </a:r>
            <a:r>
              <a:rPr lang="en-US" dirty="0"/>
              <a:t> only at the end of a specified period after the first [v. 5a] - if in such a passage the first resurrection may be understood to mean </a:t>
            </a:r>
            <a:r>
              <a:rPr lang="en-US" i="1" dirty="0"/>
              <a:t>spiritual</a:t>
            </a:r>
            <a:r>
              <a:rPr lang="en-US" dirty="0"/>
              <a:t> rising with Christ, while the second means </a:t>
            </a:r>
            <a:r>
              <a:rPr lang="en-US" i="1" dirty="0"/>
              <a:t>literal</a:t>
            </a:r>
            <a:r>
              <a:rPr lang="en-US" dirty="0"/>
              <a:t> rising from the grave - then there is an end of all significance in language, and Scripture is wiped out as a definite testimony to anything. If the first resurrection is spiritual, then so is the second, which I suppose no one will be hardy enough to maintain. But if the second is literal, then so is the first, which in common with the primitive church and many of the best modern expositors, I do maintain and receive as a article of faith and hope"</a:t>
            </a:r>
            <a:r>
              <a:rPr lang="en-US" baseline="0" dirty="0"/>
              <a:t> —George N.H. Peters, </a:t>
            </a:r>
            <a:r>
              <a:rPr lang="en-US" i="1" dirty="0"/>
              <a:t>The Theocratic Kingdom</a:t>
            </a:r>
            <a:r>
              <a:rPr lang="en-US" dirty="0"/>
              <a:t>, 3 vols. (Grand Rapids: Kregel, 1952), II:291. Peters also referenced Alford</a:t>
            </a:r>
            <a:r>
              <a:rPr lang="fr-FR" dirty="0"/>
              <a:t>'</a:t>
            </a:r>
            <a:r>
              <a:rPr lang="en-US" dirty="0"/>
              <a:t>s statement at II:281, note 3.</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4577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4DFA3-EA15-8E43-8106-006A23CDB5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216330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2522010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559388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A3C056-9AD8-FA43-9F7D-C81DDDD4BA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9698" name="Rectangle 2"/>
          <p:cNvSpPr>
            <a:spLocks noGrp="1" noRot="1" noChangeAspect="1" noChangeArrowheads="1"/>
          </p:cNvSpPr>
          <p:nvPr>
            <p:ph type="sldImg"/>
          </p:nvPr>
        </p:nvSpPr>
        <p:spPr>
          <a:solidFill>
            <a:srgbClr val="FFFFFF"/>
          </a:solidFill>
          <a:ln/>
        </p:spPr>
      </p:sp>
      <p:sp>
        <p:nvSpPr>
          <p:cNvPr id="1309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3197207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2454096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93904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0158907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123383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82586300"/>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35291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190656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21B2DF-5DC1-4A4F-91D1-0F9C10CEBFA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778604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195FA6-CDAB-DC45-BFBA-500428AE3D5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024803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9B776C-5AC8-F946-A320-B956C40D6C9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457116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2FA05C-64CA-AE48-89EA-885B9FB075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34592292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187601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309794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067C96-0AB8-2043-84DC-7706F93E522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3410" name="Rectangle 2"/>
          <p:cNvSpPr>
            <a:spLocks noGrp="1" noRot="1" noChangeAspect="1" noChangeArrowheads="1"/>
          </p:cNvSpPr>
          <p:nvPr>
            <p:ph type="sldImg"/>
          </p:nvPr>
        </p:nvSpPr>
        <p:spPr>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774571655"/>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02E45B-2F64-ED4D-AEB8-40861326404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368721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5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820865-EEE8-F24D-A221-11199BD3BFC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35298" name="Rectangle 2"/>
          <p:cNvSpPr>
            <a:spLocks noGrp="1" noRot="1" noChangeAspect="1" noChangeArrowheads="1"/>
          </p:cNvSpPr>
          <p:nvPr>
            <p:ph type="sldImg"/>
          </p:nvPr>
        </p:nvSpPr>
        <p:spPr>
          <a:solidFill>
            <a:srgbClr val="FFFFFF"/>
          </a:solidFill>
          <a:ln/>
        </p:spPr>
      </p:sp>
      <p:sp>
        <p:nvSpPr>
          <p:cNvPr id="133529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0504602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5C38B5-CD36-A843-99E2-5B78410678A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4144936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85E8D7-BC30-634C-9B4A-78407F80F8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1602" name="Rectangle 2"/>
          <p:cNvSpPr>
            <a:spLocks noGrp="1" noRot="1" noChangeAspect="1" noChangeArrowheads="1"/>
          </p:cNvSpPr>
          <p:nvPr>
            <p:ph type="sldImg"/>
          </p:nvPr>
        </p:nvSpPr>
        <p:spPr>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650423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5" name="Rectangle 1026"/>
          <p:cNvSpPr>
            <a:spLocks noGrp="1" noRot="1" noChangeAspect="1" noChangeArrowheads="1"/>
          </p:cNvSpPr>
          <p:nvPr>
            <p:ph type="sldImg"/>
          </p:nvPr>
        </p:nvSpPr>
        <p:spPr>
          <a:solidFill>
            <a:srgbClr val="FFFFFF"/>
          </a:solidFill>
          <a:ln/>
        </p:spPr>
      </p:sp>
      <p:sp>
        <p:nvSpPr>
          <p:cNvPr id="11223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505267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5CAAE5-4CCA-374F-97C2-5C82144DB81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p:cNvSpPr>
          <p:nvPr>
            <p:ph type="sldImg"/>
          </p:nvPr>
        </p:nvSpPr>
        <p:spPr>
          <a:solidFill>
            <a:srgbClr val="FFFFFF"/>
          </a:solidFill>
          <a:ln/>
        </p:spPr>
      </p:sp>
      <p:sp>
        <p:nvSpPr>
          <p:cNvPr id="284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8614919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F7F3D3-7E2A-F54E-83DF-879E3C6265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6722" name="Rectangle 2"/>
          <p:cNvSpPr>
            <a:spLocks noGrp="1" noRot="1" noChangeAspect="1" noChangeArrowheads="1"/>
          </p:cNvSpPr>
          <p:nvPr>
            <p:ph type="sldImg"/>
          </p:nvPr>
        </p:nvSpPr>
        <p:spPr>
          <a:solidFill>
            <a:srgbClr val="FFFFFF"/>
          </a:solidFill>
          <a:ln/>
        </p:spPr>
      </p:sp>
      <p:sp>
        <p:nvSpPr>
          <p:cNvPr id="286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0570445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164184-FF0C-2340-B42F-23ADF6EF04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47120897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C470D-8F12-A048-A440-20E68ABF9F1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2407578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457205-A26B-BC45-9D1C-35B80B95CD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301611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344295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FAD4289-C521-8A45-B983-CAF028D6F5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4914" name="Rectangle 2"/>
          <p:cNvSpPr>
            <a:spLocks noGrp="1" noRot="1" noChangeAspect="1" noChangeArrowheads="1"/>
          </p:cNvSpPr>
          <p:nvPr>
            <p:ph type="sldImg"/>
          </p:nvPr>
        </p:nvSpPr>
        <p:spPr>
          <a:solidFill>
            <a:srgbClr val="FFFFFF"/>
          </a:solidFill>
          <a:ln/>
        </p:spPr>
      </p:sp>
      <p:sp>
        <p:nvSpPr>
          <p:cNvPr id="294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1219312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3585752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3585752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4312D-4734-F547-B9DA-DDE3053164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2690956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502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CA4FA2-57BE-0D41-8840-748DA81201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01058" name="Rectangle 2"/>
          <p:cNvSpPr>
            <a:spLocks noGrp="1" noRot="1" noChangeAspect="1" noChangeArrowheads="1"/>
          </p:cNvSpPr>
          <p:nvPr>
            <p:ph type="sldImg"/>
          </p:nvPr>
        </p:nvSpPr>
        <p:spPr>
          <a:solidFill>
            <a:srgbClr val="FFFFFF"/>
          </a:solidFill>
          <a:ln/>
        </p:spPr>
      </p:sp>
      <p:sp>
        <p:nvSpPr>
          <p:cNvPr id="3010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7067930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85975E-3F60-844A-A7DF-9E38D9A5EEB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68888757"/>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61FE75-3B81-7647-B7FD-9FC1C48C01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025272119"/>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592829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E32BD-EFF9-8446-B8EB-B2EBCD38663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837324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756606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0147847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B5E192-BD3F-634C-A933-1E6DE7469D0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83379421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50B3FCA-1425-344F-ADF7-1B807213FC7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752099380"/>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569835-FAC5-3844-B589-DBF8A3410D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341346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54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C181B8-0CA6-CC44-97AF-BAB32ACE549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75392451"/>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1BFBC9-2F69-B94E-B655-E47C54534C9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804975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C48339-58B6-7043-AE67-A4D8E459204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6772206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306FEAE-F83A-F94B-86D0-BC8B7189865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185018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3BF6D7-5FF9-3248-9BD0-F03034AA3A4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28825970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01135-FB7C-E545-A2CB-3F703FDA7C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8144402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CC48F-4118-D148-B2A5-79CCA600DF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1654185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ln/>
        </p:spPr>
      </p:sp>
      <p:sp>
        <p:nvSpPr>
          <p:cNvPr id="3328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2430615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B695E60-BF0C-3C4A-8DF3-98F248EFEEF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56802" name="Rectangle 2"/>
          <p:cNvSpPr>
            <a:spLocks noGrp="1" noRot="1" noChangeAspect="1" noChangeArrowheads="1"/>
          </p:cNvSpPr>
          <p:nvPr>
            <p:ph type="sldImg"/>
          </p:nvPr>
        </p:nvSpPr>
        <p:spPr>
          <a:solidFill>
            <a:srgbClr val="FFFFFF"/>
          </a:solidFill>
          <a:ln/>
        </p:spPr>
      </p:sp>
      <p:sp>
        <p:nvSpPr>
          <p:cNvPr id="1356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4787177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4245E1-7654-8942-9CD8-98E09FC770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162859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0498" name="Rectangle 3"/>
          <p:cNvSpPr>
            <a:spLocks noGrp="1" noChangeArrowheads="1"/>
          </p:cNvSpPr>
          <p:nvPr>
            <p:ph type="dt" sz="quarter" idx="1"/>
          </p:nvPr>
        </p:nvSpPr>
        <p:spPr/>
        <p:txBody>
          <a:bodyPr/>
          <a:lstStyle/>
          <a:p>
            <a:pPr>
              <a:defRPr/>
            </a:pPr>
            <a:r>
              <a:rPr lang="en-GB">
                <a:solidFill>
                  <a:prstClr val="white"/>
                </a:solidFill>
              </a:rPr>
              <a:t>10/06/10</a:t>
            </a:r>
          </a:p>
        </p:txBody>
      </p:sp>
      <p:sp>
        <p:nvSpPr>
          <p:cNvPr id="123392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B341380-35BE-084D-9646-9CA9C0F5C9E5}" type="slidenum">
              <a:rPr lang="en-GB" sz="1200">
                <a:solidFill>
                  <a:srgbClr val="FFFFFF"/>
                </a:solidFill>
              </a:rPr>
              <a:pPr/>
              <a:t>44</a:t>
            </a:fld>
            <a:endParaRPr lang="en-GB" sz="1200">
              <a:solidFill>
                <a:srgbClr val="FFFFFF"/>
              </a:solidFill>
            </a:endParaRPr>
          </a:p>
        </p:txBody>
      </p:sp>
      <p:sp>
        <p:nvSpPr>
          <p:cNvPr id="123392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00377BBF-A1A1-2849-9145-E35F43BAE655}"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44</a:t>
            </a:fld>
            <a:endParaRPr lang="en-GB" sz="1200">
              <a:solidFill>
                <a:srgbClr val="000000"/>
              </a:solidFill>
              <a:latin typeface="Calibri" charset="0"/>
            </a:endParaRPr>
          </a:p>
        </p:txBody>
      </p:sp>
      <p:sp>
        <p:nvSpPr>
          <p:cNvPr id="1233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33926"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7EB1BA8-30C9-424F-93EF-4EFCBE1E63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97765531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2FB846-86E3-AD42-A649-BE87D82DEB9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4262127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908748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584800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524767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50787680"/>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D5A044-BF7A-B247-B72B-781E2D5B7514}"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48834"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8835" name="Rectangle 1027"/>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5869412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97E27D5-B672-0B41-9F26-2F00127CA6BC}"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73410" name="Rectangle 1026"/>
          <p:cNvSpPr>
            <a:spLocks noGrp="1" noRot="1" noChangeAspect="1" noChangeArrowheads="1"/>
          </p:cNvSpPr>
          <p:nvPr>
            <p:ph type="sldImg"/>
          </p:nvPr>
        </p:nvSpPr>
        <p:spPr bwMode="auto">
          <a:xfrm>
            <a:off x="1150938" y="692150"/>
            <a:ext cx="4556125" cy="34163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3411"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2491293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of Revelation helps complete our picture of Jesus by not only seeing him in the left</a:t>
            </a:r>
            <a:r>
              <a:rPr lang="en-US" baseline="0" dirty="0"/>
              <a:t> column but the right as well.</a:t>
            </a:r>
          </a:p>
          <a:p>
            <a:r>
              <a:rPr lang="en-US" baseline="0" dirty="0"/>
              <a:t>______________</a:t>
            </a:r>
          </a:p>
          <a:p>
            <a:r>
              <a:rPr lang="en-US" baseline="0" dirty="0"/>
              <a:t>Common-479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NS-27-Rev13-19-slide 224</a:t>
            </a:r>
            <a:endParaRPr lang="en-US" baseline="0"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NS-27-Rev20-22-slide 312</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314</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303998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FEC95C1E-6B93-FC4A-BA9C-B30106CAE96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a:t>
            </a:r>
            <a:r>
              <a:rPr lang="en-US" baseline="0" dirty="0">
                <a:latin typeface="Times New Roman" charset="0"/>
                <a:ea typeface="ＭＳ Ｐゴシック" charset="0"/>
                <a:cs typeface="ＭＳ Ｐゴシック" charset="0"/>
              </a:rPr>
              <a:t> invites you.</a:t>
            </a:r>
          </a:p>
          <a:p>
            <a:r>
              <a:rPr lang="en-US" baseline="0" dirty="0">
                <a:latin typeface="Times New Roman" charset="0"/>
                <a:ea typeface="ＭＳ Ｐゴシック" charset="0"/>
                <a:cs typeface="ＭＳ Ｐゴシック" charset="0"/>
              </a:rPr>
              <a:t>Anyone who hears this also invites you.</a:t>
            </a:r>
          </a:p>
          <a:p>
            <a:r>
              <a:rPr lang="en-US" baseline="0" dirty="0">
                <a:latin typeface="Times New Roman" charset="0"/>
                <a:ea typeface="ＭＳ Ｐゴシック" charset="0"/>
                <a:cs typeface="ＭＳ Ｐゴシック" charset="0"/>
              </a:rPr>
              <a:t>Invites you to what?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Every</a:t>
            </a:r>
            <a:r>
              <a:rPr lang="en-US" baseline="0" dirty="0">
                <a:latin typeface="Times New Roman" charset="0"/>
                <a:ea typeface="ＭＳ Ｐゴシック" charset="0"/>
                <a:cs typeface="ＭＳ Ｐゴシック" charset="0"/>
              </a:rPr>
              <a:t> one of us is invited to believe in Jesus Christ under the image of freely drinking from water that grants eternal life.</a:t>
            </a:r>
          </a:p>
          <a:p>
            <a:r>
              <a:rPr lang="en-US" baseline="0" dirty="0">
                <a:latin typeface="Times New Roman" charset="0"/>
                <a:ea typeface="ＭＳ Ｐゴシック" charset="0"/>
                <a:cs typeface="ＭＳ Ｐゴシック" charset="0"/>
              </a:rPr>
              <a:t>Do you want eternal life?  Then come in belief.</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59820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CD65513B-9E42-FC43-A579-BAF2DFE3FBB3}" type="slidenum">
              <a:rPr lang="en-US" sz="1200">
                <a:solidFill>
                  <a:srgbClr val="000000"/>
                </a:solidFill>
                <a:latin typeface="Comic Sans MS" charset="0"/>
              </a:rPr>
              <a:pPr/>
              <a:t>46</a:t>
            </a:fld>
            <a:endParaRPr lang="en-US" sz="1200">
              <a:solidFill>
                <a:srgbClr val="000000"/>
              </a:solidFill>
              <a:latin typeface="Comic Sans MS"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0086343"/>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235AE74D-5467-C440-9169-5614D731941B}"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xfrm>
            <a:off x="1150938" y="692150"/>
            <a:ext cx="4556125" cy="3416300"/>
          </a:xfrm>
          <a:ln/>
        </p:spPr>
      </p:sp>
      <p:sp>
        <p:nvSpPr>
          <p:cNvPr id="239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We often think of the kingdom of God only as heaven. But the term is broadly used in Scripture of many aspects of God's rule over creation.</a:t>
            </a:r>
            <a:endParaRPr lang="en-US" baseline="0" dirty="0"/>
          </a:p>
          <a:p>
            <a:r>
              <a:rPr lang="en-US" baseline="0" dirty="0"/>
              <a:t>______________</a:t>
            </a:r>
          </a:p>
          <a:p>
            <a:r>
              <a:rPr lang="en-US" baseline="0" dirty="0"/>
              <a:t>Common-478</a:t>
            </a:r>
          </a:p>
          <a:p>
            <a:pPr eaLnBrk="1" hangingPunct="1"/>
            <a:r>
              <a:rPr lang="en-US" altLang="zh-CN" dirty="0">
                <a:latin typeface="Arial" panose="020B0604020202020204" pitchFamily="34" charset="0"/>
                <a:ea typeface="ＭＳ Ｐゴシック" charset="0"/>
                <a:cs typeface="Arial" panose="020B0604020202020204" pitchFamily="34" charset="0"/>
              </a:rPr>
              <a:t>OS-00-00-Intro_&amp;_Biblical_Theology-93_eng_os_6987_v7/Slide 39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OS-23-Isaiah_24-39/Slide 262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OS-23-Isaiah_49-59/Slide 169 on Supplements</a:t>
            </a:r>
          </a:p>
          <a:p>
            <a:pPr eaLnBrk="1" hangingPunct="1"/>
            <a:r>
              <a:rPr lang="en-US" altLang="zh-CN" dirty="0">
                <a:latin typeface="Arial" panose="020B0604020202020204" pitchFamily="34" charset="0"/>
                <a:ea typeface="ＭＳ Ｐゴシック" charset="0"/>
                <a:cs typeface="Arial" panose="020B0604020202020204" pitchFamily="34" charset="0"/>
              </a:rPr>
              <a:t>OS-23-Isaiah_60-66/Slide 43 on Isaiah 64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96 on Supplements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NS-27-Rev20-22-slide 316</a:t>
            </a:r>
          </a:p>
        </p:txBody>
      </p:sp>
    </p:spTree>
    <p:extLst>
      <p:ext uri="{BB962C8B-B14F-4D97-AF65-F5344CB8AC3E}">
        <p14:creationId xmlns:p14="http://schemas.microsoft.com/office/powerpoint/2010/main" val="261833585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3A79D6-4080-104A-A94B-7E63CC127D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37189823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6546376" y="8774669"/>
            <a:ext cx="311624" cy="369332"/>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914400" y="4368801"/>
            <a:ext cx="918799"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71955061"/>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540DF7D-D210-F044-BDC0-BE654B8BEF05}" type="slidenum">
              <a:rPr lang="en-US" sz="1200">
                <a:solidFill>
                  <a:srgbClr val="000000"/>
                </a:solidFill>
                <a:latin typeface="Arial" charset="0"/>
              </a:rPr>
              <a:pPr/>
              <a:t>321</a:t>
            </a:fld>
            <a:endParaRPr lang="en-US" sz="1200">
              <a:solidFill>
                <a:srgbClr val="000000"/>
              </a:solidFill>
              <a:latin typeface="Arial"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8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FE616F7-0BD8-0D4F-90CC-25C69115A1F8}" type="slidenum">
              <a:rPr lang="en-US" sz="1200">
                <a:solidFill>
                  <a:srgbClr val="000000"/>
                </a:solidFill>
                <a:latin typeface="Arial" charset="0"/>
              </a:rPr>
              <a:pPr/>
              <a:t>322</a:t>
            </a:fld>
            <a:endParaRPr lang="en-US" sz="1200">
              <a:solidFill>
                <a:srgbClr val="000000"/>
              </a:solidFill>
              <a:latin typeface="Arial" charset="0"/>
            </a:endParaRPr>
          </a:p>
        </p:txBody>
      </p:sp>
      <p:sp>
        <p:nvSpPr>
          <p:cNvPr id="1368066" name="Rectangle 2"/>
          <p:cNvSpPr>
            <a:spLocks noGrp="1" noRot="1" noChangeAspect="1" noChangeArrowheads="1"/>
          </p:cNvSpPr>
          <p:nvPr>
            <p:ph type="sldImg"/>
          </p:nvPr>
        </p:nvSpPr>
        <p:spPr>
          <a:solidFill>
            <a:srgbClr val="FFFFFF"/>
          </a:solidFill>
          <a:ln/>
        </p:spPr>
      </p:sp>
      <p:sp>
        <p:nvSpPr>
          <p:cNvPr id="1368067"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err="1">
              <a:latin typeface="Arial"/>
              <a:ea typeface="ＭＳ Ｐゴシック" charset="0"/>
              <a:cs typeface="Arial"/>
            </a:endParaRPr>
          </a:p>
          <a:p>
            <a:pPr eaLnBrk="1" hangingPunct="1"/>
            <a:r>
              <a:rPr lang="en-US" dirty="0" err="1">
                <a:latin typeface="Arial"/>
                <a:ea typeface="ＭＳ Ｐゴシック" charset="0"/>
                <a:cs typeface="Arial"/>
              </a:rPr>
              <a:t>Pagels</a:t>
            </a:r>
            <a:r>
              <a:rPr lang="en-US" dirty="0">
                <a:latin typeface="Arial"/>
                <a:ea typeface="ＭＳ Ｐゴシック" charset="0"/>
                <a:cs typeface="Arial"/>
              </a:rPr>
              <a:t> is a strong proponent of Gnostic thought which believed that salvation was not by faith in Christ but by receiving a supposed </a:t>
            </a:r>
            <a:r>
              <a:rPr lang="ru-RU" altLang="ja-JP" dirty="0">
                <a:latin typeface="Arial"/>
                <a:ea typeface="ＭＳ Ｐゴシック" charset="0"/>
                <a:cs typeface="Arial"/>
              </a:rPr>
              <a:t>"</a:t>
            </a:r>
            <a:r>
              <a:rPr lang="en-US" altLang="ja-JP" dirty="0">
                <a:latin typeface="Arial"/>
                <a:ea typeface="ＭＳ Ｐゴシック" charset="0"/>
                <a:cs typeface="Arial"/>
              </a:rPr>
              <a:t>secret knowledge</a:t>
            </a:r>
            <a:r>
              <a:rPr lang="ru-RU" altLang="ja-JP" dirty="0">
                <a:latin typeface="Arial"/>
                <a:ea typeface="ＭＳ Ｐゴシック" charset="0"/>
                <a:cs typeface="Arial"/>
              </a:rPr>
              <a:t>"</a:t>
            </a:r>
            <a:r>
              <a:rPr lang="en-US" altLang="ja-JP" dirty="0">
                <a:latin typeface="Arial"/>
                <a:ea typeface="ＭＳ Ｐゴシック" charset="0"/>
                <a:cs typeface="Arial"/>
              </a:rPr>
              <a:t> from God.</a:t>
            </a:r>
            <a:endParaRPr lang="en-US" dirty="0">
              <a:latin typeface="Arial"/>
              <a:ea typeface="ＭＳ Ｐゴシック" charset="0"/>
              <a:cs typeface="Arial"/>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1BE251-EECE-8047-8CF6-E3285F912872}" type="slidenum">
              <a:rPr lang="en-US" sz="1200">
                <a:solidFill>
                  <a:srgbClr val="000000"/>
                </a:solidFill>
                <a:latin typeface="Arial" charset="0"/>
              </a:rPr>
              <a:pPr/>
              <a:t>323</a:t>
            </a:fld>
            <a:endParaRPr lang="en-US" sz="1200">
              <a:solidFill>
                <a:srgbClr val="000000"/>
              </a:solidFill>
              <a:latin typeface="Arial" charset="0"/>
            </a:endParaRPr>
          </a:p>
        </p:txBody>
      </p:sp>
      <p:sp>
        <p:nvSpPr>
          <p:cNvPr id="1370114" name="Rectangle 2"/>
          <p:cNvSpPr>
            <a:spLocks noGrp="1" noRot="1" noChangeAspect="1" noChangeArrowheads="1"/>
          </p:cNvSpPr>
          <p:nvPr>
            <p:ph type="sldImg"/>
          </p:nvPr>
        </p:nvSpPr>
        <p:spPr>
          <a:solidFill>
            <a:srgbClr val="FFFFFF"/>
          </a:solidFill>
          <a:ln/>
        </p:spPr>
      </p:sp>
      <p:sp>
        <p:nvSpPr>
          <p:cNvPr id="1370115" name="Rectangle 3"/>
          <p:cNvSpPr>
            <a:spLocks noGrp="1" noChangeArrowheads="1"/>
          </p:cNvSpPr>
          <p:nvPr>
            <p:ph type="body" idx="1"/>
          </p:nvPr>
        </p:nvSpPr>
        <p:spPr>
          <a:xfrm>
            <a:off x="914400" y="4343400"/>
            <a:ext cx="5029200" cy="463846"/>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These Gnostic works do not amount to </a:t>
            </a:r>
            <a:r>
              <a:rPr lang="ru-RU" altLang="ja-JP" dirty="0">
                <a:latin typeface="Arial"/>
                <a:ea typeface="ＭＳ Ｐゴシック" charset="0"/>
                <a:cs typeface="Arial"/>
              </a:rPr>
              <a:t>"</a:t>
            </a:r>
            <a:r>
              <a:rPr lang="en-US" altLang="ja-JP" dirty="0">
                <a:latin typeface="Arial"/>
                <a:ea typeface="ＭＳ Ｐゴシック" charset="0"/>
                <a:cs typeface="Arial"/>
              </a:rPr>
              <a:t>80 gospels</a:t>
            </a:r>
            <a:r>
              <a:rPr lang="ru-RU" altLang="ja-JP" dirty="0">
                <a:latin typeface="Arial"/>
                <a:ea typeface="ＭＳ Ｐゴシック" charset="0"/>
                <a:cs typeface="Arial"/>
              </a:rPr>
              <a:t>"</a:t>
            </a:r>
            <a:r>
              <a:rPr lang="en-US" altLang="ja-JP" dirty="0">
                <a:latin typeface="Arial"/>
                <a:ea typeface="ＭＳ Ｐゴシック" charset="0"/>
                <a:cs typeface="Arial"/>
              </a:rPr>
              <a:t> as Dan Brown claims.  What they say is so esoteric that few read them.</a:t>
            </a:r>
            <a:endParaRPr lang="en-US" dirty="0">
              <a:latin typeface="Arial"/>
              <a:ea typeface="ＭＳ Ｐゴシック" charset="0"/>
              <a:cs typeface="Arial"/>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C0A887-9586-1447-B3A2-CD46A5E0DD98}" type="slidenum">
              <a:rPr lang="en-US" sz="1200">
                <a:solidFill>
                  <a:srgbClr val="000000"/>
                </a:solidFill>
                <a:latin typeface="Arial" charset="0"/>
              </a:rPr>
              <a:pPr/>
              <a:t>324</a:t>
            </a:fld>
            <a:endParaRPr lang="en-US" sz="1200">
              <a:solidFill>
                <a:srgbClr val="000000"/>
              </a:solidFill>
              <a:latin typeface="Arial" charset="0"/>
            </a:endParaRPr>
          </a:p>
        </p:txBody>
      </p:sp>
      <p:sp>
        <p:nvSpPr>
          <p:cNvPr id="1372162" name="Rectangle 2"/>
          <p:cNvSpPr>
            <a:spLocks noGrp="1" noRot="1" noChangeAspect="1" noChangeArrowheads="1"/>
          </p:cNvSpPr>
          <p:nvPr>
            <p:ph type="sldImg"/>
          </p:nvPr>
        </p:nvSpPr>
        <p:spPr>
          <a:solidFill>
            <a:srgbClr val="FFFFFF"/>
          </a:solidFill>
          <a:ln/>
        </p:spPr>
      </p:sp>
      <p:sp>
        <p:nvSpPr>
          <p:cNvPr id="1372163" name="Rectangle 3"/>
          <p:cNvSpPr>
            <a:spLocks noGrp="1" noChangeArrowheads="1"/>
          </p:cNvSpPr>
          <p:nvPr>
            <p:ph type="body" idx="1"/>
          </p:nvPr>
        </p:nvSpPr>
        <p:spPr>
          <a:xfrm>
            <a:off x="914400" y="4343400"/>
            <a:ext cx="5029200" cy="83343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Perhaps Brown</a:t>
            </a:r>
            <a:r>
              <a:rPr lang="uk-UA" altLang="ja-JP" dirty="0">
                <a:latin typeface="Arial"/>
                <a:ea typeface="ＭＳ Ｐゴシック" charset="0"/>
                <a:cs typeface="Arial"/>
              </a:rPr>
              <a:t>'</a:t>
            </a:r>
            <a:r>
              <a:rPr lang="en-US" altLang="ja-JP" dirty="0">
                <a:latin typeface="Arial"/>
                <a:ea typeface="ＭＳ Ｐゴシック" charset="0"/>
                <a:cs typeface="Arial"/>
              </a:rPr>
              <a:t>s </a:t>
            </a:r>
            <a:r>
              <a:rPr lang="ru-RU" altLang="ja-JP" dirty="0">
                <a:latin typeface="Arial"/>
                <a:ea typeface="ＭＳ Ｐゴシック" charset="0"/>
                <a:cs typeface="Arial"/>
              </a:rPr>
              <a:t>"</a:t>
            </a:r>
            <a:r>
              <a:rPr lang="en-US" altLang="ja-JP" dirty="0">
                <a:latin typeface="Arial"/>
                <a:ea typeface="ＭＳ Ｐゴシック" charset="0"/>
                <a:cs typeface="Arial"/>
              </a:rPr>
              <a:t>80 gospels</a:t>
            </a:r>
            <a:r>
              <a:rPr lang="ru-RU" altLang="ja-JP" dirty="0">
                <a:latin typeface="Arial"/>
                <a:ea typeface="ＭＳ Ｐゴシック" charset="0"/>
                <a:cs typeface="Arial"/>
              </a:rPr>
              <a:t>"</a:t>
            </a:r>
            <a:r>
              <a:rPr lang="en-US" altLang="ja-JP" dirty="0">
                <a:latin typeface="Arial"/>
                <a:ea typeface="ＭＳ Ｐゴシック" charset="0"/>
                <a:cs typeface="Arial"/>
              </a:rPr>
              <a:t> sloppily includes the 16 gospels plus 21 other supposed histories, though none of these (like the Gnostic gospels) is written by an eyewitness.  Instead all take on well-known names to take on an air of authenticity.</a:t>
            </a:r>
            <a:endParaRPr lang="en-US" dirty="0">
              <a:latin typeface="Arial"/>
              <a:ea typeface="ＭＳ Ｐゴシック" charset="0"/>
              <a:cs typeface="Arial"/>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4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345A427-9115-014E-B5D9-3D4304E68750}" type="slidenum">
              <a:rPr lang="en-US" sz="1200">
                <a:solidFill>
                  <a:srgbClr val="000000"/>
                </a:solidFill>
                <a:latin typeface="Arial" charset="0"/>
              </a:rPr>
              <a:pPr/>
              <a:t>325</a:t>
            </a:fld>
            <a:endParaRPr lang="en-US" sz="1200">
              <a:solidFill>
                <a:srgbClr val="000000"/>
              </a:solidFill>
              <a:latin typeface="Arial" charset="0"/>
            </a:endParaRPr>
          </a:p>
        </p:txBody>
      </p:sp>
      <p:sp>
        <p:nvSpPr>
          <p:cNvPr id="1374210" name="Rectangle 2"/>
          <p:cNvSpPr>
            <a:spLocks noGrp="1" noRot="1" noChangeAspect="1" noChangeArrowheads="1"/>
          </p:cNvSpPr>
          <p:nvPr>
            <p:ph type="sldImg"/>
          </p:nvPr>
        </p:nvSpPr>
        <p:spPr>
          <a:solidFill>
            <a:srgbClr val="FFFFFF"/>
          </a:solidFill>
          <a:ln/>
        </p:spPr>
      </p:sp>
      <p:sp>
        <p:nvSpPr>
          <p:cNvPr id="137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F8DFF59-E57F-C041-BA8A-07663C217968}" type="slidenum">
              <a:rPr lang="en-US" sz="1200">
                <a:solidFill>
                  <a:srgbClr val="000000"/>
                </a:solidFill>
                <a:latin typeface="Arial" charset="0"/>
              </a:rPr>
              <a:pPr/>
              <a:t>326</a:t>
            </a:fld>
            <a:endParaRPr lang="en-US" sz="1200">
              <a:solidFill>
                <a:srgbClr val="000000"/>
              </a:solidFill>
              <a:latin typeface="Arial" charset="0"/>
            </a:endParaRPr>
          </a:p>
        </p:txBody>
      </p:sp>
      <p:sp>
        <p:nvSpPr>
          <p:cNvPr id="1376258" name="Rectangle 2"/>
          <p:cNvSpPr>
            <a:spLocks noGrp="1" noRot="1" noChangeAspect="1" noChangeArrowheads="1"/>
          </p:cNvSpPr>
          <p:nvPr>
            <p:ph type="sldImg"/>
          </p:nvPr>
        </p:nvSpPr>
        <p:spPr>
          <a:solidFill>
            <a:srgbClr val="FFFFFF"/>
          </a:solidFill>
          <a:ln/>
        </p:spPr>
      </p:sp>
      <p:sp>
        <p:nvSpPr>
          <p:cNvPr id="137625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Even adding these pretend epistles and apocalypses sum up to 50 works.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60C5536E-863C-0246-A449-43221E91081F}" type="slidenum">
              <a:rPr lang="en-US" sz="1200">
                <a:solidFill>
                  <a:prstClr val="black"/>
                </a:solidFill>
                <a:latin typeface="Arial" charset="0"/>
              </a:rPr>
              <a:pPr algn="r" defTabSz="914400" eaLnBrk="0" fontAlgn="base" hangingPunct="0">
                <a:spcBef>
                  <a:spcPct val="0"/>
                </a:spcBef>
                <a:spcAft>
                  <a:spcPct val="0"/>
                </a:spcAft>
              </a:pPr>
              <a:t>57</a:t>
            </a:fld>
            <a:endParaRPr lang="en-US" sz="1200">
              <a:solidFill>
                <a:prstClr val="black"/>
              </a:solidFill>
              <a:latin typeface="Arial" charset="0"/>
            </a:endParaRPr>
          </a:p>
        </p:txBody>
      </p:sp>
      <p:sp>
        <p:nvSpPr>
          <p:cNvPr id="1175554" name="Rectangle 2"/>
          <p:cNvSpPr>
            <a:spLocks noGrp="1" noRot="1" noChangeAspect="1" noChangeArrowheads="1"/>
          </p:cNvSpPr>
          <p:nvPr>
            <p:ph type="sldImg"/>
          </p:nvPr>
        </p:nvSpPr>
        <p:spPr>
          <a:solidFill>
            <a:srgbClr val="FFFFFF"/>
          </a:solidFill>
          <a:ln/>
        </p:spPr>
      </p:sp>
      <p:sp>
        <p:nvSpPr>
          <p:cNvPr id="11755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38D793E-0415-7245-9454-5F89DE97D6D3}" type="slidenum">
              <a:rPr lang="en-US" sz="1200">
                <a:solidFill>
                  <a:srgbClr val="000000"/>
                </a:solidFill>
                <a:latin typeface="Arial" charset="0"/>
              </a:rPr>
              <a:pPr/>
              <a:t>327</a:t>
            </a:fld>
            <a:endParaRPr lang="en-US" sz="1200">
              <a:solidFill>
                <a:srgbClr val="000000"/>
              </a:solidFill>
              <a:latin typeface="Arial" charset="0"/>
            </a:endParaRPr>
          </a:p>
        </p:txBody>
      </p:sp>
      <p:sp>
        <p:nvSpPr>
          <p:cNvPr id="1378306" name="Rectangle 2"/>
          <p:cNvSpPr>
            <a:spLocks noGrp="1" noRot="1" noChangeAspect="1" noChangeArrowheads="1"/>
          </p:cNvSpPr>
          <p:nvPr>
            <p:ph type="sldImg"/>
          </p:nvPr>
        </p:nvSpPr>
        <p:spPr>
          <a:solidFill>
            <a:srgbClr val="FFFFFF"/>
          </a:solidFill>
          <a:ln/>
        </p:spPr>
      </p:sp>
      <p:sp>
        <p:nvSpPr>
          <p:cNvPr id="1378307" name="Rectangle 3"/>
          <p:cNvSpPr>
            <a:spLocks noGrp="1" noChangeArrowheads="1"/>
          </p:cNvSpPr>
          <p:nvPr>
            <p:ph type="body" idx="1"/>
          </p:nvPr>
        </p:nvSpPr>
        <p:spPr>
          <a:xfrm>
            <a:off x="685800" y="4343400"/>
            <a:ext cx="5486400" cy="64928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Many Gnostics did the opposite of Brown</a:t>
            </a:r>
            <a:r>
              <a:rPr lang="uk-UA" altLang="ja-JP" dirty="0">
                <a:latin typeface="Arial"/>
                <a:ea typeface="ＭＳ Ｐゴシック" charset="0"/>
                <a:cs typeface="Arial"/>
              </a:rPr>
              <a:t>'</a:t>
            </a:r>
            <a:r>
              <a:rPr lang="en-US" altLang="ja-JP" dirty="0">
                <a:latin typeface="Arial"/>
                <a:ea typeface="ＭＳ Ｐゴシック" charset="0"/>
                <a:cs typeface="Arial"/>
              </a:rPr>
              <a:t>s thesis——they denied Jesus was a real man.  Others exalted the spirit so much that they denied his deity.  Brown supposes that this latter heretical group was normative Christianity!</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NS 24-2 John slide 20</a:t>
            </a:r>
          </a:p>
          <a:p>
            <a:pPr eaLnBrk="1" hangingPunct="1"/>
            <a:r>
              <a:rPr lang="en-US" dirty="0">
                <a:latin typeface="Arial"/>
                <a:ea typeface="ＭＳ Ｐゴシック" charset="0"/>
                <a:cs typeface="Arial"/>
              </a:rPr>
              <a:t>NS 27-Rev</a:t>
            </a:r>
            <a:r>
              <a:rPr lang="en-US" baseline="0" dirty="0">
                <a:latin typeface="Arial"/>
                <a:ea typeface="ＭＳ Ｐゴシック" charset="0"/>
                <a:cs typeface="Arial"/>
              </a:rPr>
              <a:t> 20-22 slide 211</a:t>
            </a:r>
          </a:p>
          <a:p>
            <a:pPr eaLnBrk="1" hangingPunct="1"/>
            <a:r>
              <a:rPr lang="en-US" baseline="0" dirty="0">
                <a:latin typeface="Arial"/>
                <a:ea typeface="ＭＳ Ｐゴシック" charset="0"/>
                <a:cs typeface="Arial"/>
              </a:rPr>
              <a:t>NB 15-Pagan Rel slide 80</a:t>
            </a:r>
            <a:endParaRPr lang="en-US" dirty="0">
              <a:latin typeface="Arial"/>
              <a:ea typeface="ＭＳ Ｐゴシック" charset="0"/>
              <a:cs typeface="Arial"/>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B992057-1775-3146-86DE-18A25740A561}" type="slidenum">
              <a:rPr lang="en-US" sz="1200">
                <a:solidFill>
                  <a:srgbClr val="000000"/>
                </a:solidFill>
                <a:latin typeface="Arial" charset="0"/>
              </a:rPr>
              <a:pPr/>
              <a:t>328</a:t>
            </a:fld>
            <a:endParaRPr lang="en-US" sz="1200">
              <a:solidFill>
                <a:srgbClr val="000000"/>
              </a:solidFill>
              <a:latin typeface="Arial" charset="0"/>
            </a:endParaRPr>
          </a:p>
        </p:txBody>
      </p:sp>
      <p:sp>
        <p:nvSpPr>
          <p:cNvPr id="1380354" name="Rectangle 2"/>
          <p:cNvSpPr>
            <a:spLocks noGrp="1" noRot="1" noChangeAspect="1" noChangeArrowheads="1"/>
          </p:cNvSpPr>
          <p:nvPr>
            <p:ph type="sldImg"/>
          </p:nvPr>
        </p:nvSpPr>
        <p:spPr>
          <a:solidFill>
            <a:srgbClr val="FFFFFF"/>
          </a:solidFill>
          <a:ln/>
        </p:spPr>
      </p:sp>
      <p:sp>
        <p:nvSpPr>
          <p:cNvPr id="13803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This strange request of Christ for Judas to set him free from his body is the typical Gnostic desire to free oneself from the material world.  This is the kind of stuff Brown advocates, but at least there is ONE manuscript of the Gospel of Judas.  Brown has NO manuscripts for his heretical beliefs about Jesus and Mary Magdalene.</a:t>
            </a: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56DA967-9A85-9D45-8BF4-0E78A380916E}" type="slidenum">
              <a:rPr lang="en-US" sz="1200">
                <a:solidFill>
                  <a:srgbClr val="000000"/>
                </a:solidFill>
                <a:latin typeface="Arial" charset="0"/>
              </a:rPr>
              <a:pPr/>
              <a:t>330</a:t>
            </a:fld>
            <a:endParaRPr lang="en-US" sz="1200">
              <a:solidFill>
                <a:srgbClr val="000000"/>
              </a:solidFill>
              <a:latin typeface="Arial" charset="0"/>
            </a:endParaRPr>
          </a:p>
        </p:txBody>
      </p:sp>
      <p:sp>
        <p:nvSpPr>
          <p:cNvPr id="1383426" name="Rectangle 2"/>
          <p:cNvSpPr>
            <a:spLocks noGrp="1" noRot="1" noChangeAspect="1" noChangeArrowheads="1"/>
          </p:cNvSpPr>
          <p:nvPr>
            <p:ph type="sldImg"/>
          </p:nvPr>
        </p:nvSpPr>
        <p:spPr>
          <a:solidFill>
            <a:srgbClr val="FFFFFF"/>
          </a:solidFill>
          <a:ln/>
        </p:spPr>
      </p:sp>
      <p:sp>
        <p:nvSpPr>
          <p:cNvPr id="138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6D16C3E-BAAB-FB42-B2B4-FDB985ECA080}" type="slidenum">
              <a:rPr lang="en-US" sz="1200">
                <a:solidFill>
                  <a:srgbClr val="000000"/>
                </a:solidFill>
                <a:latin typeface="Arial" charset="0"/>
              </a:rPr>
              <a:pPr/>
              <a:t>333</a:t>
            </a:fld>
            <a:endParaRPr lang="en-US" sz="1200">
              <a:solidFill>
                <a:srgbClr val="000000"/>
              </a:solidFill>
              <a:latin typeface="Arial" charset="0"/>
            </a:endParaRPr>
          </a:p>
        </p:txBody>
      </p:sp>
      <p:sp>
        <p:nvSpPr>
          <p:cNvPr id="1387522" name="Rectangle 2"/>
          <p:cNvSpPr>
            <a:spLocks noGrp="1" noRot="1" noChangeAspect="1" noChangeArrowheads="1"/>
          </p:cNvSpPr>
          <p:nvPr>
            <p:ph type="sldImg"/>
          </p:nvPr>
        </p:nvSpPr>
        <p:spPr>
          <a:solidFill>
            <a:srgbClr val="FFFFFF"/>
          </a:solidFill>
          <a:ln/>
        </p:spPr>
      </p:sp>
      <p:sp>
        <p:nvSpPr>
          <p:cNvPr id="1387523" name="Rectangle 3"/>
          <p:cNvSpPr>
            <a:spLocks noGrp="1" noChangeArrowheads="1"/>
          </p:cNvSpPr>
          <p:nvPr>
            <p:ph type="body" idx="1"/>
          </p:nvPr>
        </p:nvSpPr>
        <p:spPr>
          <a:xfrm>
            <a:off x="914400" y="4343400"/>
            <a:ext cx="5029200" cy="1387176"/>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Paul Maier also notes,  </a:t>
            </a:r>
            <a:r>
              <a:rPr lang="ru-RU" dirty="0">
                <a:latin typeface="Arial"/>
                <a:ea typeface="ＭＳ Ｐゴシック" charset="0"/>
                <a:cs typeface="Arial"/>
              </a:rPr>
              <a:t>"</a:t>
            </a:r>
            <a:r>
              <a:rPr lang="en-US" dirty="0">
                <a:latin typeface="Arial"/>
                <a:ea typeface="ＭＳ Ｐゴシック" charset="0"/>
                <a:cs typeface="Arial"/>
              </a:rPr>
              <a:t>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a:t>
            </a:r>
            <a:r>
              <a:rPr lang="ru-RU" dirty="0">
                <a:latin typeface="Arial"/>
                <a:ea typeface="ＭＳ Ｐゴシック" charset="0"/>
                <a:cs typeface="Arial"/>
              </a:rPr>
              <a:t>"</a:t>
            </a:r>
            <a:r>
              <a:rPr lang="en-US" dirty="0">
                <a:latin typeface="Arial"/>
                <a:ea typeface="ＭＳ Ｐゴシック" charset="0"/>
                <a:cs typeface="Arial"/>
              </a:rPr>
              <a:t> (in Lee </a:t>
            </a:r>
            <a:r>
              <a:rPr lang="en-US" dirty="0" err="1">
                <a:latin typeface="Arial"/>
                <a:ea typeface="ＭＳ Ｐゴシック" charset="0"/>
                <a:cs typeface="Arial"/>
              </a:rPr>
              <a:t>Strobel</a:t>
            </a:r>
            <a:r>
              <a:rPr lang="en-US" dirty="0">
                <a:latin typeface="Arial"/>
                <a:ea typeface="ＭＳ Ｐゴシック" charset="0"/>
                <a:cs typeface="Arial"/>
              </a:rPr>
              <a:t> and Garry Poole, </a:t>
            </a:r>
            <a:r>
              <a:rPr lang="en-US" altLang="ja-JP" i="1" dirty="0">
                <a:latin typeface="Arial"/>
                <a:ea typeface="ＭＳ Ｐゴシック" charset="0"/>
                <a:cs typeface="Arial"/>
              </a:rPr>
              <a:t>Exploring The Da Vinci Code</a:t>
            </a:r>
            <a:r>
              <a:rPr lang="en-US" altLang="ja-JP" dirty="0">
                <a:latin typeface="Arial"/>
                <a:ea typeface="ＭＳ Ｐゴシック" charset="0"/>
                <a:cs typeface="Arial"/>
              </a:rPr>
              <a:t> [Grand Rapids: Zondervan, 2006], 16).</a:t>
            </a:r>
            <a:endParaRPr lang="en-US" dirty="0">
              <a:latin typeface="Arial"/>
              <a:ea typeface="ＭＳ Ｐゴシック" charset="0"/>
              <a:cs typeface="Arial"/>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1D81C87-BB65-4141-BD50-BB7CC697F148}" type="slidenum">
              <a:rPr lang="en-US" sz="1200">
                <a:solidFill>
                  <a:srgbClr val="000000"/>
                </a:solidFill>
                <a:latin typeface="Arial" charset="0"/>
              </a:rPr>
              <a:pPr/>
              <a:t>334</a:t>
            </a:fld>
            <a:endParaRPr lang="en-US" sz="1200">
              <a:solidFill>
                <a:srgbClr val="000000"/>
              </a:solidFill>
              <a:latin typeface="Arial" charset="0"/>
            </a:endParaRPr>
          </a:p>
        </p:txBody>
      </p:sp>
      <p:sp>
        <p:nvSpPr>
          <p:cNvPr id="1389570" name="Rectangle 2"/>
          <p:cNvSpPr>
            <a:spLocks noGrp="1" noRot="1" noChangeAspect="1" noChangeArrowheads="1"/>
          </p:cNvSpPr>
          <p:nvPr>
            <p:ph type="sldImg"/>
          </p:nvPr>
        </p:nvSpPr>
        <p:spPr>
          <a:solidFill>
            <a:srgbClr val="FFFFFF"/>
          </a:solidFill>
          <a:ln/>
        </p:spPr>
      </p:sp>
      <p:sp>
        <p:nvSpPr>
          <p:cNvPr id="13895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In reality, of the 20 issues discussed at Nicaea, not one of them related to the correct books for the NT.</a:t>
            </a: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4C52E2-AD65-3444-A0BA-10BC90EDFF02}" type="slidenum">
              <a:rPr lang="en-US" sz="1200">
                <a:solidFill>
                  <a:srgbClr val="000000"/>
                </a:solidFill>
                <a:latin typeface="Arial" charset="0"/>
              </a:rPr>
              <a:pPr/>
              <a:t>336</a:t>
            </a:fld>
            <a:endParaRPr lang="en-US" sz="1200">
              <a:solidFill>
                <a:srgbClr val="000000"/>
              </a:solidFill>
              <a:latin typeface="Arial" charset="0"/>
            </a:endParaRPr>
          </a:p>
        </p:txBody>
      </p:sp>
      <p:sp>
        <p:nvSpPr>
          <p:cNvPr id="1392642" name="Rectangle 2"/>
          <p:cNvSpPr>
            <a:spLocks noGrp="1" noRot="1" noChangeAspect="1" noChangeArrowheads="1"/>
          </p:cNvSpPr>
          <p:nvPr>
            <p:ph type="sldImg"/>
          </p:nvPr>
        </p:nvSpPr>
        <p:spPr>
          <a:solidFill>
            <a:srgbClr val="FFFFFF"/>
          </a:solidFill>
          <a:ln/>
        </p:spPr>
      </p:sp>
      <p:sp>
        <p:nvSpPr>
          <p:cNvPr id="1392643" name="Rectangle 3"/>
          <p:cNvSpPr>
            <a:spLocks noGrp="1" noChangeArrowheads="1"/>
          </p:cNvSpPr>
          <p:nvPr>
            <p:ph type="body" idx="1"/>
          </p:nvPr>
        </p:nvSpPr>
        <p:spPr>
          <a:xfrm>
            <a:off x="914400" y="4343400"/>
            <a:ext cx="5029200" cy="101758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This is found in H. Wayne House, </a:t>
            </a:r>
            <a:r>
              <a:rPr lang="en-US" i="1" dirty="0">
                <a:latin typeface="Arial"/>
                <a:ea typeface="ＭＳ Ｐゴシック" charset="0"/>
                <a:cs typeface="Arial"/>
              </a:rPr>
              <a:t>Chronological &amp; Background Charts to the New Testament</a:t>
            </a:r>
            <a:r>
              <a:rPr lang="en-US" dirty="0">
                <a:latin typeface="Arial"/>
                <a:ea typeface="ＭＳ Ｐゴシック" charset="0"/>
                <a:cs typeface="Arial"/>
              </a:rPr>
              <a:t>,  It is also the last page of the notes for this seminar.  The point here is that our four gospels were consistently cited whereas </a:t>
            </a:r>
            <a:r>
              <a:rPr lang="ru-RU" altLang="ja-JP" dirty="0">
                <a:latin typeface="Arial"/>
                <a:ea typeface="ＭＳ Ｐゴシック" charset="0"/>
                <a:cs typeface="Arial"/>
              </a:rPr>
              <a:t>"</a:t>
            </a:r>
            <a:r>
              <a:rPr lang="en-US" altLang="ja-JP" dirty="0">
                <a:latin typeface="Arial"/>
                <a:ea typeface="ＭＳ Ｐゴシック" charset="0"/>
                <a:cs typeface="Arial"/>
              </a:rPr>
              <a:t>Brown</a:t>
            </a:r>
            <a:r>
              <a:rPr lang="uk-UA" altLang="ja-JP" dirty="0">
                <a:latin typeface="Arial"/>
                <a:ea typeface="ＭＳ Ｐゴシック" charset="0"/>
                <a:cs typeface="Arial"/>
              </a:rPr>
              <a:t>'</a:t>
            </a:r>
            <a:r>
              <a:rPr lang="en-US" altLang="ja-JP" dirty="0">
                <a:latin typeface="Arial"/>
                <a:ea typeface="ＭＳ Ｐゴシック" charset="0"/>
                <a:cs typeface="Arial"/>
              </a:rPr>
              <a:t>s Gnostic gospels</a:t>
            </a:r>
            <a:r>
              <a:rPr lang="ru-RU" altLang="ja-JP" dirty="0">
                <a:latin typeface="Arial"/>
                <a:ea typeface="ＭＳ Ｐゴシック" charset="0"/>
                <a:cs typeface="Arial"/>
              </a:rPr>
              <a:t>"</a:t>
            </a:r>
            <a:r>
              <a:rPr lang="en-US" altLang="ja-JP" dirty="0">
                <a:latin typeface="Arial"/>
                <a:ea typeface="ＭＳ Ｐゴシック" charset="0"/>
                <a:cs typeface="Arial"/>
              </a:rPr>
              <a:t> were likely not even written until the second century (even if Thomas appeared as early as AD 40 it was still deemed heretical).  </a:t>
            </a:r>
            <a:endParaRPr lang="en-US" i="1" dirty="0">
              <a:solidFill>
                <a:srgbClr val="000000"/>
              </a:solidFill>
              <a:latin typeface="Arial"/>
              <a:ea typeface="ＭＳ Ｐゴシック" charset="0"/>
              <a:cs typeface="Arial"/>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88DB810-0B01-B142-AFAE-C32D073E7868}" type="slidenum">
              <a:rPr lang="en-US" sz="1200">
                <a:solidFill>
                  <a:srgbClr val="000000"/>
                </a:solidFill>
                <a:latin typeface="Arial" charset="0"/>
              </a:rPr>
              <a:pPr/>
              <a:t>337</a:t>
            </a:fld>
            <a:endParaRPr lang="en-US" sz="1200">
              <a:solidFill>
                <a:srgbClr val="000000"/>
              </a:solidFill>
              <a:latin typeface="Arial" charset="0"/>
            </a:endParaRPr>
          </a:p>
        </p:txBody>
      </p:sp>
      <p:sp>
        <p:nvSpPr>
          <p:cNvPr id="1394690" name="Rectangle 2"/>
          <p:cNvSpPr>
            <a:spLocks noGrp="1" noRot="1" noChangeAspect="1" noChangeArrowheads="1"/>
          </p:cNvSpPr>
          <p:nvPr>
            <p:ph type="sldImg"/>
          </p:nvPr>
        </p:nvSpPr>
        <p:spPr>
          <a:solidFill>
            <a:srgbClr val="FFFFFF"/>
          </a:solidFill>
          <a:ln/>
        </p:spPr>
      </p:sp>
      <p:sp>
        <p:nvSpPr>
          <p:cNvPr id="139469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http://www.ccel.org/fathers2/ANF-01/anf01-60.htm#P7477_2003920</a:t>
            </a: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6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519A48E-EDCC-E744-9644-152231178714}" type="slidenum">
              <a:rPr lang="en-US" sz="1200">
                <a:solidFill>
                  <a:srgbClr val="000000"/>
                </a:solidFill>
                <a:latin typeface="Arial" charset="0"/>
              </a:rPr>
              <a:pPr/>
              <a:t>338</a:t>
            </a:fld>
            <a:endParaRPr lang="en-US" sz="1200">
              <a:solidFill>
                <a:srgbClr val="000000"/>
              </a:solidFill>
              <a:latin typeface="Arial" charset="0"/>
            </a:endParaRPr>
          </a:p>
        </p:txBody>
      </p:sp>
      <p:sp>
        <p:nvSpPr>
          <p:cNvPr id="1396738" name="Rectangle 2"/>
          <p:cNvSpPr>
            <a:spLocks noGrp="1" noRot="1" noChangeAspect="1" noChangeArrowheads="1"/>
          </p:cNvSpPr>
          <p:nvPr>
            <p:ph type="sldImg"/>
          </p:nvPr>
        </p:nvSpPr>
        <p:spPr>
          <a:solidFill>
            <a:srgbClr val="FFFFFF"/>
          </a:solidFill>
          <a:ln/>
        </p:spPr>
      </p:sp>
      <p:sp>
        <p:nvSpPr>
          <p:cNvPr id="139673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http://www.ccel.org/fathers2/ANF-01/anf01-60.htm#P7477_2003920</a:t>
            </a: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F175C9-C95C-0841-8993-690B5087316A}" type="slidenum">
              <a:rPr lang="en-US" sz="1200">
                <a:solidFill>
                  <a:srgbClr val="000000"/>
                </a:solidFill>
                <a:latin typeface="Arial" charset="0"/>
              </a:rPr>
              <a:pPr/>
              <a:t>339</a:t>
            </a:fld>
            <a:endParaRPr lang="en-US" sz="1200">
              <a:solidFill>
                <a:srgbClr val="000000"/>
              </a:solidFill>
              <a:latin typeface="Arial" charset="0"/>
            </a:endParaRPr>
          </a:p>
        </p:txBody>
      </p:sp>
      <p:sp>
        <p:nvSpPr>
          <p:cNvPr id="1398786" name="Rectangle 2"/>
          <p:cNvSpPr>
            <a:spLocks noGrp="1" noRot="1" noChangeAspect="1" noChangeArrowheads="1"/>
          </p:cNvSpPr>
          <p:nvPr>
            <p:ph type="sldImg"/>
          </p:nvPr>
        </p:nvSpPr>
        <p:spPr>
          <a:solidFill>
            <a:srgbClr val="FFFFFF"/>
          </a:solidFill>
          <a:ln/>
        </p:spPr>
      </p:sp>
      <p:sp>
        <p:nvSpPr>
          <p:cNvPr id="13987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http://www.ccel.org/fathers2/ANF-01/anf01-60.htm#P7477_2003920</a:t>
            </a: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4EFB8E-32C0-3941-B098-BF156628EA67}" type="slidenum">
              <a:rPr lang="en-US" sz="1200">
                <a:solidFill>
                  <a:srgbClr val="000000"/>
                </a:solidFill>
                <a:latin typeface="Arial" charset="0"/>
              </a:rPr>
              <a:pPr/>
              <a:t>340</a:t>
            </a:fld>
            <a:endParaRPr lang="en-US" sz="1200">
              <a:solidFill>
                <a:srgbClr val="000000"/>
              </a:solidFill>
              <a:latin typeface="Arial" charset="0"/>
            </a:endParaRPr>
          </a:p>
        </p:txBody>
      </p:sp>
      <p:sp>
        <p:nvSpPr>
          <p:cNvPr id="1400834" name="Rectangle 2"/>
          <p:cNvSpPr>
            <a:spLocks noGrp="1" noRot="1" noChangeAspect="1" noChangeArrowheads="1"/>
          </p:cNvSpPr>
          <p:nvPr>
            <p:ph type="sldImg"/>
          </p:nvPr>
        </p:nvSpPr>
        <p:spPr>
          <a:solidFill>
            <a:srgbClr val="FFFFFF"/>
          </a:solidFill>
          <a:ln/>
        </p:spPr>
      </p:sp>
      <p:sp>
        <p:nvSpPr>
          <p:cNvPr id="1400835" name="Rectangle 3"/>
          <p:cNvSpPr>
            <a:spLocks noGrp="1" noChangeArrowheads="1"/>
          </p:cNvSpPr>
          <p:nvPr>
            <p:ph type="body" idx="1"/>
          </p:nvPr>
        </p:nvSpPr>
        <p:spPr>
          <a:xfrm>
            <a:off x="914400" y="4343400"/>
            <a:ext cx="5029200" cy="101758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This is found in H. Wayne House, </a:t>
            </a:r>
            <a:r>
              <a:rPr lang="en-US" i="1" dirty="0">
                <a:latin typeface="Arial"/>
                <a:ea typeface="ＭＳ Ｐゴシック" charset="0"/>
                <a:cs typeface="Arial"/>
              </a:rPr>
              <a:t>Chronological &amp; Background Charts to the New Testament</a:t>
            </a:r>
            <a:r>
              <a:rPr lang="en-US" dirty="0">
                <a:latin typeface="Arial"/>
                <a:ea typeface="ＭＳ Ｐゴシック" charset="0"/>
                <a:cs typeface="Arial"/>
              </a:rPr>
              <a:t>,  It is also the last page of the notes for this seminar.  The point here is that our four gospels were consistently cited whereas </a:t>
            </a:r>
            <a:r>
              <a:rPr lang="ru-RU" altLang="ja-JP" dirty="0">
                <a:latin typeface="Arial"/>
                <a:ea typeface="ＭＳ Ｐゴシック" charset="0"/>
                <a:cs typeface="Arial"/>
              </a:rPr>
              <a:t>"</a:t>
            </a:r>
            <a:r>
              <a:rPr lang="en-US" altLang="ja-JP" dirty="0">
                <a:latin typeface="Arial"/>
                <a:ea typeface="ＭＳ Ｐゴシック" charset="0"/>
                <a:cs typeface="Arial"/>
              </a:rPr>
              <a:t>Brown</a:t>
            </a:r>
            <a:r>
              <a:rPr lang="uk-UA" altLang="ja-JP" dirty="0">
                <a:latin typeface="Arial"/>
                <a:ea typeface="ＭＳ Ｐゴシック" charset="0"/>
                <a:cs typeface="Arial"/>
              </a:rPr>
              <a:t>'</a:t>
            </a:r>
            <a:r>
              <a:rPr lang="en-US" altLang="ja-JP" dirty="0">
                <a:latin typeface="Arial"/>
                <a:ea typeface="ＭＳ Ｐゴシック" charset="0"/>
                <a:cs typeface="Arial"/>
              </a:rPr>
              <a:t>s Gnostic gospels</a:t>
            </a:r>
            <a:r>
              <a:rPr lang="ru-RU" altLang="ja-JP" dirty="0">
                <a:latin typeface="Arial"/>
                <a:ea typeface="ＭＳ Ｐゴシック" charset="0"/>
                <a:cs typeface="Arial"/>
              </a:rPr>
              <a:t>"</a:t>
            </a:r>
            <a:r>
              <a:rPr lang="en-US" altLang="ja-JP" dirty="0">
                <a:latin typeface="Arial"/>
                <a:ea typeface="ＭＳ Ｐゴシック" charset="0"/>
                <a:cs typeface="Arial"/>
              </a:rPr>
              <a:t> were likely not even written until the second century (even if Thomas appeared as early as AD 40 it was still deemed heretical).  </a:t>
            </a:r>
            <a:endParaRPr lang="en-US" i="1" dirty="0">
              <a:solidFill>
                <a:srgbClr val="000000"/>
              </a:solidFill>
              <a:latin typeface="Arial"/>
              <a:ea typeface="ＭＳ Ｐゴシック" charset="0"/>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A27DC405-6FE5-5044-8C17-8DD74A8808B6}" type="slidenum">
              <a:rPr lang="en-US" sz="1200">
                <a:solidFill>
                  <a:prstClr val="black"/>
                </a:solidFill>
                <a:latin typeface="Arial" charset="0"/>
              </a:rPr>
              <a:pPr algn="r" defTabSz="914400" eaLnBrk="0" fontAlgn="base" hangingPunct="0">
                <a:spcBef>
                  <a:spcPct val="0"/>
                </a:spcBef>
                <a:spcAft>
                  <a:spcPct val="0"/>
                </a:spcAft>
              </a:pPr>
              <a:t>58</a:t>
            </a:fld>
            <a:endParaRPr lang="en-US" sz="1200">
              <a:solidFill>
                <a:prstClr val="black"/>
              </a:solidFill>
              <a:latin typeface="Arial" charset="0"/>
            </a:endParaRPr>
          </a:p>
        </p:txBody>
      </p:sp>
      <p:sp>
        <p:nvSpPr>
          <p:cNvPr id="1177602" name="Rectangle 2"/>
          <p:cNvSpPr>
            <a:spLocks noGrp="1" noRot="1" noChangeAspect="1" noChangeArrowheads="1"/>
          </p:cNvSpPr>
          <p:nvPr>
            <p:ph type="sldImg"/>
          </p:nvPr>
        </p:nvSpPr>
        <p:spPr>
          <a:solidFill>
            <a:srgbClr val="FFFFFF"/>
          </a:solidFill>
          <a:ln/>
        </p:spPr>
      </p:sp>
      <p:sp>
        <p:nvSpPr>
          <p:cNvPr id="11776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09A7C7-A4F4-7244-A4D4-970C1AA6D4B9}" type="slidenum">
              <a:rPr lang="en-US" sz="1200">
                <a:solidFill>
                  <a:srgbClr val="000000"/>
                </a:solidFill>
                <a:latin typeface="Arial" charset="0"/>
              </a:rPr>
              <a:pPr/>
              <a:t>341</a:t>
            </a:fld>
            <a:endParaRPr lang="en-US" sz="1200">
              <a:solidFill>
                <a:srgbClr val="000000"/>
              </a:solidFill>
              <a:latin typeface="Arial" charset="0"/>
            </a:endParaRPr>
          </a:p>
        </p:txBody>
      </p:sp>
      <p:sp>
        <p:nvSpPr>
          <p:cNvPr id="1402882" name="Rectangle 2"/>
          <p:cNvSpPr>
            <a:spLocks noGrp="1" noRot="1" noChangeAspect="1" noChangeArrowheads="1"/>
          </p:cNvSpPr>
          <p:nvPr>
            <p:ph type="sldImg"/>
          </p:nvPr>
        </p:nvSpPr>
        <p:spPr>
          <a:solidFill>
            <a:srgbClr val="FFFFFF"/>
          </a:solidFill>
          <a:ln/>
        </p:spPr>
      </p:sp>
      <p:sp>
        <p:nvSpPr>
          <p:cNvPr id="140288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This page appears at the end of your notes.  Note that the first council that officially affirmed our 27 NT books was not Nicaea, but Hippo in 393.</a:t>
            </a: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D823AA-F8BA-7446-83F7-576D1EC0B0C2}" type="slidenum">
              <a:rPr lang="en-US" sz="1200">
                <a:solidFill>
                  <a:srgbClr val="000000"/>
                </a:solidFill>
                <a:latin typeface="Arial" charset="0"/>
              </a:rPr>
              <a:pPr/>
              <a:t>342</a:t>
            </a:fld>
            <a:endParaRPr lang="en-US" sz="1200">
              <a:solidFill>
                <a:srgbClr val="000000"/>
              </a:solidFill>
              <a:latin typeface="Arial"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 </a:t>
            </a:r>
            <a:r>
              <a:rPr lang="ru-RU" altLang="ja-JP" dirty="0">
                <a:latin typeface="Arial"/>
                <a:ea typeface="ＭＳ Ｐゴシック" charset="0"/>
                <a:cs typeface="Arial"/>
              </a:rPr>
              <a:t>"</a:t>
            </a:r>
            <a:r>
              <a:rPr lang="en-US" altLang="ja-JP" dirty="0">
                <a:latin typeface="Arial"/>
                <a:ea typeface="ＭＳ Ｐゴシック" charset="0"/>
                <a:cs typeface="Arial"/>
              </a:rPr>
              <a:t>canon</a:t>
            </a:r>
            <a:r>
              <a:rPr lang="ru-RU" altLang="ja-JP" dirty="0">
                <a:latin typeface="Arial"/>
                <a:ea typeface="ＭＳ Ｐゴシック" charset="0"/>
                <a:cs typeface="Arial"/>
              </a:rPr>
              <a:t>"</a:t>
            </a:r>
            <a:r>
              <a:rPr lang="en-US" altLang="ja-JP" dirty="0">
                <a:latin typeface="Arial"/>
                <a:ea typeface="ＭＳ Ｐゴシック" charset="0"/>
                <a:cs typeface="Arial"/>
              </a:rPr>
              <a:t> or </a:t>
            </a:r>
            <a:r>
              <a:rPr lang="ru-RU" altLang="ja-JP" dirty="0">
                <a:latin typeface="Arial"/>
                <a:ea typeface="ＭＳ Ｐゴシック" charset="0"/>
                <a:cs typeface="Arial"/>
              </a:rPr>
              <a:t>"</a:t>
            </a:r>
            <a:r>
              <a:rPr lang="en-US" altLang="ja-JP" dirty="0">
                <a:latin typeface="Arial"/>
                <a:ea typeface="ＭＳ Ｐゴシック" charset="0"/>
                <a:cs typeface="Arial"/>
              </a:rPr>
              <a:t>rule</a:t>
            </a:r>
            <a:r>
              <a:rPr lang="ru-RU" altLang="ja-JP" dirty="0">
                <a:latin typeface="Arial"/>
                <a:ea typeface="ＭＳ Ｐゴシック" charset="0"/>
                <a:cs typeface="Arial"/>
              </a:rPr>
              <a:t>"</a:t>
            </a:r>
            <a:r>
              <a:rPr lang="en-US" altLang="ja-JP" dirty="0">
                <a:latin typeface="Arial"/>
                <a:ea typeface="ＭＳ Ｐゴシック" charset="0"/>
                <a:cs typeface="Arial"/>
              </a:rPr>
              <a:t> meant the officially recognized books of Scripture.  None of the councils DETERMINED this list.  They only AFFIRMED what the church had believed for generations.</a:t>
            </a:r>
            <a:endParaRPr lang="en-US" dirty="0">
              <a:latin typeface="Arial"/>
              <a:ea typeface="ＭＳ Ｐゴシック" charset="0"/>
              <a:cs typeface="Arial"/>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8A023E-77E8-8044-98E4-915D20F70E26}" type="slidenum">
              <a:rPr lang="en-US" sz="1200">
                <a:solidFill>
                  <a:srgbClr val="000000"/>
                </a:solidFill>
                <a:latin typeface="Arial" charset="0"/>
              </a:rPr>
              <a:pPr/>
              <a:t>343</a:t>
            </a:fld>
            <a:endParaRPr lang="en-US" sz="1200">
              <a:solidFill>
                <a:srgbClr val="000000"/>
              </a:solidFill>
              <a:latin typeface="Arial" charset="0"/>
            </a:endParaRPr>
          </a:p>
        </p:txBody>
      </p:sp>
      <p:sp>
        <p:nvSpPr>
          <p:cNvPr id="1406978" name="Rectangle 2"/>
          <p:cNvSpPr>
            <a:spLocks noGrp="1" noRot="1" noChangeAspect="1" noChangeArrowheads="1"/>
          </p:cNvSpPr>
          <p:nvPr>
            <p:ph type="sldImg"/>
          </p:nvPr>
        </p:nvSpPr>
        <p:spPr>
          <a:xfrm>
            <a:off x="838200" y="457200"/>
            <a:ext cx="5181600" cy="3886200"/>
          </a:xfrm>
          <a:solidFill>
            <a:srgbClr val="FFFFFF"/>
          </a:solidFill>
          <a:ln/>
        </p:spPr>
      </p:sp>
      <p:sp>
        <p:nvSpPr>
          <p:cNvPr id="140697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Look how EARLY certain books were deemed to be Scripture!</a:t>
            </a: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344</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Paul still had three more letters to write (1-2 Tim. Tit) when Peter deemed what he had ALREADY written as Scripture on par with the OT.</a:t>
            </a: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FC86C3C-1D86-324F-A1B6-3F57085FFAE5}" type="slidenum">
              <a:rPr lang="en-US" sz="1200">
                <a:solidFill>
                  <a:srgbClr val="000000"/>
                </a:solidFill>
                <a:latin typeface="Arial" charset="0"/>
              </a:rPr>
              <a:pPr/>
              <a:t>345</a:t>
            </a:fld>
            <a:endParaRPr lang="en-US" sz="1200">
              <a:solidFill>
                <a:srgbClr val="000000"/>
              </a:solidFill>
              <a:latin typeface="Arial" charset="0"/>
            </a:endParaRPr>
          </a:p>
        </p:txBody>
      </p:sp>
      <p:sp>
        <p:nvSpPr>
          <p:cNvPr id="1411074" name="Rectangle 2"/>
          <p:cNvSpPr>
            <a:spLocks noGrp="1" noRot="1" noChangeAspect="1" noChangeArrowheads="1"/>
          </p:cNvSpPr>
          <p:nvPr>
            <p:ph type="sldImg"/>
          </p:nvPr>
        </p:nvSpPr>
        <p:spPr>
          <a:solidFill>
            <a:srgbClr val="FFFFFF"/>
          </a:solidFill>
          <a:ln/>
        </p:spPr>
      </p:sp>
      <p:sp>
        <p:nvSpPr>
          <p:cNvPr id="1411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A414092-6F12-7F48-83EB-B475D0A28EEC}" type="slidenum">
              <a:rPr lang="en-US" sz="1200">
                <a:solidFill>
                  <a:srgbClr val="000000"/>
                </a:solidFill>
                <a:latin typeface="Arial" charset="0"/>
              </a:rPr>
              <a:pPr/>
              <a:t>346</a:t>
            </a:fld>
            <a:endParaRPr lang="en-US" sz="1200">
              <a:solidFill>
                <a:srgbClr val="000000"/>
              </a:solidFill>
              <a:latin typeface="Arial" charset="0"/>
            </a:endParaRPr>
          </a:p>
        </p:txBody>
      </p:sp>
      <p:sp>
        <p:nvSpPr>
          <p:cNvPr id="1413122" name="Rectangle 2"/>
          <p:cNvSpPr>
            <a:spLocks noGrp="1" noRot="1" noChangeAspect="1" noChangeArrowheads="1"/>
          </p:cNvSpPr>
          <p:nvPr>
            <p:ph type="sldImg"/>
          </p:nvPr>
        </p:nvSpPr>
        <p:spPr>
          <a:solidFill>
            <a:srgbClr val="FFFFFF"/>
          </a:solidFill>
          <a:ln/>
        </p:spPr>
      </p:sp>
      <p:sp>
        <p:nvSpPr>
          <p:cNvPr id="141312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The Bible comes out FAR better than ANY ancient document in terms of age and number of manuscript copies.  The Greek copies number about 14,000 of these 24,000.</a:t>
            </a: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5689BB0-4ED2-4145-A45D-9C4C5468B8F5}" type="slidenum">
              <a:rPr lang="en-US" sz="1200">
                <a:solidFill>
                  <a:srgbClr val="1F497D"/>
                </a:solidFill>
                <a:latin typeface="Arial" charset="0"/>
              </a:rPr>
              <a:pPr/>
              <a:t>347</a:t>
            </a:fld>
            <a:endParaRPr lang="en-US" sz="1200">
              <a:solidFill>
                <a:srgbClr val="1F497D"/>
              </a:solidFill>
              <a:latin typeface="Arial" charset="0"/>
            </a:endParaRPr>
          </a:p>
        </p:txBody>
      </p:sp>
      <p:sp>
        <p:nvSpPr>
          <p:cNvPr id="1415170" name="Rectangle 2"/>
          <p:cNvSpPr>
            <a:spLocks noGrp="1" noRot="1" noChangeAspect="1" noChangeArrowheads="1" noTextEdit="1"/>
          </p:cNvSpPr>
          <p:nvPr>
            <p:ph type="sldImg"/>
          </p:nvPr>
        </p:nvSpPr>
        <p:spPr>
          <a:ln/>
        </p:spPr>
      </p:sp>
      <p:sp>
        <p:nvSpPr>
          <p:cNvPr id="14151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B79946E-9C55-3F4D-9BD0-3898E7425427}" type="slidenum">
              <a:rPr lang="en-US" sz="1200">
                <a:solidFill>
                  <a:srgbClr val="000000"/>
                </a:solidFill>
                <a:latin typeface="Arial" charset="0"/>
              </a:rPr>
              <a:pPr/>
              <a:t>348</a:t>
            </a:fld>
            <a:endParaRPr lang="en-US" sz="1200">
              <a:solidFill>
                <a:srgbClr val="000000"/>
              </a:solidFill>
              <a:latin typeface="Arial" charset="0"/>
            </a:endParaRPr>
          </a:p>
        </p:txBody>
      </p:sp>
      <p:sp>
        <p:nvSpPr>
          <p:cNvPr id="1417218" name="Rectangle 2"/>
          <p:cNvSpPr>
            <a:spLocks noGrp="1" noRot="1" noChangeAspect="1" noChangeArrowheads="1"/>
          </p:cNvSpPr>
          <p:nvPr>
            <p:ph type="sldImg"/>
          </p:nvPr>
        </p:nvSpPr>
        <p:spPr>
          <a:solidFill>
            <a:srgbClr val="FFFFFF"/>
          </a:solidFill>
          <a:ln/>
        </p:spPr>
      </p:sp>
      <p:sp>
        <p:nvSpPr>
          <p:cNvPr id="141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51E946-066E-0F41-A3D8-6905D9FF99E4}" type="slidenum">
              <a:rPr lang="en-US" sz="1200">
                <a:solidFill>
                  <a:srgbClr val="000000"/>
                </a:solidFill>
                <a:latin typeface="Arial" charset="0"/>
              </a:rPr>
              <a:pPr/>
              <a:t>349</a:t>
            </a:fld>
            <a:endParaRPr lang="en-US" sz="1200">
              <a:solidFill>
                <a:srgbClr val="000000"/>
              </a:solidFill>
              <a:latin typeface="Arial" charset="0"/>
            </a:endParaRPr>
          </a:p>
        </p:txBody>
      </p:sp>
      <p:sp>
        <p:nvSpPr>
          <p:cNvPr id="1419266" name="Rectangle 2"/>
          <p:cNvSpPr>
            <a:spLocks noGrp="1" noRot="1" noChangeAspect="1" noChangeArrowheads="1"/>
          </p:cNvSpPr>
          <p:nvPr>
            <p:ph type="sldImg"/>
          </p:nvPr>
        </p:nvSpPr>
        <p:spPr>
          <a:solidFill>
            <a:srgbClr val="FFFFFF"/>
          </a:solidFill>
          <a:ln/>
        </p:spPr>
      </p:sp>
      <p:sp>
        <p:nvSpPr>
          <p:cNvPr id="141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30F411D-A5C3-0F4D-9466-519019DC9F1C}" type="slidenum">
              <a:rPr lang="en-US" sz="1200">
                <a:solidFill>
                  <a:srgbClr val="000000"/>
                </a:solidFill>
                <a:latin typeface="Arial" charset="0"/>
              </a:rPr>
              <a:pPr/>
              <a:t>350</a:t>
            </a:fld>
            <a:endParaRPr lang="en-US" sz="1200">
              <a:solidFill>
                <a:srgbClr val="000000"/>
              </a:solidFill>
              <a:latin typeface="Arial" charset="0"/>
            </a:endParaRPr>
          </a:p>
        </p:txBody>
      </p:sp>
      <p:sp>
        <p:nvSpPr>
          <p:cNvPr id="1421314" name="AutoShape 2"/>
          <p:cNvSpPr>
            <a:spLocks noGrp="1" noRot="1" noChangeAspect="1" noChangeArrowheads="1" noTextEdit="1"/>
          </p:cNvSpPr>
          <p:nvPr>
            <p:ph type="sldImg"/>
          </p:nvPr>
        </p:nvSpPr>
        <p:spPr>
          <a:xfrm>
            <a:off x="841375" y="241300"/>
            <a:ext cx="5233988" cy="3925888"/>
          </a:xfrm>
          <a:ln/>
        </p:spPr>
      </p:sp>
      <p:sp>
        <p:nvSpPr>
          <p:cNvPr id="1421315" name="Rectangle 3"/>
          <p:cNvSpPr>
            <a:spLocks noGrp="1" noChangeArrowheads="1"/>
          </p:cNvSpPr>
          <p:nvPr>
            <p:ph type="body" idx="1"/>
          </p:nvPr>
        </p:nvSpPr>
        <p:spPr>
          <a:xfrm>
            <a:off x="396875" y="4305300"/>
            <a:ext cx="5988050" cy="279180"/>
          </a:xfrm>
          <a:solidFill>
            <a:srgbClr val="FFFFFF"/>
          </a:solidFill>
          <a:ln>
            <a:solidFill>
              <a:srgbClr val="000000"/>
            </a:solidFill>
          </a:ln>
        </p:spPr>
        <p:txBody>
          <a:bodyPr/>
          <a:lstStyle/>
          <a:p>
            <a:pPr marL="112713" indent="-112713" defTabSz="1020763" eaLnBrk="1" hangingPunct="1"/>
            <a:r>
              <a:rPr lang="en-US" dirty="0">
                <a:latin typeface="Times New Roman" charset="0"/>
                <a:ea typeface="ＭＳ Ｐゴシック" charset="0"/>
                <a:cs typeface="ＭＳ Ｐゴシック" charset="0"/>
              </a:rPr>
              <a:t>By </a:t>
            </a:r>
            <a:r>
              <a:rPr lang="ru-RU"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enemy</a:t>
            </a:r>
            <a:r>
              <a:rPr lang="ru-RU"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I mean those attacking our faith.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6CF24B5B-4BF2-F446-96BC-8AEEA12529C6}" type="slidenum">
              <a:rPr lang="en-US" sz="1200">
                <a:solidFill>
                  <a:prstClr val="black"/>
                </a:solidFill>
                <a:latin typeface="Arial" charset="0"/>
              </a:rPr>
              <a:pPr algn="r" defTabSz="914400" eaLnBrk="0" fontAlgn="base" hangingPunct="0">
                <a:spcBef>
                  <a:spcPct val="0"/>
                </a:spcBef>
                <a:spcAft>
                  <a:spcPct val="0"/>
                </a:spcAft>
              </a:pPr>
              <a:t>59</a:t>
            </a:fld>
            <a:endParaRPr lang="en-US" sz="1200">
              <a:solidFill>
                <a:prstClr val="black"/>
              </a:solidFill>
              <a:latin typeface="Arial" charset="0"/>
            </a:endParaRPr>
          </a:p>
        </p:txBody>
      </p:sp>
      <p:sp>
        <p:nvSpPr>
          <p:cNvPr id="1179650" name="Rectangle 2"/>
          <p:cNvSpPr>
            <a:spLocks noGrp="1" noRot="1" noChangeAspect="1" noChangeArrowheads="1"/>
          </p:cNvSpPr>
          <p:nvPr>
            <p:ph type="sldImg"/>
          </p:nvPr>
        </p:nvSpPr>
        <p:spPr>
          <a:solidFill>
            <a:srgbClr val="FFFFFF"/>
          </a:solidFill>
          <a:ln/>
        </p:spPr>
      </p:sp>
      <p:sp>
        <p:nvSpPr>
          <p:cNvPr id="11796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701E93-415B-8F4C-9972-E8D54230B155}" type="slidenum">
              <a:rPr lang="en-US" sz="1200">
                <a:solidFill>
                  <a:srgbClr val="000000"/>
                </a:solidFill>
                <a:latin typeface="Arial" charset="0"/>
              </a:rPr>
              <a:pPr/>
              <a:t>351</a:t>
            </a:fld>
            <a:endParaRPr lang="en-US" sz="1200">
              <a:solidFill>
                <a:srgbClr val="000000"/>
              </a:solidFill>
              <a:latin typeface="Arial" charset="0"/>
            </a:endParaRPr>
          </a:p>
        </p:txBody>
      </p:sp>
      <p:sp>
        <p:nvSpPr>
          <p:cNvPr id="1423362" name="Rectangle 2"/>
          <p:cNvSpPr>
            <a:spLocks noGrp="1" noRot="1" noChangeAspect="1" noChangeArrowheads="1"/>
          </p:cNvSpPr>
          <p:nvPr>
            <p:ph type="sldImg"/>
          </p:nvPr>
        </p:nvSpPr>
        <p:spPr>
          <a:solidFill>
            <a:srgbClr val="FFFFFF"/>
          </a:solidFill>
          <a:ln/>
        </p:spPr>
      </p:sp>
      <p:sp>
        <p:nvSpPr>
          <p:cNvPr id="1423363" name="Rectangle 3"/>
          <p:cNvSpPr>
            <a:spLocks noGrp="1" noChangeArrowheads="1"/>
          </p:cNvSpPr>
          <p:nvPr>
            <p:ph type="body" idx="1"/>
          </p:nvPr>
        </p:nvSpPr>
        <p:spPr>
          <a:xfrm>
            <a:off x="914400" y="4343400"/>
            <a:ext cx="5029200" cy="649288"/>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Don</a:t>
            </a:r>
            <a:r>
              <a:rPr lang="uk-UA" altLang="ja-JP" dirty="0">
                <a:latin typeface="Arial"/>
                <a:ea typeface="ＭＳ Ｐゴシック" charset="0"/>
                <a:cs typeface="Arial"/>
              </a:rPr>
              <a:t>'</a:t>
            </a:r>
            <a:r>
              <a:rPr lang="en-US" altLang="ja-JP" dirty="0">
                <a:latin typeface="Arial"/>
                <a:ea typeface="ＭＳ Ｐゴシック" charset="0"/>
                <a:cs typeface="Arial"/>
              </a:rPr>
              <a:t>t become an expert on Dan Brown.  This heresy will soon pass away, but </a:t>
            </a:r>
            <a:r>
              <a:rPr lang="ru-RU" altLang="ja-JP" dirty="0">
                <a:latin typeface="Arial"/>
                <a:ea typeface="ＭＳ Ｐゴシック" charset="0"/>
                <a:cs typeface="Arial"/>
              </a:rPr>
              <a:t>"</a:t>
            </a:r>
            <a:r>
              <a:rPr lang="en-US" altLang="ja-JP" dirty="0">
                <a:latin typeface="Arial"/>
                <a:ea typeface="ＭＳ Ｐゴシック" charset="0"/>
                <a:cs typeface="Arial"/>
              </a:rPr>
              <a:t>the Word of the Lord is forever</a:t>
            </a:r>
            <a:r>
              <a:rPr lang="ru-RU" altLang="ja-JP" dirty="0">
                <a:latin typeface="Arial"/>
                <a:ea typeface="ＭＳ Ｐゴシック" charset="0"/>
                <a:cs typeface="Arial"/>
              </a:rPr>
              <a:t>"</a:t>
            </a:r>
            <a:r>
              <a:rPr lang="en-US" altLang="ja-JP" dirty="0">
                <a:latin typeface="Arial"/>
                <a:ea typeface="ＭＳ Ｐゴシック" charset="0"/>
                <a:cs typeface="Arial"/>
              </a:rPr>
              <a:t> so know God</a:t>
            </a:r>
            <a:r>
              <a:rPr lang="uk-UA" altLang="ja-JP" dirty="0">
                <a:latin typeface="Arial"/>
                <a:ea typeface="ＭＳ Ｐゴシック" charset="0"/>
                <a:cs typeface="Arial"/>
              </a:rPr>
              <a:t>'</a:t>
            </a:r>
            <a:r>
              <a:rPr lang="en-US" altLang="ja-JP" dirty="0">
                <a:latin typeface="Arial"/>
                <a:ea typeface="ＭＳ Ｐゴシック" charset="0"/>
                <a:cs typeface="Arial"/>
              </a:rPr>
              <a:t>s eternal Word better than any book!</a:t>
            </a:r>
            <a:endParaRPr lang="en-US" dirty="0">
              <a:latin typeface="Arial"/>
              <a:ea typeface="ＭＳ Ｐゴシック" charset="0"/>
              <a:cs typeface="Arial"/>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9C68D3-4A38-E640-A672-6605A225B082}" type="slidenum">
              <a:rPr lang="en-US" sz="1200">
                <a:solidFill>
                  <a:srgbClr val="000000"/>
                </a:solidFill>
                <a:latin typeface="Arial" charset="0"/>
              </a:rPr>
              <a:pPr/>
              <a:t>353</a:t>
            </a:fld>
            <a:endParaRPr lang="en-US" sz="1200">
              <a:solidFill>
                <a:srgbClr val="000000"/>
              </a:solidFill>
              <a:latin typeface="Arial" charset="0"/>
            </a:endParaRPr>
          </a:p>
        </p:txBody>
      </p:sp>
      <p:sp>
        <p:nvSpPr>
          <p:cNvPr id="1426434" name="Rectangle 2"/>
          <p:cNvSpPr>
            <a:spLocks noGrp="1" noRot="1" noChangeAspect="1" noChangeArrowheads="1"/>
          </p:cNvSpPr>
          <p:nvPr>
            <p:ph type="sldImg"/>
          </p:nvPr>
        </p:nvSpPr>
        <p:spPr>
          <a:solidFill>
            <a:srgbClr val="FFFFFF"/>
          </a:solidFill>
          <a:ln/>
        </p:spPr>
      </p:sp>
      <p:sp>
        <p:nvSpPr>
          <p:cNvPr id="1426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eaLnBrk="1" hangingPunct="1">
              <a:buAutoNum type="arabicPlain"/>
            </a:pPr>
            <a:endParaRPr lang="en-US" dirty="0">
              <a:latin typeface="Arial"/>
              <a:ea typeface="ＭＳ Ｐゴシック" charset="0"/>
              <a:cs typeface="Arial"/>
            </a:endParaRPr>
          </a:p>
          <a:p>
            <a:pPr marL="228600" indent="-228600" eaLnBrk="1" hangingPunct="1">
              <a:buAutoNum type="arabicPlain"/>
            </a:pPr>
            <a:r>
              <a:rPr lang="en-US" dirty="0">
                <a:latin typeface="Arial"/>
                <a:ea typeface="ＭＳ Ｐゴシック" charset="0"/>
                <a:cs typeface="Arial"/>
              </a:rPr>
              <a:t>Know</a:t>
            </a:r>
            <a:r>
              <a:rPr lang="en-US" baseline="0" dirty="0">
                <a:latin typeface="Arial"/>
                <a:ea typeface="ＭＳ Ｐゴシック" charset="0"/>
                <a:cs typeface="Arial"/>
              </a:rPr>
              <a:t> the order of the books in the Bible so you can find your way around it easily</a:t>
            </a:r>
          </a:p>
          <a:p>
            <a:pPr marL="228600" indent="-228600" eaLnBrk="1" hangingPunct="1">
              <a:buAutoNum type="arabicPlain"/>
            </a:pPr>
            <a:r>
              <a:rPr lang="en-US" baseline="0" dirty="0">
                <a:latin typeface="Arial"/>
                <a:ea typeface="ＭＳ Ｐゴシック" charset="0"/>
                <a:cs typeface="Arial"/>
              </a:rPr>
              <a:t>Read through the Bible in a year by reading only 3 chapters daily</a:t>
            </a:r>
          </a:p>
          <a:p>
            <a:pPr marL="228600" indent="-228600" eaLnBrk="1" hangingPunct="1">
              <a:buAutoNum type="arabicPlain"/>
            </a:pPr>
            <a:r>
              <a:rPr lang="en-US" baseline="0" dirty="0">
                <a:latin typeface="Arial"/>
                <a:ea typeface="ＭＳ Ｐゴシック" charset="0"/>
                <a:cs typeface="Arial"/>
              </a:rPr>
              <a:t>Make it a daily habit to read the Bible every day at the same time and place</a:t>
            </a:r>
            <a:endParaRPr lang="en-US" dirty="0">
              <a:latin typeface="Arial"/>
              <a:ea typeface="ＭＳ Ｐゴシック" charset="0"/>
              <a:cs typeface="Arial"/>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023282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0796146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2522241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1551325210"/>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9636151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6685563"/>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976772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533924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17693D38-7ABB-F04D-9EB6-58C23B59986C}" type="slidenum">
              <a:rPr lang="en-US" sz="1200">
                <a:solidFill>
                  <a:prstClr val="black"/>
                </a:solidFill>
                <a:latin typeface="Arial" charset="0"/>
              </a:rPr>
              <a:pPr algn="r" defTabSz="914400" eaLnBrk="0" fontAlgn="base" hangingPunct="0">
                <a:spcBef>
                  <a:spcPct val="0"/>
                </a:spcBef>
                <a:spcAft>
                  <a:spcPct val="0"/>
                </a:spcAft>
              </a:pPr>
              <a:t>60</a:t>
            </a:fld>
            <a:endParaRPr lang="en-US" sz="1200">
              <a:solidFill>
                <a:prstClr val="black"/>
              </a:solidFill>
              <a:latin typeface="Arial" charset="0"/>
            </a:endParaRPr>
          </a:p>
        </p:txBody>
      </p:sp>
      <p:sp>
        <p:nvSpPr>
          <p:cNvPr id="1181698" name="Rectangle 2"/>
          <p:cNvSpPr>
            <a:spLocks noGrp="1" noRot="1" noChangeAspect="1" noChangeArrowheads="1"/>
          </p:cNvSpPr>
          <p:nvPr>
            <p:ph type="sldImg"/>
          </p:nvPr>
        </p:nvSpPr>
        <p:spPr>
          <a:solidFill>
            <a:srgbClr val="FFFFFF"/>
          </a:solidFill>
          <a:ln/>
        </p:spPr>
      </p:sp>
      <p:sp>
        <p:nvSpPr>
          <p:cNvPr id="11816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Slide Image Placeholder 1"/>
          <p:cNvSpPr>
            <a:spLocks noGrp="1" noRot="1" noChangeAspect="1"/>
          </p:cNvSpPr>
          <p:nvPr>
            <p:ph type="sldImg"/>
          </p:nvPr>
        </p:nvSpPr>
        <p:spPr>
          <a:ln/>
        </p:spPr>
      </p:sp>
      <p:sp>
        <p:nvSpPr>
          <p:cNvPr id="273410" name="Notes Placeholder 2"/>
          <p:cNvSpPr>
            <a:spLocks noGrp="1"/>
          </p:cNvSpPr>
          <p:nvPr>
            <p:ph type="body" idx="1"/>
          </p:nvPr>
        </p:nvSpPr>
        <p:spPr>
          <a:xfrm>
            <a:off x="914400" y="4343400"/>
            <a:ext cx="5029200" cy="14979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To look up I want to share with you the Gaze-Glance Principle.  This is a simple, biblical method I was taught years ago that goes like this.</a:t>
            </a:r>
          </a:p>
          <a:p>
            <a:endParaRPr lang="en-US" dirty="0">
              <a:latin typeface="Arial"/>
              <a:ea typeface="ＭＳ Ｐゴシック" charset="0"/>
              <a:cs typeface="Arial"/>
            </a:endParaRPr>
          </a:p>
          <a:p>
            <a:r>
              <a:rPr lang="en-US" dirty="0">
                <a:latin typeface="Arial"/>
                <a:ea typeface="ＭＳ Ｐゴシック" charset="0"/>
                <a:cs typeface="Arial"/>
              </a:rPr>
              <a:t>When a struggle comes into our lives, we normally gaze at this request with occasional, quick glances to God for his help.  We ask him to remove the problem because we are only seeking His hand.  We</a:t>
            </a:r>
            <a:r>
              <a:rPr lang="uk-UA" dirty="0">
                <a:latin typeface="Arial"/>
                <a:ea typeface="ＭＳ Ｐゴシック" charset="0"/>
                <a:cs typeface="Arial"/>
              </a:rPr>
              <a:t>'</a:t>
            </a:r>
            <a:r>
              <a:rPr lang="en-US" dirty="0">
                <a:latin typeface="Arial"/>
                <a:ea typeface="ＭＳ Ｐゴシック" charset="0"/>
                <a:cs typeface="Arial"/>
              </a:rPr>
              <a:t>re only seeking what He can give us.</a:t>
            </a:r>
          </a:p>
        </p:txBody>
      </p:sp>
      <p:sp>
        <p:nvSpPr>
          <p:cNvPr id="273411"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273412"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65D569C1-CC9A-6B41-976B-C44B602A9CC9}" type="slidenum">
              <a:rPr lang="en-GB" sz="1200">
                <a:solidFill>
                  <a:srgbClr val="000000"/>
                </a:solidFill>
                <a:latin typeface="Calibri" charset="0"/>
              </a:rPr>
              <a:pPr eaLnBrk="1" hangingPunct="1"/>
              <a:t>365</a:t>
            </a:fld>
            <a:endParaRPr lang="en-GB" sz="1200">
              <a:solidFill>
                <a:srgbClr val="000000"/>
              </a:solidFill>
              <a:latin typeface="Calibri"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Slide Image Placeholder 1"/>
          <p:cNvSpPr>
            <a:spLocks noGrp="1" noRot="1" noChangeAspect="1"/>
          </p:cNvSpPr>
          <p:nvPr>
            <p:ph type="sldImg"/>
          </p:nvPr>
        </p:nvSpPr>
        <p:spPr>
          <a:ln/>
        </p:spPr>
      </p:sp>
      <p:sp>
        <p:nvSpPr>
          <p:cNvPr id="275458" name="Notes Placeholder 2"/>
          <p:cNvSpPr>
            <a:spLocks noGrp="1"/>
          </p:cNvSpPr>
          <p:nvPr>
            <p:ph type="body" idx="1"/>
          </p:nvPr>
        </p:nvSpPr>
        <p:spPr>
          <a:xfrm>
            <a:off x="914400" y="4343400"/>
            <a:ext cx="5029200" cy="17934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But Isaiah 40 tells us to shift our focus.  We should gaze at God and only glance at our request.  This is seeking His face instead of seeking His hand.  When and if He removes the problem becomes His business, so we don</a:t>
            </a:r>
            <a:r>
              <a:rPr lang="uk-UA" dirty="0">
                <a:latin typeface="Arial"/>
                <a:ea typeface="ＭＳ Ｐゴシック" charset="0"/>
                <a:cs typeface="Arial"/>
              </a:rPr>
              <a:t>'</a:t>
            </a:r>
            <a:r>
              <a:rPr lang="en-US" dirty="0">
                <a:latin typeface="Arial"/>
                <a:ea typeface="ＭＳ Ｐゴシック" charset="0"/>
                <a:cs typeface="Arial"/>
              </a:rPr>
              <a:t>t end up resenting Him.</a:t>
            </a:r>
          </a:p>
          <a:p>
            <a:endParaRPr lang="en-US" dirty="0">
              <a:latin typeface="Arial"/>
              <a:ea typeface="ＭＳ Ｐゴシック" charset="0"/>
              <a:cs typeface="Arial"/>
            </a:endParaRPr>
          </a:p>
          <a:p>
            <a:r>
              <a:rPr lang="en-US" dirty="0">
                <a:latin typeface="Arial"/>
                <a:ea typeface="ＭＳ Ｐゴシック" charset="0"/>
                <a:cs typeface="Arial"/>
              </a:rPr>
              <a:t>Where has your focus been concerning the issue that concerns you?</a:t>
            </a:r>
          </a:p>
          <a:p>
            <a:r>
              <a:rPr lang="en-US" dirty="0">
                <a:latin typeface="Arial"/>
                <a:ea typeface="ＭＳ Ｐゴシック" charset="0"/>
                <a:cs typeface="Arial"/>
              </a:rPr>
              <a:t>•  Have you been gazing at God or gazing at your problem?</a:t>
            </a:r>
          </a:p>
          <a:p>
            <a:r>
              <a:rPr lang="en-US" dirty="0">
                <a:latin typeface="Arial"/>
                <a:ea typeface="ＭＳ Ｐゴシック" charset="0"/>
                <a:cs typeface="Arial"/>
              </a:rPr>
              <a:t>•  Have you been seeking God</a:t>
            </a:r>
            <a:r>
              <a:rPr lang="uk-UA" dirty="0">
                <a:latin typeface="Arial"/>
                <a:ea typeface="ＭＳ Ｐゴシック" charset="0"/>
                <a:cs typeface="Arial"/>
              </a:rPr>
              <a:t>'</a:t>
            </a:r>
            <a:r>
              <a:rPr lang="en-US" dirty="0">
                <a:latin typeface="Arial"/>
                <a:ea typeface="ＭＳ Ｐゴシック" charset="0"/>
                <a:cs typeface="Arial"/>
              </a:rPr>
              <a:t>s face or God</a:t>
            </a:r>
            <a:r>
              <a:rPr lang="uk-UA" dirty="0">
                <a:latin typeface="Arial"/>
                <a:ea typeface="ＭＳ Ｐゴシック" charset="0"/>
                <a:cs typeface="Arial"/>
              </a:rPr>
              <a:t>'</a:t>
            </a:r>
            <a:r>
              <a:rPr lang="en-US" dirty="0">
                <a:latin typeface="Arial"/>
                <a:ea typeface="ＭＳ Ｐゴシック" charset="0"/>
                <a:cs typeface="Arial"/>
              </a:rPr>
              <a:t>s hand?</a:t>
            </a:r>
          </a:p>
        </p:txBody>
      </p:sp>
      <p:sp>
        <p:nvSpPr>
          <p:cNvPr id="27545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27546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9DCD7521-8F68-814C-8394-25785206655B}" type="slidenum">
              <a:rPr lang="en-GB" sz="1200">
                <a:solidFill>
                  <a:srgbClr val="000000"/>
                </a:solidFill>
                <a:latin typeface="Calibri" charset="0"/>
              </a:rPr>
              <a:pPr eaLnBrk="1" hangingPunct="1"/>
              <a:t>366</a:t>
            </a:fld>
            <a:endParaRPr lang="en-GB" sz="1200">
              <a:solidFill>
                <a:srgbClr val="000000"/>
              </a:solidFill>
              <a:latin typeface="Calibri"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EC6C50-4653-AC44-8425-199CF18EFC5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7411" name="Rectangle 1026"/>
          <p:cNvSpPr>
            <a:spLocks noGrp="1" noRot="1" noChangeAspect="1" noChangeArrowheads="1" noTextEdit="1"/>
          </p:cNvSpPr>
          <p:nvPr>
            <p:ph type="sldImg"/>
          </p:nvPr>
        </p:nvSpPr>
        <p:spPr>
          <a:ln/>
        </p:spPr>
      </p:sp>
      <p:sp>
        <p:nvSpPr>
          <p:cNvPr id="174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NC-13-Preterism-1</a:t>
            </a:r>
          </a:p>
          <a:p>
            <a:r>
              <a:rPr lang="en-US" dirty="0">
                <a:latin typeface="Times New Roman" charset="0"/>
                <a:ea typeface="ＭＳ Ｐゴシック" charset="0"/>
                <a:cs typeface="ＭＳ Ｐゴシック" charset="0"/>
              </a:rPr>
              <a:t>NS-27-Rev20-22—slide 367</a:t>
            </a:r>
          </a:p>
          <a:p>
            <a:pPr eaLnBrk="1" hangingPunct="1"/>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DEFD7E-9C1E-2849-8899-1C94FE589B2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6CF454-4338-B540-A278-3F23660AE11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What is meant by the term "Tribulation"? Is it the burning of Jerusalem's temple in AD 70?</a:t>
            </a: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EC3862-32D5-7541-9EBE-9CB9576B1C2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Sometimes we use the term loosely even to describe not being able to find a parking space!</a:t>
            </a: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E03AF3-68F3-5A43-A230-44BB24A78C6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Certainly, 9/11 was a tribulation for the Americans. </a:t>
            </a: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9935D-6EB5-C246-9077-E2415C9A8B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And the tsunami of 26 Dec 2004 was a great trial for those who endured it.</a:t>
            </a: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223B63-0C4D-5846-AC65-8E25F3FA992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Whereas others will use the term only for the bowl judgments of Rev 6.</a:t>
            </a: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DF1C9BC-8CA4-144E-9DB8-ADCD2FA090E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04800">
              <a:spcBef>
                <a:spcPts val="0"/>
              </a:spcBef>
              <a:spcAft>
                <a:spcPts val="0"/>
              </a:spcAft>
            </a:pPr>
            <a:r>
              <a:rPr lang="en-US" sz="1800" dirty="0">
                <a:effectLst/>
                <a:latin typeface="Times New Roman" panose="02020603050405020304" pitchFamily="18" charset="0"/>
                <a:ea typeface="Times New Roman" panose="02020603050405020304" pitchFamily="18" charset="0"/>
              </a:rPr>
              <a:t>When speaking about the biblical prophecies and the timing of tribulation in history, there are four possibilities to which time is being referred:</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342900" marR="0" lvl="0" indent="-342900">
              <a:spcBef>
                <a:spcPts val="0"/>
              </a:spcBef>
              <a:spcAft>
                <a:spcPts val="0"/>
              </a:spcAft>
              <a:buFont typeface="+mj-lt"/>
              <a:buAutoNum type="arabicPeriod"/>
              <a:tabLst>
                <a:tab pos="304800" algn="l"/>
              </a:tabLst>
            </a:pPr>
            <a:r>
              <a:rPr lang="en-US" sz="1800" dirty="0">
                <a:effectLst/>
                <a:latin typeface="Times New Roman" panose="02020603050405020304" pitchFamily="18" charset="0"/>
                <a:ea typeface="Times New Roman" panose="02020603050405020304" pitchFamily="18" charset="0"/>
              </a:rPr>
              <a:t>Preterism – the tribulation is “past”</a:t>
            </a:r>
          </a:p>
          <a:p>
            <a:pPr marL="342900" marR="0" lvl="0" indent="-342900">
              <a:spcBef>
                <a:spcPts val="0"/>
              </a:spcBef>
              <a:spcAft>
                <a:spcPts val="0"/>
              </a:spcAft>
              <a:buFont typeface="+mj-lt"/>
              <a:buAutoNum type="arabicPeriod"/>
              <a:tabLst>
                <a:tab pos="304800" algn="l"/>
              </a:tabLst>
            </a:pPr>
            <a:r>
              <a:rPr lang="en-US" sz="1800" dirty="0">
                <a:effectLst/>
                <a:latin typeface="Times New Roman" panose="02020603050405020304" pitchFamily="18" charset="0"/>
                <a:ea typeface="Times New Roman" panose="02020603050405020304" pitchFamily="18" charset="0"/>
              </a:rPr>
              <a:t>Historicism – the tribulation is “present”</a:t>
            </a:r>
          </a:p>
          <a:p>
            <a:pPr marL="342900" marR="0" lvl="0" indent="-342900">
              <a:spcBef>
                <a:spcPts val="0"/>
              </a:spcBef>
              <a:spcAft>
                <a:spcPts val="0"/>
              </a:spcAft>
              <a:buFont typeface="+mj-lt"/>
              <a:buAutoNum type="arabicPeriod"/>
              <a:tabLst>
                <a:tab pos="304800" algn="l"/>
              </a:tabLst>
            </a:pPr>
            <a:r>
              <a:rPr lang="en-US" sz="1800" dirty="0">
                <a:effectLst/>
                <a:latin typeface="Times New Roman" panose="02020603050405020304" pitchFamily="18" charset="0"/>
                <a:ea typeface="Times New Roman" panose="02020603050405020304" pitchFamily="18" charset="0"/>
              </a:rPr>
              <a:t>Futurism – the tribulation is “future”</a:t>
            </a:r>
          </a:p>
          <a:p>
            <a:pPr marL="342900" marR="0" lvl="0" indent="-342900">
              <a:spcBef>
                <a:spcPts val="0"/>
              </a:spcBef>
              <a:spcAft>
                <a:spcPts val="0"/>
              </a:spcAft>
              <a:buFont typeface="+mj-lt"/>
              <a:buAutoNum type="arabicPeriod"/>
              <a:tabLst>
                <a:tab pos="304800" algn="l"/>
              </a:tabLst>
            </a:pPr>
            <a:r>
              <a:rPr lang="en-US" sz="1800" dirty="0">
                <a:effectLst/>
                <a:latin typeface="Times New Roman" panose="02020603050405020304" pitchFamily="18" charset="0"/>
                <a:ea typeface="Times New Roman" panose="02020603050405020304" pitchFamily="18" charset="0"/>
              </a:rPr>
              <a:t>Idealism – the tribulation is “timeless”</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In a very brief way of summarizing these four views, the preterist (the Latin word, meaning “past”) believes that most, if not all, prophecy has already been fulfilled during the destruction of Jerusalem in A.D. 70. The historicist (remember we said this is “present”) sees much of the current church age as part of the tribulation period.  In other words, the prophecies in the Bible are being fulfilled right now. This may overlap with the view of the idealist as well.</a:t>
            </a:r>
          </a:p>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r>
              <a:rPr lang="en-US" sz="1800" dirty="0">
                <a:effectLst/>
                <a:latin typeface="Times New Roman" panose="02020603050405020304" pitchFamily="18" charset="0"/>
                <a:ea typeface="Times New Roman" panose="02020603050405020304" pitchFamily="18" charset="0"/>
              </a:rPr>
              <a:t>The futurist, on the other hand, usually believes that most of the prophetic events will take place in the future. To him, the tribulation of the seven years, the Second Coming of Christ, the 1000-year millennium as well as the eternal state are all future events. The idealist does not believe that the prophecies in the Bible have timing for the events nor does it believe that one can determine the timing of these prophecies. They see prophetic passages as teachings of great truth about God and are to be used as an application to our present lives. </a:t>
            </a:r>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Great battles always have an epilogue—and sometimes it relates to you!</a:t>
            </a:r>
            <a:r>
              <a:rPr lang="en-SG" dirty="0">
                <a:effectLst/>
              </a:rPr>
              <a:t> </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t>4</a:t>
            </a:fld>
            <a:endParaRPr lang="en-US"/>
          </a:p>
        </p:txBody>
      </p:sp>
    </p:spTree>
    <p:extLst>
      <p:ext uri="{BB962C8B-B14F-4D97-AF65-F5344CB8AC3E}">
        <p14:creationId xmlns:p14="http://schemas.microsoft.com/office/powerpoint/2010/main" val="2004716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DFF3B5C9-D216-E346-97D9-F44BF777A79D}" type="slidenum">
              <a:rPr lang="en-GB" sz="1200">
                <a:solidFill>
                  <a:prstClr val="white"/>
                </a:solidFill>
              </a:rPr>
              <a:pPr algn="r" defTabSz="914400" eaLnBrk="0" fontAlgn="base" hangingPunct="0">
                <a:spcBef>
                  <a:spcPct val="0"/>
                </a:spcBef>
                <a:spcAft>
                  <a:spcPct val="0"/>
                </a:spcAft>
              </a:pPr>
              <a:t>61</a:t>
            </a:fld>
            <a:endParaRPr lang="en-GB" sz="1200">
              <a:solidFill>
                <a:prstClr val="white"/>
              </a:solidFill>
            </a:endParaRPr>
          </a:p>
        </p:txBody>
      </p:sp>
      <p:sp>
        <p:nvSpPr>
          <p:cNvPr id="1136642" name="Rectangle 2"/>
          <p:cNvSpPr>
            <a:spLocks noGrp="1" noRot="1" noChangeAspect="1" noChangeArrowheads="1"/>
          </p:cNvSpPr>
          <p:nvPr>
            <p:ph type="sldImg"/>
          </p:nvPr>
        </p:nvSpPr>
        <p:spPr>
          <a:solidFill>
            <a:srgbClr val="FFFFFF"/>
          </a:solidFill>
          <a:ln/>
        </p:spPr>
      </p:sp>
      <p:sp>
        <p:nvSpPr>
          <p:cNvPr id="1136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F7A723-7645-DA47-B195-265B6C8E794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Preterism is an eschatological viewpoint that sees most or all of Bible prophecy as being fulfilled sometime in the past. In other words, preterism holds that some or all of the Bible prophecies concerning the end times were fulfilled in the 1</a:t>
            </a:r>
            <a:r>
              <a:rPr lang="en-US" sz="1800" baseline="30000" dirty="0">
                <a:effectLst/>
                <a:latin typeface="Times New Roman" panose="02020603050405020304" pitchFamily="18" charset="0"/>
                <a:ea typeface="Times New Roman" panose="02020603050405020304" pitchFamily="18" charset="0"/>
              </a:rPr>
              <a:t>st</a:t>
            </a:r>
            <a:r>
              <a:rPr lang="en-US" sz="1800" dirty="0">
                <a:effectLst/>
                <a:latin typeface="Times New Roman" panose="02020603050405020304" pitchFamily="18" charset="0"/>
                <a:ea typeface="Times New Roman" panose="02020603050405020304" pitchFamily="18" charset="0"/>
              </a:rPr>
              <a:t> century AD after the death of Christ, at the destruction of Jerusalem in A.D. 70. Those who believe in Preterism are called Preterists.</a:t>
            </a:r>
          </a:p>
          <a:p>
            <a:pPr eaLnBrk="1" hangingPunct="1"/>
            <a:endParaRPr lang="en-US" dirty="0"/>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82D6BEF-2B00-4D49-A2F7-7EF12D61C45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Historically, there is a general agreement that the first systematic Preterist exposition of prophecy was written in 1614 by the Spanish Jesuit named Luis De Alcasar.</a:t>
            </a:r>
          </a:p>
          <a:p>
            <a:pPr marL="0" marR="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—Alan Johnson, “Revelation.” In </a:t>
            </a:r>
            <a:r>
              <a:rPr lang="en-US" sz="1800" i="1" dirty="0">
                <a:effectLst/>
                <a:latin typeface="Times New Roman" panose="02020603050405020304" pitchFamily="18" charset="0"/>
                <a:ea typeface="Times New Roman" panose="02020603050405020304" pitchFamily="18" charset="0"/>
              </a:rPr>
              <a:t>Expositors Bible Commentary</a:t>
            </a:r>
            <a:r>
              <a:rPr lang="en-US" sz="1800" dirty="0">
                <a:effectLst/>
                <a:latin typeface="Times New Roman" panose="02020603050405020304" pitchFamily="18" charset="0"/>
                <a:ea typeface="Times New Roman" panose="02020603050405020304" pitchFamily="18" charset="0"/>
              </a:rPr>
              <a:t>, Vol. 12, Edited by Frank E. Gaebelein, 397-603 (Grand Rapids: Zondervan, 1981), 409.</a:t>
            </a:r>
          </a:p>
          <a:p>
            <a:pPr eaLnBrk="1" hangingPunct="1"/>
            <a:endParaRPr lang="en-US" dirty="0"/>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86A657-7795-F646-9FC9-F79166D1192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Kenneth Gentry, a modern preterist, has defined preterism as follows: “The word ‘preterist’ is based on the Latin term </a:t>
            </a:r>
            <a:r>
              <a:rPr lang="en-US" sz="1800" i="1" dirty="0">
                <a:effectLst/>
                <a:latin typeface="Times New Roman" panose="02020603050405020304" pitchFamily="18" charset="0"/>
                <a:ea typeface="Times New Roman" panose="02020603050405020304" pitchFamily="18" charset="0"/>
              </a:rPr>
              <a:t>praeteritus</a:t>
            </a:r>
            <a:r>
              <a:rPr lang="en-US" sz="1800" dirty="0">
                <a:effectLst/>
                <a:latin typeface="Times New Roman" panose="02020603050405020304" pitchFamily="18" charset="0"/>
                <a:ea typeface="Times New Roman" panose="02020603050405020304" pitchFamily="18" charset="0"/>
              </a:rPr>
              <a:t>, which means ‘gone by,’ or past. Preterism holds that the tribulation prophecies (of Matthew and Revelation) occurred in the first century, thus in our past.”</a:t>
            </a:r>
          </a:p>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The view of the Preterist is not new to the prophetic debate. Proponents of Preterism argue that this position was the original eschatological understanding of the early Christian church. This claim, of course, is contested by the historicists and others as well. Some other Preterists, however, hold that the view was developed in the 17</a:t>
            </a:r>
            <a:r>
              <a:rPr lang="en-US" sz="1800" baseline="30000" dirty="0">
                <a:effectLst/>
                <a:latin typeface="Times New Roman" panose="02020603050405020304" pitchFamily="18" charset="0"/>
                <a:ea typeface="Times New Roman" panose="02020603050405020304" pitchFamily="18" charset="0"/>
              </a:rPr>
              <a:t>th</a:t>
            </a:r>
            <a:r>
              <a:rPr lang="en-US" sz="1800" dirty="0">
                <a:effectLst/>
                <a:latin typeface="Times New Roman" panose="02020603050405020304" pitchFamily="18" charset="0"/>
                <a:ea typeface="Times New Roman" panose="02020603050405020304" pitchFamily="18" charset="0"/>
              </a:rPr>
              <a:t> century. This brings us to the variants of Preterism but this shall be introduced in just a short while.</a:t>
            </a:r>
          </a:p>
          <a:p>
            <a:pPr marL="0" marR="0" indent="4572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457200">
              <a:spcBef>
                <a:spcPts val="0"/>
              </a:spcBef>
              <a:spcAft>
                <a:spcPts val="0"/>
              </a:spcAft>
            </a:pPr>
            <a:r>
              <a:rPr lang="en-US" sz="1800" dirty="0">
                <a:effectLst/>
                <a:latin typeface="Times New Roman" panose="02020603050405020304" pitchFamily="18" charset="0"/>
                <a:ea typeface="Times New Roman" panose="02020603050405020304" pitchFamily="18" charset="0"/>
              </a:rPr>
              <a:t>Kenneth Gentry claimed that the preterist view had a powerful influence in the last few centuries and many writings by famous scholars such as John Calvin (1509-1564), Hugo Grotius (1583-1645), Henry Hammond (1605-1660), Thomas Scott (1747-1821), Moses Stuart (1780-1852) and Milton Terry (1840-1914) have been found.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Kenneth L. Gentry Jr. &amp; Thomas Ice, </a:t>
            </a:r>
            <a:r>
              <a:rPr lang="en-US" sz="1800" i="1" dirty="0">
                <a:effectLst/>
                <a:latin typeface="Times New Roman" panose="02020603050405020304" pitchFamily="18" charset="0"/>
                <a:ea typeface="Times New Roman" panose="02020603050405020304" pitchFamily="18" charset="0"/>
              </a:rPr>
              <a:t>The Great Tribulation: Past or Future?</a:t>
            </a:r>
            <a:r>
              <a:rPr lang="en-US" sz="1800" dirty="0">
                <a:effectLst/>
                <a:latin typeface="Times New Roman" panose="02020603050405020304" pitchFamily="18" charset="0"/>
                <a:ea typeface="Times New Roman" panose="02020603050405020304" pitchFamily="18" charset="0"/>
              </a:rPr>
              <a:t> (Grand Rapids: Kregel, 1999), 13.</a:t>
            </a:r>
          </a:p>
          <a:p>
            <a:pPr marL="0" marR="0" indent="4572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—Kenneth L. Gentry Jr. &amp; Thomas Ice, </a:t>
            </a:r>
            <a:r>
              <a:rPr lang="en-US" sz="1800" i="1" dirty="0">
                <a:effectLst/>
                <a:latin typeface="Times New Roman" panose="02020603050405020304" pitchFamily="18" charset="0"/>
                <a:ea typeface="Times New Roman" panose="02020603050405020304" pitchFamily="18" charset="0"/>
              </a:rPr>
              <a:t>The Great Tribulation: Past or Future?</a:t>
            </a:r>
            <a:r>
              <a:rPr lang="en-US" sz="1800" dirty="0">
                <a:effectLst/>
                <a:latin typeface="Times New Roman" panose="02020603050405020304" pitchFamily="18" charset="0"/>
                <a:ea typeface="Times New Roman" panose="02020603050405020304" pitchFamily="18" charset="0"/>
              </a:rPr>
              <a:t> (Grand Rapids: Kregel, 1999), 13.</a:t>
            </a:r>
          </a:p>
          <a:p>
            <a:pPr eaLnBrk="1" hangingPunct="1"/>
            <a:endParaRPr lang="en-US" dirty="0"/>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AA216F-2A93-174F-8F33-10AE61240D4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04800">
              <a:spcBef>
                <a:spcPts val="0"/>
              </a:spcBef>
              <a:spcAft>
                <a:spcPts val="0"/>
              </a:spcAft>
            </a:pPr>
            <a:r>
              <a:rPr lang="en-US" sz="1200" dirty="0">
                <a:effectLst/>
                <a:latin typeface="Times New Roman" panose="02020603050405020304" pitchFamily="18" charset="0"/>
                <a:ea typeface="Times New Roman" panose="02020603050405020304" pitchFamily="18" charset="0"/>
              </a:rPr>
              <a:t>Preterists can be classified into three broad categories. There are the Extreme Preterists, the Mild Preterists and the Moderate Preterists</a:t>
            </a:r>
          </a:p>
          <a:p>
            <a:pPr marL="0" marR="0">
              <a:spcBef>
                <a:spcPts val="0"/>
              </a:spcBef>
              <a:spcAft>
                <a:spcPts val="0"/>
              </a:spcAft>
              <a:tabLst>
                <a:tab pos="2743200" algn="ctr"/>
                <a:tab pos="5486400" algn="r"/>
                <a:tab pos="457200" algn="l"/>
              </a:tabLs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Extreme Preterists</a:t>
            </a:r>
            <a:r>
              <a:rPr lang="en-US" sz="1200" dirty="0">
                <a:effectLst/>
                <a:latin typeface="Times New Roman" panose="02020603050405020304" pitchFamily="18" charset="0"/>
                <a:ea typeface="Times New Roman" panose="02020603050405020304" pitchFamily="18" charset="0"/>
              </a:rPr>
              <a:t>: They are also known as Radical Preterists, Full Preterists or Consistent Preterists. They believe that all events predicted in the Scripture, including the Second Coming, the resurrection of the dead and the final judgments have already taken place. Sproul writes concerning them, “Radical Preterism sees all future prophecies of the New Testament as having already taken place.” The Moderate Preterists and the non-Preterists see Radical Preterists as outside of Christian orthodoxy.</a:t>
            </a:r>
          </a:p>
          <a:p>
            <a:pPr marL="762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Mild Preterists</a:t>
            </a:r>
            <a:r>
              <a:rPr lang="en-US" sz="1200" dirty="0">
                <a:effectLst/>
                <a:latin typeface="Times New Roman" panose="02020603050405020304" pitchFamily="18" charset="0"/>
                <a:ea typeface="Times New Roman" panose="02020603050405020304" pitchFamily="18" charset="0"/>
              </a:rPr>
              <a:t>: The Mild Preterists believe that the tribulation was fulfilled within the first 300 years of Christianity when God judged His two enemies: (1) the Jews in A.D. 70 and (2) Rome by A.D. 313.  However, these adherents still look towards the future Second Coming of Jesus Christ.</a:t>
            </a:r>
          </a:p>
          <a:p>
            <a:pPr marL="0" marR="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742950" marR="0" lvl="1" indent="-285750">
              <a:spcBef>
                <a:spcPts val="0"/>
              </a:spcBef>
              <a:spcAft>
                <a:spcPts val="0"/>
              </a:spcAft>
              <a:buFont typeface="+mj-lt"/>
              <a:buAutoNum type="alphaUcPeriod"/>
              <a:tabLst>
                <a:tab pos="304800" algn="l"/>
              </a:tabLst>
            </a:pPr>
            <a:r>
              <a:rPr lang="en-US" sz="1200" u="sng" dirty="0">
                <a:effectLst/>
                <a:latin typeface="Times New Roman" panose="02020603050405020304" pitchFamily="18" charset="0"/>
                <a:ea typeface="Times New Roman" panose="02020603050405020304" pitchFamily="18" charset="0"/>
              </a:rPr>
              <a:t>Moderate Preterists</a:t>
            </a:r>
            <a:r>
              <a:rPr lang="en-US" sz="1200" dirty="0">
                <a:effectLst/>
                <a:latin typeface="Times New Roman" panose="02020603050405020304" pitchFamily="18" charset="0"/>
                <a:ea typeface="Times New Roman" panose="02020603050405020304" pitchFamily="18" charset="0"/>
              </a:rPr>
              <a:t>: They are also known as Partial Preterists. They teach that almost all prophecies have been fulfilled in the destruction of Jerusalem in A.D. 70, but they also hold to a future Second Coming and bodily resurrection. Some of the proponents of Moderate Preterists are R C Sproul, Kenneth Gentry, etc.</a:t>
            </a:r>
          </a:p>
          <a:p>
            <a:pPr marL="76200" marR="0">
              <a:spcBef>
                <a:spcPts val="0"/>
              </a:spcBef>
              <a:spcAft>
                <a:spcPts val="0"/>
              </a:spcAft>
            </a:pPr>
            <a:r>
              <a:rPr lang="en-US" sz="1200" u="none" strike="noStrike" dirty="0">
                <a:effectLst/>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Alan Johnson responds to the presupposition of the Preterists that Revelation 4-22 are events contemporary to John’s time, “This approach identifies the book with the Jewish apocalyptic method of producing ‘tracts for the times’ to encourage faithfulness during intense persecution.” It needs to be noted that even if these prophecies were written to bring comfort and encouragement to those who are going through suffering, it does not rule out the fulfillment of the prophetic contents of God’s word in the near or distant future.</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 </a:t>
            </a:r>
          </a:p>
          <a:p>
            <a:pPr marL="0" marR="0" indent="457200">
              <a:spcBef>
                <a:spcPts val="0"/>
              </a:spcBef>
              <a:spcAft>
                <a:spcPts val="0"/>
              </a:spcAft>
            </a:pPr>
            <a:r>
              <a:rPr lang="en-US" sz="1200" dirty="0">
                <a:effectLst/>
                <a:latin typeface="Times New Roman" panose="02020603050405020304" pitchFamily="18" charset="0"/>
                <a:ea typeface="Times New Roman" panose="02020603050405020304" pitchFamily="18" charset="0"/>
              </a:rPr>
              <a:t>For the sake of our presentation today, we will discuss some of the key issues that go across the various views of Preterists by analyzing their arguments and our responses.</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Paul N. Benware, </a:t>
            </a:r>
            <a:r>
              <a:rPr lang="en-US" sz="1000" i="1" dirty="0">
                <a:effectLst/>
                <a:latin typeface="Times New Roman" panose="02020603050405020304" pitchFamily="18" charset="0"/>
                <a:ea typeface="Times New Roman" panose="02020603050405020304" pitchFamily="18" charset="0"/>
              </a:rPr>
              <a:t>Understanding End Times Prophecy: A Comprehensive Approach</a:t>
            </a:r>
            <a:r>
              <a:rPr lang="en-US" sz="1000" dirty="0">
                <a:effectLst/>
                <a:latin typeface="Times New Roman" panose="02020603050405020304" pitchFamily="18" charset="0"/>
                <a:ea typeface="Times New Roman" panose="02020603050405020304" pitchFamily="18" charset="0"/>
              </a:rPr>
              <a:t> (Chicago: Moody Publishers, 1995, 2006), 156.</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R.C. Sproul, The Last Days According to Jesus (Grand Rapids: Baker Books, 1998, 2000), 24.</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Benware, </a:t>
            </a:r>
            <a:r>
              <a:rPr lang="en-US" sz="1000" i="1" dirty="0">
                <a:effectLst/>
                <a:latin typeface="Times New Roman" panose="02020603050405020304" pitchFamily="18" charset="0"/>
                <a:ea typeface="Times New Roman" panose="02020603050405020304" pitchFamily="18" charset="0"/>
              </a:rPr>
              <a:t>Understanding End Times Prophecy</a:t>
            </a:r>
            <a:r>
              <a:rPr lang="en-US" sz="1000" dirty="0">
                <a:effectLst/>
                <a:latin typeface="Times New Roman" panose="02020603050405020304" pitchFamily="18" charset="0"/>
                <a:ea typeface="Times New Roman" panose="02020603050405020304" pitchFamily="18" charset="0"/>
              </a:rPr>
              <a:t>, 157.</a:t>
            </a:r>
          </a:p>
          <a:p>
            <a:pPr marL="0" marR="0">
              <a:spcBef>
                <a:spcPts val="0"/>
              </a:spcBef>
              <a:spcAft>
                <a:spcPts val="0"/>
              </a:spcAft>
            </a:pPr>
            <a:r>
              <a:rPr lang="en-US" sz="1000" dirty="0">
                <a:effectLst/>
                <a:latin typeface="Times New Roman" panose="02020603050405020304" pitchFamily="18" charset="0"/>
                <a:ea typeface="Times New Roman" panose="02020603050405020304" pitchFamily="18" charset="0"/>
              </a:rPr>
              <a:t>Johnson, Revelation, 409. Johnson affirms that liberal interpreters have taken this particular methodology. He gives a bibliography of the books written by the Preterists and for further studies on Preterism, one can look it up at page 412.</a:t>
            </a:r>
          </a:p>
          <a:p>
            <a:pPr eaLnBrk="1" hangingPunct="1"/>
            <a:endParaRPr lang="en-US" dirty="0"/>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87F2CFB-7427-D245-BB51-A4096AA6869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This presentation cannot cover all the views for supporting the Preterists of various forms, but we will highlight a few critical areas that would be important for our discussion.</a:t>
            </a:r>
          </a:p>
          <a:p>
            <a:pPr eaLnBrk="1" hangingPunct="1"/>
            <a:endParaRPr lang="en-US" dirty="0"/>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3DD64-5D8A-4C45-8DD4-4387289E982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04800" marR="0">
              <a:spcBef>
                <a:spcPts val="0"/>
              </a:spcBef>
              <a:spcAft>
                <a:spcPts val="0"/>
              </a:spcAft>
            </a:pPr>
            <a:r>
              <a:rPr lang="en-US" sz="1800" b="1" dirty="0">
                <a:effectLst/>
                <a:latin typeface="Times New Roman" panose="02020603050405020304" pitchFamily="18" charset="0"/>
                <a:ea typeface="Times New Roman" panose="02020603050405020304" pitchFamily="18" charset="0"/>
              </a:rPr>
              <a:t>A.  The dating of Revelation: External evidence</a:t>
            </a:r>
            <a:r>
              <a:rPr lang="en-US" sz="1800" dirty="0">
                <a:effectLst/>
                <a:latin typeface="Times New Roman" panose="02020603050405020304" pitchFamily="18" charset="0"/>
                <a:ea typeface="Times New Roman" panose="02020603050405020304" pitchFamily="18" charset="0"/>
              </a:rPr>
              <a:t> </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Critical to the position of the Radical Preterists is that they need to hold the dating of Revelation before A.D. 70 to affirm that all the prophecies of the book of Revelation and the Olivet Discourse of Matthew 23–24 have been fulfilled by A.D. 70. It is also important to note that Preterists believe that “when John wrote Revelation, it was prophecy.” 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164.</a:t>
            </a:r>
          </a:p>
          <a:p>
            <a:pPr eaLnBrk="1" hangingPunct="1"/>
            <a:endParaRPr lang="en-US" dirty="0"/>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00CAC8-F12F-6540-973A-D303A362948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David Chilton supported an early dating of Revelation based on the conclusion that the “second-century church Father Irenaeus and most other ancient witnesses were wrong in dating the book.” Chilton further cites “Athanasius as proof of the canon’s completion by A.D. 70.” Thomas critiques Chilton’s view by writing, “Careful scrutiny of Athanasius’ quotation, his comment on Gabriel’s words in Daniel 9:24, reflects that Chilton’s interpretation of it is quite forced.”</a:t>
            </a:r>
            <a:r>
              <a:rPr lang="en-US" dirty="0">
                <a:effectLst/>
              </a:rPr>
              <a:t> </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——Robert L. Thomas, </a:t>
            </a:r>
            <a:r>
              <a:rPr lang="en-US" sz="1800" i="1" dirty="0">
                <a:effectLst/>
                <a:latin typeface="Times New Roman" panose="02020603050405020304" pitchFamily="18" charset="0"/>
                <a:ea typeface="Times New Roman" panose="02020603050405020304" pitchFamily="18" charset="0"/>
              </a:rPr>
              <a:t>Revelation 1-7</a:t>
            </a:r>
            <a:r>
              <a:rPr lang="en-US" sz="1800" dirty="0">
                <a:effectLst/>
                <a:latin typeface="Times New Roman" panose="02020603050405020304" pitchFamily="18" charset="0"/>
                <a:ea typeface="Times New Roman" panose="02020603050405020304" pitchFamily="18" charset="0"/>
              </a:rPr>
              <a:t>, </a:t>
            </a:r>
            <a:r>
              <a:rPr lang="en-US" sz="1800" i="1" dirty="0">
                <a:effectLst/>
                <a:latin typeface="Times New Roman" panose="02020603050405020304" pitchFamily="18" charset="0"/>
                <a:ea typeface="Times New Roman" panose="02020603050405020304" pitchFamily="18" charset="0"/>
              </a:rPr>
              <a:t>Wycliff Exegetical Commentary</a:t>
            </a:r>
            <a:r>
              <a:rPr lang="en-US" sz="1800" dirty="0">
                <a:effectLst/>
                <a:latin typeface="Times New Roman" panose="02020603050405020304" pitchFamily="18" charset="0"/>
                <a:ea typeface="Times New Roman" panose="02020603050405020304" pitchFamily="18" charset="0"/>
              </a:rPr>
              <a:t>, Vol.1 (Chicago: Moody, 1992), 21.</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Ibid.</a:t>
            </a:r>
          </a:p>
          <a:p>
            <a:pPr eaLnBrk="1" hangingPunct="1"/>
            <a:endParaRPr lang="en-US" dirty="0"/>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B35256E-E48A-5042-8B24-21CD96F6EFD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33400" algn="l"/>
              </a:tabLst>
            </a:pPr>
            <a:r>
              <a:rPr lang="en-US" sz="1800" dirty="0">
                <a:effectLst/>
                <a:latin typeface="Times New Roman" panose="02020603050405020304" pitchFamily="18" charset="0"/>
                <a:ea typeface="Times New Roman" panose="02020603050405020304" pitchFamily="18" charset="0"/>
              </a:rPr>
              <a:t>The traditional view of the dating of Revelation is around A.D. 95/96. Irenaeus states that the time when the apostle John wrote the book of Revelation was during the reign of the Roman Emperor Domitian. Eusebius quotes Irenaeus and confirms the same. Most of the early Church fathers agree with Eusebius and Irenaeus, such as Tertullian, Clement of Alexandria, Jerome and numerous others, also dating the book of Revelation in the reign of Domitian, the Roman Emperor. Beale affirms as well that “the difference of dating could alter the interpretation of the book, since the occasion prompting John to write might be different.” Thomas affirms the same that “most modern scholars concur” with the view that Revelation was written around A.D. 95/96.</a:t>
            </a:r>
          </a:p>
          <a:p>
            <a:pPr marL="342900" marR="0" lvl="0" indent="-342900">
              <a:spcBef>
                <a:spcPts val="0"/>
              </a:spcBef>
              <a:spcAft>
                <a:spcPts val="0"/>
              </a:spcAft>
              <a:buFont typeface="+mj-lt"/>
              <a:buAutoNum type="arabicPeriod"/>
              <a:tabLst>
                <a:tab pos="533400" algn="l"/>
              </a:tabLst>
            </a:pPr>
            <a:r>
              <a:rPr lang="en-US" sz="1800" dirty="0">
                <a:effectLst/>
                <a:latin typeface="Times New Roman" panose="02020603050405020304" pitchFamily="18" charset="0"/>
                <a:ea typeface="Times New Roman" panose="02020603050405020304" pitchFamily="18" charset="0"/>
              </a:rPr>
              <a:t>With such a vast testimony to the dating of Revelation in the A.D. 90s, the Full Preterists’ basis of the argument that the tribulations of Rev. 6–19 (particularly the seal, trumpet, and bowl judgments as well as the “beast of the book of Revelation”) to have occurred during the time of Nero stands unjustified for the simple fact that Revelation was not yet written at that point of time.</a:t>
            </a:r>
          </a:p>
          <a:p>
            <a:pPr marL="3048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342900" marR="0" lvl="0" indent="-342900">
              <a:spcBef>
                <a:spcPts val="0"/>
              </a:spcBef>
              <a:spcAft>
                <a:spcPts val="0"/>
              </a:spcAft>
              <a:buFont typeface="+mj-lt"/>
              <a:buAutoNum type="arabicPeriod"/>
              <a:tabLst>
                <a:tab pos="533400" algn="l"/>
              </a:tabLst>
            </a:pPr>
            <a:r>
              <a:rPr lang="en-US" sz="1800" dirty="0">
                <a:effectLst/>
                <a:latin typeface="Times New Roman" panose="02020603050405020304" pitchFamily="18" charset="0"/>
                <a:ea typeface="Times New Roman" panose="02020603050405020304" pitchFamily="18" charset="0"/>
              </a:rPr>
              <a:t>The argument of the Full Preterists that the Second Coming, the resurrection of the dead, and the final judgment have taken place finds no scriptural support and most, if not all, of the other eschatological persuasions would deem the view held by them as unorthodox and unbiblical.</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Eusebius, </a:t>
            </a:r>
            <a:r>
              <a:rPr lang="en-US" sz="1800" i="1" dirty="0">
                <a:effectLst/>
                <a:latin typeface="Times New Roman" panose="02020603050405020304" pitchFamily="18" charset="0"/>
                <a:ea typeface="Times New Roman" panose="02020603050405020304" pitchFamily="18" charset="0"/>
              </a:rPr>
              <a:t>The History of the Church</a:t>
            </a:r>
            <a:r>
              <a:rPr lang="en-US" sz="1800" dirty="0">
                <a:effectLst/>
                <a:latin typeface="Times New Roman" panose="02020603050405020304" pitchFamily="18" charset="0"/>
                <a:ea typeface="Times New Roman" panose="02020603050405020304" pitchFamily="18" charset="0"/>
              </a:rPr>
              <a:t>, trans. By G.A. Williamson (New York, Penguin, 1989), 81. Eusebius noted that “There is ample evidence that at that time the apostle and evangelist John was still alive.”</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164.</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G. K. Beale, </a:t>
            </a:r>
            <a:r>
              <a:rPr lang="en-US" sz="1800" i="1" dirty="0">
                <a:effectLst/>
                <a:latin typeface="Times New Roman" panose="02020603050405020304" pitchFamily="18" charset="0"/>
                <a:ea typeface="Times New Roman" panose="02020603050405020304" pitchFamily="18" charset="0"/>
              </a:rPr>
              <a:t>The Book of Revelation: A Commentary on the Greek Text </a:t>
            </a:r>
            <a:r>
              <a:rPr lang="en-US" sz="1800" dirty="0">
                <a:effectLst/>
                <a:latin typeface="Times New Roman" panose="02020603050405020304" pitchFamily="18" charset="0"/>
                <a:ea typeface="Times New Roman" panose="02020603050405020304" pitchFamily="18" charset="0"/>
              </a:rPr>
              <a:t>(Grand Rapids: Eerdmans, 1999), 4. Beale dated the book around 95 A.D. and affirmed that this is the current scholarly opinion. This view is held broadly across various eschatological views and there is a consensus on the same.</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Thomas, </a:t>
            </a:r>
            <a:r>
              <a:rPr lang="en-US" sz="1800" i="1" dirty="0">
                <a:effectLst/>
                <a:latin typeface="Times New Roman" panose="02020603050405020304" pitchFamily="18" charset="0"/>
                <a:ea typeface="Times New Roman" panose="02020603050405020304" pitchFamily="18" charset="0"/>
              </a:rPr>
              <a:t>Revelation 1-7</a:t>
            </a:r>
            <a:r>
              <a:rPr lang="en-US" sz="1800" dirty="0">
                <a:effectLst/>
                <a:latin typeface="Times New Roman" panose="02020603050405020304" pitchFamily="18" charset="0"/>
                <a:ea typeface="Times New Roman" panose="02020603050405020304" pitchFamily="18" charset="0"/>
              </a:rPr>
              <a:t>, 21. He clarified that if Irenaeus had been wrong, later church fathers and witnesses would have corrected him. Aune also discussed the external evidence for the dating of Revelation in his introduction to his commentary on Revelation 1-5 and affirmed from early church fathers like Justin Martyr, Polycarp and others that the book has to be dated during the reign of Domitian. For further details see, David E. Aune, </a:t>
            </a:r>
            <a:r>
              <a:rPr lang="en-US" sz="1800" i="1" dirty="0">
                <a:effectLst/>
                <a:latin typeface="Times New Roman" panose="02020603050405020304" pitchFamily="18" charset="0"/>
                <a:ea typeface="Times New Roman" panose="02020603050405020304" pitchFamily="18" charset="0"/>
              </a:rPr>
              <a:t>Revelation 1-5, Word Biblical Commentary</a:t>
            </a:r>
            <a:r>
              <a:rPr lang="en-US" sz="1800" dirty="0">
                <a:effectLst/>
                <a:latin typeface="Times New Roman" panose="02020603050405020304" pitchFamily="18" charset="0"/>
                <a:ea typeface="Times New Roman" panose="02020603050405020304" pitchFamily="18" charset="0"/>
              </a:rPr>
              <a:t>, Vol.52 (Waco, Texas: Word Books, 1997), lviii-lx.</a:t>
            </a:r>
          </a:p>
          <a:p>
            <a:pPr eaLnBrk="1" hangingPunct="1"/>
            <a:endParaRPr lang="en-US" dirty="0"/>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7AC0C9-9843-9940-8507-ACEBAC00A23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70A5C7E-13C7-1C4E-A438-374290570C4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a:spcBef>
                <a:spcPts val="0"/>
              </a:spcBef>
              <a:spcAft>
                <a:spcPts val="0"/>
              </a:spcAft>
              <a:buFont typeface="+mj-lt"/>
              <a:buAutoNum type="arabicPeriod"/>
              <a:tabLst>
                <a:tab pos="571500" algn="l"/>
              </a:tabLst>
            </a:pPr>
            <a:r>
              <a:rPr lang="en-US" sz="1800" dirty="0">
                <a:effectLst/>
                <a:latin typeface="Times New Roman" panose="02020603050405020304" pitchFamily="18" charset="0"/>
                <a:ea typeface="Times New Roman" panose="02020603050405020304" pitchFamily="18" charset="0"/>
              </a:rPr>
              <a:t>In Revelation 11:1-2, according to the Preterists, John mentions the temple as standing when he was given the vision. So, in their view, if the temple was still standing when John recorded his vision, then the book of Revelation must have been written before the temple was destroyed in A.D. 70. Sproul, a moderate Preterist, does acknowledge that that “this is an argument from silence, but the silence is deafening.”</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Kim Riddlebager, </a:t>
            </a:r>
            <a:r>
              <a:rPr lang="en-US" sz="1800" i="1" dirty="0">
                <a:effectLst/>
                <a:latin typeface="Times New Roman" panose="02020603050405020304" pitchFamily="18" charset="0"/>
                <a:ea typeface="Times New Roman" panose="02020603050405020304" pitchFamily="18" charset="0"/>
              </a:rPr>
              <a:t>The Man of Sin: Uncovering the Truth about Antichrist</a:t>
            </a:r>
            <a:r>
              <a:rPr lang="en-US" sz="1800" dirty="0">
                <a:effectLst/>
                <a:latin typeface="Times New Roman" panose="02020603050405020304" pitchFamily="18" charset="0"/>
                <a:ea typeface="Times New Roman" panose="02020603050405020304" pitchFamily="18" charset="0"/>
              </a:rPr>
              <a:t> (Grand Rapids: Baker Books, 2006), 181. Benware also advanced this as one of the three main arguments from the internal evidence that seems to favor the Preterist view of the dating of Revelation before A.D. 70. For further details, see 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167. Beale brilliantly covers the arguments and responds to the early dating based on internal evidence in his commentary (Beale, </a:t>
            </a:r>
            <a:r>
              <a:rPr lang="en-US" sz="1800" i="1" dirty="0">
                <a:effectLst/>
                <a:latin typeface="Times New Roman" panose="02020603050405020304" pitchFamily="18" charset="0"/>
                <a:ea typeface="Times New Roman" panose="02020603050405020304" pitchFamily="18" charset="0"/>
              </a:rPr>
              <a:t>The Book of Revelation</a:t>
            </a:r>
            <a:r>
              <a:rPr lang="en-US" sz="1800" dirty="0">
                <a:effectLst/>
                <a:latin typeface="Times New Roman" panose="02020603050405020304" pitchFamily="18" charset="0"/>
                <a:ea typeface="Times New Roman" panose="02020603050405020304" pitchFamily="18" charset="0"/>
              </a:rPr>
              <a:t>, 20-27). Beale responds based on his idealistic eschatological view that they were symbolic and that it does not refer to any literal temple, neither to Herod’s nor to any future temple.</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R.C. Sproul, </a:t>
            </a:r>
            <a:r>
              <a:rPr lang="en-US" sz="1800" i="1" dirty="0">
                <a:effectLst/>
                <a:latin typeface="Times New Roman" panose="02020603050405020304" pitchFamily="18" charset="0"/>
                <a:ea typeface="Times New Roman" panose="02020603050405020304" pitchFamily="18" charset="0"/>
              </a:rPr>
              <a:t>The Last Days According to Jesus</a:t>
            </a:r>
            <a:r>
              <a:rPr lang="en-US" sz="1800" dirty="0">
                <a:effectLst/>
                <a:latin typeface="Times New Roman" panose="02020603050405020304" pitchFamily="18" charset="0"/>
                <a:ea typeface="Times New Roman" panose="02020603050405020304" pitchFamily="18" charset="0"/>
              </a:rPr>
              <a:t> (Grand Rapids: Baker Books, 1998), 147. Sproul admits that it would seem strange for the author of Revelation not to mention the destruction of Jerusalem had it been destroyed in A.D. 70 and the book was written in A.D. 96. This seems like a strong argument for the Preterists, but as we shall see, the internal evidence and the background setting of Revelation favors the dating of the 90s.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869E04F3-FE16-9F48-954A-FBB8513926F3}" type="slidenum">
              <a:rPr lang="en-GB" sz="1200">
                <a:solidFill>
                  <a:prstClr val="white"/>
                </a:solidFill>
              </a:rPr>
              <a:pPr algn="r" defTabSz="914400" eaLnBrk="0" fontAlgn="base" hangingPunct="0">
                <a:spcBef>
                  <a:spcPct val="0"/>
                </a:spcBef>
                <a:spcAft>
                  <a:spcPct val="0"/>
                </a:spcAft>
              </a:pPr>
              <a:t>62</a:t>
            </a:fld>
            <a:endParaRPr lang="en-GB" sz="1200">
              <a:solidFill>
                <a:prstClr val="white"/>
              </a:solidFill>
            </a:endParaRPr>
          </a:p>
        </p:txBody>
      </p:sp>
      <p:sp>
        <p:nvSpPr>
          <p:cNvPr id="1138690" name="Rectangle 2"/>
          <p:cNvSpPr>
            <a:spLocks noGrp="1" noRot="1" noChangeAspect="1" noChangeArrowheads="1"/>
          </p:cNvSpPr>
          <p:nvPr>
            <p:ph type="sldImg"/>
          </p:nvPr>
        </p:nvSpPr>
        <p:spPr>
          <a:solidFill>
            <a:srgbClr val="FFFFFF"/>
          </a:solidFill>
          <a:ln/>
        </p:spPr>
      </p:sp>
      <p:sp>
        <p:nvSpPr>
          <p:cNvPr id="1138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9838CFD-7777-6A45-8777-0F0E7020C4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presuppositions of various eschatological viewpoints greatly affect one’s interpretation of the book of Revelation. This affects whether we see the book of Revelation symbolically, allegorically, literally, historically or as a mixture of some of these hermeneutical presuppositions. It is therefore beneficial to study the fulfillment of the OT texts, especially those that pertain to prophecy and how they have been fulfilled literally. For example, a literal fulfillment would see that kings would come from Abraham’s loins (Gen. 17:6) and Micah’s prophecy tells where Jesus would be born (Micah 5:2). Since there is literal fulfillment of OT prophecies, it would seem reasonable to assume a literal fulfillment of prophecies in the New Testament as well.</a:t>
            </a:r>
          </a:p>
          <a:p>
            <a:pPr marL="3429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simple response formulated by Benware seems to be the most appropriate. When Ezekiel had the vision of the Temple in Ezekiel 40–48, the temple in Jerusalem was already destroyed in 586 B.C. In the same way, it is not necessary for the temple to be standing for John to measure it.  Herod’s temple was destroyed in A.D. 70 and John received this prophetic vision during the reign of Domitian. Hitchcock, after analyzing in detail the temple passages from Ezekiel, Daniel, and Revelation, concludes that John was not measuring Herod’s temple anyway: “In light of Revelation 11:3-13 and the parallels in Daniel and Ezekiel it is best to view the temple in Revelation 11:1-2 as a future, reconstituted temple.”</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—Mark L. Hitchcock, ‘A Critique of the Preterist view of the Temple in Revelation 11:1-2,’ </a:t>
            </a:r>
            <a:r>
              <a:rPr lang="en-US" sz="1800" i="1" dirty="0">
                <a:effectLst/>
                <a:latin typeface="Times New Roman" panose="02020603050405020304" pitchFamily="18" charset="0"/>
                <a:ea typeface="Times New Roman" panose="02020603050405020304" pitchFamily="18" charset="0"/>
              </a:rPr>
              <a:t>Bibliotheca Sacra </a:t>
            </a:r>
            <a:r>
              <a:rPr lang="en-US" sz="1800" dirty="0">
                <a:effectLst/>
                <a:latin typeface="Times New Roman" panose="02020603050405020304" pitchFamily="18" charset="0"/>
                <a:ea typeface="Times New Roman" panose="02020603050405020304" pitchFamily="18" charset="0"/>
              </a:rPr>
              <a:t>164 (2007): 219-236 (236).</a:t>
            </a:r>
          </a:p>
          <a:p>
            <a:pPr eaLnBrk="1" hangingPunct="1"/>
            <a:endParaRPr lang="en-US" dirty="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NC-13-Preterism-20</a:t>
            </a:r>
          </a:p>
          <a:p>
            <a:r>
              <a:rPr lang="en-US" dirty="0">
                <a:latin typeface="Times New Roman" charset="0"/>
                <a:ea typeface="ＭＳ Ｐゴシック" charset="0"/>
                <a:cs typeface="ＭＳ Ｐゴシック" charset="0"/>
              </a:rPr>
              <a:t>NS-27-Rev1 Intro-72</a:t>
            </a:r>
          </a:p>
        </p:txBody>
      </p:sp>
    </p:spTree>
    <p:extLst>
      <p:ext uri="{BB962C8B-B14F-4D97-AF65-F5344CB8AC3E}">
        <p14:creationId xmlns:p14="http://schemas.microsoft.com/office/powerpoint/2010/main" val="3022781569"/>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B9F8556-7162-4341-A041-5F4C19CE71B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800" dirty="0">
                <a:effectLst/>
                <a:latin typeface="Times New Roman" panose="02020603050405020304" pitchFamily="18" charset="0"/>
                <a:ea typeface="Times New Roman" panose="02020603050405020304" pitchFamily="18" charset="0"/>
              </a:rPr>
              <a:t>A second line of defense for the Preterists is the number of the beast, which is 666 in Rev. 13:18. This number is said to be the numerical value of Nero’s name and hence, Revelation must have been written during Nero’s time.</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168.</a:t>
            </a:r>
          </a:p>
          <a:p>
            <a:pPr eaLnBrk="1" hangingPunct="1"/>
            <a:endParaRPr lang="en-US" dirty="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B16021-BC7C-1243-A502-F2EC32B17AD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As discussed above, since Revelation was written in the A.D. 90s, this removes the possibility of linking the number of the beast back to Nero. Some eschatological groups that consider Revelation as history and not prophetic may also point it back to Nero as a possible point of argument. However, the statement in Rev. 1:1 and 4:1 which states that the author of Revelation would be shown “what must </a:t>
            </a:r>
            <a:r>
              <a:rPr lang="en-US" sz="1800" i="1" dirty="0">
                <a:solidFill>
                  <a:srgbClr val="000000"/>
                </a:solidFill>
                <a:effectLst/>
                <a:latin typeface="Times New Roman" panose="02020603050405020304" pitchFamily="18" charset="0"/>
                <a:ea typeface="Times New Roman" panose="02020603050405020304" pitchFamily="18" charset="0"/>
              </a:rPr>
              <a:t>soon</a:t>
            </a:r>
            <a:r>
              <a:rPr lang="en-US" sz="1800" dirty="0">
                <a:solidFill>
                  <a:srgbClr val="000000"/>
                </a:solidFill>
                <a:effectLst/>
                <a:latin typeface="Times New Roman" panose="02020603050405020304" pitchFamily="18" charset="0"/>
                <a:ea typeface="Times New Roman" panose="02020603050405020304" pitchFamily="18" charset="0"/>
              </a:rPr>
              <a:t> take place” or “what must take place </a:t>
            </a:r>
            <a:r>
              <a:rPr lang="en-US" sz="1800" i="1" dirty="0">
                <a:solidFill>
                  <a:srgbClr val="000000"/>
                </a:solidFill>
                <a:effectLst/>
                <a:latin typeface="Times New Roman" panose="02020603050405020304" pitchFamily="18" charset="0"/>
                <a:ea typeface="Times New Roman" panose="02020603050405020304" pitchFamily="18" charset="0"/>
              </a:rPr>
              <a:t>after this</a:t>
            </a:r>
            <a:r>
              <a:rPr lang="en-US" sz="1800" dirty="0">
                <a:solidFill>
                  <a:srgbClr val="000000"/>
                </a:solidFill>
                <a:effectLst/>
                <a:latin typeface="Times New Roman" panose="02020603050405020304" pitchFamily="18" charset="0"/>
                <a:ea typeface="Times New Roman" panose="02020603050405020304" pitchFamily="18" charset="0"/>
              </a:rPr>
              <a:t>,” shows that the number of the beast must be future and not past or present. This is one of the contextual arguments for Revelation 13:18 favoring a future view.</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Secondly, as Benware points out, “nowhere in Scripture is any number given specific theological meaning.” The text surrounding Rev. 13 about the beast which exercises authority for “forty-two months” (Rev. 13:5) must be interpreted with other similar texts in Scripture. One must go to Daniel 9:24-27 and consider the context of that chapter. Nero did not exercise authority for just “forty-two months” and neither did any other Roman emperor in the first three centuries. Neither did “all inhabitants of the earth” worship Nero or other Roman emperors (Rev. 13:8). Hence Rev. 13:8 does not refer to Nero or any Roman emperor, but it has a future referent.</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168. Benware, quoting John J. Davis, further explained that such methodologies of giving theological values is of Greek origin and finds its development primarily among the Gnostics, Neo-Pythagoreans, and Jewish allegorists. Furthermore, he also points to the inconsistency of the Preterists as to why they should take the number of the beasts literally whilst the other numbers and judgments in Revelation are taken symbolically or allegorically.</a:t>
            </a:r>
          </a:p>
          <a:p>
            <a:pPr eaLnBrk="1" hangingPunct="1"/>
            <a:endParaRPr lang="en-US" dirty="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2CB5E8D-9F71-134A-9FF8-AA72EB05CE2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The third internal evidence for Preterists for dating Revelation before A.D. 70 is Rev. 17:10. Preterists see the “seven kings” as describing seven Roman kings from the first century. Then they argue that the sixth king is Nero.</a:t>
            </a:r>
          </a:p>
          <a:p>
            <a:pPr eaLnBrk="1" hangingPunct="1"/>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r>
              <a:rPr lang="en-US" baseline="0" dirty="0">
                <a:latin typeface="Times New Roman" charset="0"/>
                <a:ea typeface="ＭＳ Ｐゴシック" charset="0"/>
                <a:cs typeface="ＭＳ Ｐゴシック" charset="0"/>
              </a:rPr>
              <a:t>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NB-06-Politics3 Roman Emperors-40</a:t>
            </a:r>
          </a:p>
          <a:p>
            <a:r>
              <a:rPr lang="en-US" dirty="0">
                <a:latin typeface="Times New Roman" charset="0"/>
                <a:ea typeface="ＭＳ Ｐゴシック" charset="0"/>
                <a:cs typeface="ＭＳ Ｐゴシック" charset="0"/>
              </a:rPr>
              <a:t>NC-13-Preterism-24</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F62DB8-2493-BB46-99A6-725B405056A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Preterist exegesis and hermeneutics become creative here. “In order for Nero to be the sixth king, certain kings were not counted.” They also ignore other scriptural texts like the prophecies of Daniel, which form the basis for this prophecy. Some do not want to connect Daniel’s prophecy with the book of Revelation as it weakens their theological persuasion. Osborne has a warning for such an approach to the Scripture. He writes, “Do not impose your theological system upon the text.” He further notes, “Non-dispensationalists stress the symbolic more.” It will be important to note that OT prophets repeat similar judgments on the nations and Israel, and similar language like the “day of the Lord” is commonly used. It would be hermeneutical suicide to ignore other Scriptures that bear high similarity, especially those that pertain to end times.</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__________</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169.</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Grant R. Osborne, </a:t>
            </a:r>
            <a:r>
              <a:rPr lang="en-US" sz="1800" i="1" dirty="0">
                <a:effectLst/>
                <a:latin typeface="Times New Roman" panose="02020603050405020304" pitchFamily="18" charset="0"/>
                <a:ea typeface="Times New Roman" panose="02020603050405020304" pitchFamily="18" charset="0"/>
              </a:rPr>
              <a:t>The Hermeneutical Spiral: A Comprehensive Introduction to Biblical Interpretation </a:t>
            </a:r>
            <a:r>
              <a:rPr lang="en-US" sz="1800" dirty="0">
                <a:effectLst/>
                <a:latin typeface="Times New Roman" panose="02020603050405020304" pitchFamily="18" charset="0"/>
                <a:ea typeface="Times New Roman" panose="02020603050405020304" pitchFamily="18" charset="0"/>
              </a:rPr>
              <a:t>(Downers Grove: InterVarsity, 1991), 219.</a:t>
            </a:r>
          </a:p>
          <a:p>
            <a:pPr eaLnBrk="1" hangingPunct="1"/>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186D4A-B50F-8C4A-B06D-5F8B1CC57FB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solidFill>
                  <a:srgbClr val="000000"/>
                </a:solidFill>
                <a:effectLst/>
                <a:latin typeface="Times New Roman" panose="02020603050405020304" pitchFamily="18" charset="0"/>
                <a:ea typeface="Times New Roman" panose="02020603050405020304" pitchFamily="18" charset="0"/>
              </a:rPr>
              <a:t>Hitchcock draws a parallel between Daniel and Revelation, showing successive kingdoms rather than interpreting them symbolically.</a:t>
            </a:r>
            <a:endParaRPr lang="en-US" sz="1800" dirty="0"/>
          </a:p>
          <a:p>
            <a:pPr eaLnBrk="1" hangingPunct="1"/>
            <a:r>
              <a:rPr lang="en-US" sz="1800" dirty="0"/>
              <a:t>_________</a:t>
            </a:r>
          </a:p>
          <a:p>
            <a:pPr eaLnBrk="1" hangingPunct="1"/>
            <a:r>
              <a:rPr lang="en-US" sz="1800" dirty="0"/>
              <a:t>OS-27-Daniel-312</a:t>
            </a:r>
          </a:p>
          <a:p>
            <a:pPr eaLnBrk="1" hangingPunct="1"/>
            <a:r>
              <a:rPr lang="en-US" sz="1800" dirty="0"/>
              <a:t>NC-13-Preterism-24</a:t>
            </a:r>
          </a:p>
          <a:p>
            <a:pPr eaLnBrk="1" hangingPunct="1"/>
            <a:r>
              <a:rPr lang="en-US" sz="1800" dirty="0"/>
              <a:t>NS-27-Rev13-19—slide 118</a:t>
            </a:r>
          </a:p>
          <a:p>
            <a:endParaRPr lang="en-US" sz="1800"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9952E8-2469-E74B-B0ED-CDF0BF564C7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BB5BD7-129B-AD44-AEBD-93EDE3D9096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7" name="Slide Image Placeholder 1"/>
          <p:cNvSpPr>
            <a:spLocks noGrp="1" noRot="1" noChangeAspect="1" noTextEdit="1"/>
          </p:cNvSpPr>
          <p:nvPr>
            <p:ph type="sldImg"/>
          </p:nvPr>
        </p:nvSpPr>
        <p:spPr>
          <a:ln/>
        </p:spPr>
      </p:sp>
      <p:sp>
        <p:nvSpPr>
          <p:cNvPr id="11407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07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60569F41-CDA9-9F48-A7DE-D939A6B7FD45}" type="slidenum">
              <a:rPr lang="en-US" sz="1200">
                <a:solidFill>
                  <a:prstClr val="black"/>
                </a:solidFill>
                <a:latin typeface="Calibri" charset="0"/>
              </a:rPr>
              <a:pPr algn="r" defTabSz="914400" fontAlgn="base">
                <a:spcBef>
                  <a:spcPct val="0"/>
                </a:spcBef>
                <a:spcAft>
                  <a:spcPct val="0"/>
                </a:spcAft>
              </a:pPr>
              <a:t>63</a:t>
            </a:fld>
            <a:endParaRPr lang="en-US" sz="1200">
              <a:solidFill>
                <a:prstClr val="black"/>
              </a:solidFill>
              <a:latin typeface="Calibri"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9A368-4DBE-274B-8381-ED40ECBD10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lgn="ctr">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Rev. 17:10 has no reference to Nero or Domitian as Beale affirms. It is best to see it considering the book of Daniel and Rev. 1:1 and 4:1 as in the future.</a:t>
            </a:r>
          </a:p>
          <a:p>
            <a:pPr marL="0" marR="0" indent="342900" algn="ctr">
              <a:spcBef>
                <a:spcPts val="0"/>
              </a:spcBef>
              <a:spcAft>
                <a:spcPts val="0"/>
              </a:spcAft>
            </a:pPr>
            <a:r>
              <a:rPr lang="en-US" sz="1800" dirty="0">
                <a:effectLst/>
                <a:latin typeface="Times New Roman" panose="02020603050405020304" pitchFamily="18" charset="0"/>
                <a:ea typeface="Times New Roman" panose="02020603050405020304" pitchFamily="18" charset="0"/>
              </a:rPr>
              <a:t>Beale, </a:t>
            </a:r>
            <a:r>
              <a:rPr lang="en-US" sz="1800" i="1" dirty="0">
                <a:effectLst/>
                <a:latin typeface="Times New Roman" panose="02020603050405020304" pitchFamily="18" charset="0"/>
                <a:ea typeface="Times New Roman" panose="02020603050405020304" pitchFamily="18" charset="0"/>
              </a:rPr>
              <a:t>The Book of Revelation</a:t>
            </a:r>
            <a:r>
              <a:rPr lang="en-US" sz="1800" dirty="0">
                <a:effectLst/>
                <a:latin typeface="Times New Roman" panose="02020603050405020304" pitchFamily="18" charset="0"/>
                <a:ea typeface="Times New Roman" panose="02020603050405020304" pitchFamily="18" charset="0"/>
              </a:rPr>
              <a:t>, 870-875.</a:t>
            </a:r>
          </a:p>
          <a:p>
            <a:pPr algn="ctr" eaLnBrk="1" hangingPunct="1"/>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3673B0-DD8D-2849-8076-5308F817F5F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solidFill>
                  <a:srgbClr val="000000"/>
                </a:solidFill>
                <a:effectLst/>
                <a:latin typeface="Times New Roman" panose="02020603050405020304" pitchFamily="18" charset="0"/>
                <a:ea typeface="Times New Roman" panose="02020603050405020304" pitchFamily="18" charset="0"/>
              </a:rPr>
              <a:t>It is very important to Preterists who accept the A.D. 96 dating for the book of Revelation that the prophecies will be fulfilled very soon. Their support lies in the phrase “must shortly take place” (Rev. 1:1, etc.).  Preterists will see the words like “shortly” or “soon” to be relating to a short time and will see the fulfillment of the many prophecies of Revelation as taking place during the first three centuries. This helps them to conclude the prophetic fulfillment of Revelation in the first three centuries.</a:t>
            </a:r>
          </a:p>
          <a:p>
            <a:pPr eaLnBrk="1" hangingPunct="1"/>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DA08049-7A9C-1A45-A6E5-2CA1BBAAB6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C1C61C-1587-3B4F-B5FC-3787717A3CF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Preterists are inconsistent in their arguments. On one hand, they reiterate the literal view of “shortly coming.” On the other, they cannot explain the phrase “I am coming quickly” (Rev. 2:16; 3:11; 22:7, 12, 20). All Preterists (other than the Full Preterist) await the Second Coming.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When Osborne writes, “Prophecies of future events occur frequently,” he is not just referring to an immediate future, but also to a distant future. A good example is the promise of the “seed” in Genesis 3:15 which was realized in Christ thousands of years later.</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Secondly, they are not consistent in using the principles of hermeneutics as they use a literal understanding for phrases like “shortly,” while they employ symbolism for the Rev. 6–19 judgments within the same genre. Hitchcock argues from grammatical and syntactical analysis, concluding that the usage of words like “soon” in prophetic literature does not mean “immediate future” but it has the sense of the type of the “soon return of Christ” which can be distant future.</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Thirdly, as noted above, bodily resurrection, the Second Coming and the “wrath of God” (Rev. 6:17) through the seal, trumpet, and bowl judgments have not occurred yet and are future events. For a commentator to see these judgments as symbolic and current ongoing events requires high creativity. They must also draw in a lot of extra-biblical sources and pagan background literature to back up their claims.</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Osborne, </a:t>
            </a:r>
            <a:r>
              <a:rPr lang="en-US" sz="1800" i="1" dirty="0">
                <a:effectLst/>
                <a:latin typeface="Times New Roman" panose="02020603050405020304" pitchFamily="18" charset="0"/>
                <a:ea typeface="Times New Roman" panose="02020603050405020304" pitchFamily="18" charset="0"/>
              </a:rPr>
              <a:t>The Hermeneutical Spiral</a:t>
            </a:r>
            <a:r>
              <a:rPr lang="en-US" sz="1800" dirty="0">
                <a:effectLst/>
                <a:latin typeface="Times New Roman" panose="02020603050405020304" pitchFamily="18" charset="0"/>
                <a:ea typeface="Times New Roman" panose="02020603050405020304" pitchFamily="18" charset="0"/>
              </a:rPr>
              <a:t>, 212.</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Mark L. Hitchcock, ‘A Critique of the Preterist view of “soon” and “near” in Revelation,’ </a:t>
            </a:r>
            <a:r>
              <a:rPr lang="en-US" sz="1800" i="1" dirty="0">
                <a:effectLst/>
                <a:latin typeface="Times New Roman" panose="02020603050405020304" pitchFamily="18" charset="0"/>
                <a:ea typeface="Times New Roman" panose="02020603050405020304" pitchFamily="18" charset="0"/>
              </a:rPr>
              <a:t>Bibliotheca Sacra 163 </a:t>
            </a:r>
            <a:r>
              <a:rPr lang="en-US" sz="1800" dirty="0">
                <a:effectLst/>
                <a:latin typeface="Times New Roman" panose="02020603050405020304" pitchFamily="18" charset="0"/>
                <a:ea typeface="Times New Roman" panose="02020603050405020304" pitchFamily="18" charset="0"/>
              </a:rPr>
              <a:t>(2006): 467-478 (470-473).</a:t>
            </a: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ACF860-46B6-8B4C-8986-E955F2AC8D6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Important to the Preterists’ position is their understanding of the texts in Matthew. Matthew 10:23 says, “You shall not finish going through the cities of the land of Israel, until the Son of man comes.” In Matt. 16:28, Jesus declares to his listeners that some of them would “not taste death until they see the Son of Man coming in His kingdom.” These two verses coupled with “this generation” of Matt. 24:34 are understood by the Radical Preterists to “prove that the Lord had to have come in the first century.”</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173-174.</a:t>
            </a:r>
          </a:p>
          <a:p>
            <a:pPr eaLnBrk="1" hangingPunct="1"/>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5AB1E-51DE-C345-9FDD-484B3813370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25F11E-6389-AD47-AED8-A724C2A4C00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800" dirty="0">
                <a:effectLst/>
                <a:latin typeface="Times New Roman" panose="02020603050405020304" pitchFamily="18" charset="0"/>
                <a:ea typeface="Times New Roman" panose="02020603050405020304" pitchFamily="18" charset="0"/>
              </a:rPr>
              <a:t>The text in Matt 10:23 is understood in its larger context to mean “the evangelization of the rebellious nation of Israel will not be finished by them but will await His return, which is the point made by Paul (cf. Rom. 11:25-29) and the prophets (Zech. 12:10).” It is true that some portions of the text in Matt. 10:16-22 had been fulfilled in that generation. However, those persecutions cannot be equated with the tribulation of Revelation, which will initiate the millennium.</a:t>
            </a: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175.</a:t>
            </a:r>
          </a:p>
          <a:p>
            <a:pPr eaLnBrk="1" hangingPunct="1"/>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86023E-8F89-4B4B-9D5F-44B04600748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800" dirty="0">
                <a:effectLst/>
                <a:latin typeface="Times New Roman" panose="02020603050405020304" pitchFamily="18" charset="0"/>
                <a:ea typeface="Times New Roman" panose="02020603050405020304" pitchFamily="18" charset="0"/>
              </a:rPr>
              <a:t>The context of Matthew 16:28 is the “Son of Man coming in His kingdom.” In order to understand what kingdom Jesus is referring to, one must connect this with Matt. 22–25 and Revelation 19–20. Then this must be compared with OT texts like Isa. 9, 11; Daniel 2, 9 and the Davidic covenant in 2 Sam. 7. </a:t>
            </a: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34FD17-DAA9-094E-8F68-5270A6799A8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dirty="0">
                <a:effectLst/>
                <a:latin typeface="Times New Roman" panose="02020603050405020304" pitchFamily="18" charset="0"/>
                <a:ea typeface="Times New Roman" panose="02020603050405020304" pitchFamily="18" charset="0"/>
              </a:rPr>
              <a:t>Putting these texts together in their respective contexts, the “kingdom” refers to the unscheduled future after Daniel’s Seventieth Week and specifically refers to the millennium. The burden of proof lies with the Preterists to demonstrate the reality that the Son of Man has come. The text further says that we will “see” the Son of Man coming, and it is in our judgment that it has not taken place. This kingdom does not refer to the spiritual kingdom but one that will be established at the coming of the Son of Man. </a:t>
            </a:r>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4601FAF-2463-F943-8E4A-C5379AB1510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5" name="Slide Image Placeholder 1"/>
          <p:cNvSpPr>
            <a:spLocks noGrp="1" noRot="1" noChangeAspect="1" noTextEdit="1"/>
          </p:cNvSpPr>
          <p:nvPr>
            <p:ph type="sldImg"/>
          </p:nvPr>
        </p:nvSpPr>
        <p:spPr>
          <a:ln/>
        </p:spPr>
      </p:sp>
      <p:sp>
        <p:nvSpPr>
          <p:cNvPr id="11427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27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1050E5AC-353C-F946-B708-6A832C3A820D}" type="slidenum">
              <a:rPr lang="en-US" sz="1200">
                <a:solidFill>
                  <a:prstClr val="black"/>
                </a:solidFill>
                <a:latin typeface="Calibri" charset="0"/>
              </a:rPr>
              <a:pPr algn="r" defTabSz="914400" fontAlgn="base">
                <a:spcBef>
                  <a:spcPct val="0"/>
                </a:spcBef>
                <a:spcAft>
                  <a:spcPct val="0"/>
                </a:spcAft>
              </a:pPr>
              <a:t>64</a:t>
            </a:fld>
            <a:endParaRPr lang="en-US" sz="1200">
              <a:solidFill>
                <a:prstClr val="black"/>
              </a:solidFill>
              <a:latin typeface="Calibri"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CB9E5B-4075-1347-AA22-D795DE78E55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rtl="0">
              <a:spcBef>
                <a:spcPts val="0"/>
              </a:spcBef>
              <a:spcAft>
                <a:spcPts val="0"/>
              </a:spcAft>
              <a:buFontTx/>
              <a:buNone/>
              <a:tabLst>
                <a:tab pos="571500" algn="l"/>
              </a:tabLst>
            </a:pPr>
            <a:r>
              <a:rPr lang="en-US" sz="1800" dirty="0">
                <a:effectLst/>
                <a:latin typeface="Times New Roman" panose="02020603050405020304" pitchFamily="18" charset="0"/>
                <a:ea typeface="Times New Roman" panose="02020603050405020304" pitchFamily="18" charset="0"/>
              </a:rPr>
              <a:t>“This generation” of Matt. 24:34 does not refer to that generation who heard Jesus. Its preceding and following passages give the context of what Jesus was trying to say. “This generation” refers to a time when the “birth pain begins” (Matt. 24:8). It will continue until “the gospel is preached to the whole world” (Matt. 24:14), the “abomination of desolation” spoken of by Daniel (Matt. 24:15; cf. Dan. 9:24-27) has taken place, the “great tribulation” (Matt. 24:21) has happened and the “the Son of Man will come” (Matt. 24:27). There are partial fulfillments of this prophecy at the destruction of the Jerusalem Temple in A.D. 70, but it does not parallel the complete prophetic data given and hence, it awaits future fulfillment. This is consistent with prophetic literature, as the prophets would integrate immediate present prophecy with distant future prophetic utterances. A case in point would be Isa. 61:1ff, which Jesus Himself reads in Luke 4:18-19a but stops at “… to proclaim the year of the Lord’s favor” (Luke 4:19a; cf. Isa. 61:1-2a). He sees Isa. 61:2bff as future. This would not have been obvious to the Jews in the OT times. Hence to draw on Jewish “apocalyptic understanding” can be off tangent, considering the total revelation in the Canon.</a:t>
            </a: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683493C-7074-5C4C-81AF-21E53116E1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solidFill>
                  <a:srgbClr val="000000"/>
                </a:solidFill>
                <a:effectLst/>
                <a:latin typeface="Times New Roman" panose="02020603050405020304" pitchFamily="18" charset="0"/>
                <a:ea typeface="Times New Roman" panose="02020603050405020304" pitchFamily="18" charset="0"/>
              </a:rPr>
              <a:t>Central to Preterist position is their interpretation of the Olivet Discourse of Matthew 24–25. They view all or most of these prophecies as fulfilled in the destruction of the Temple in A.D. 70. They would strongly depend on the phrase “this generation” of Matt. 24:34 to mean that generation who heard the Olivet Discourse. We have addressed some issues from Matthew above.</a:t>
            </a:r>
          </a:p>
          <a:p>
            <a:pPr eaLnBrk="1" hangingPunct="1"/>
            <a:endParaRPr lang="en-US" dirty="0"/>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909A9B8-A24D-DB4A-BEB1-643F815FFB4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800" dirty="0">
                <a:effectLst/>
                <a:latin typeface="Times New Roman" panose="02020603050405020304" pitchFamily="18" charset="0"/>
                <a:ea typeface="Times New Roman" panose="02020603050405020304" pitchFamily="18" charset="0"/>
              </a:rPr>
              <a:t>Some </a:t>
            </a:r>
            <a:r>
              <a:rPr lang="en-US" sz="1800" dirty="0">
                <a:solidFill>
                  <a:srgbClr val="000000"/>
                </a:solidFill>
                <a:effectLst/>
                <a:latin typeface="Times New Roman" panose="02020603050405020304" pitchFamily="18" charset="0"/>
                <a:ea typeface="Times New Roman" panose="02020603050405020304" pitchFamily="18" charset="0"/>
              </a:rPr>
              <a:t>important</a:t>
            </a:r>
            <a:r>
              <a:rPr lang="en-US" sz="1800" dirty="0">
                <a:effectLst/>
                <a:latin typeface="Times New Roman" panose="02020603050405020304" pitchFamily="18" charset="0"/>
                <a:ea typeface="Times New Roman" panose="02020603050405020304" pitchFamily="18" charset="0"/>
              </a:rPr>
              <a:t> points to this text are addressed above. Some further contextual observations are necessary.  Benware rightly points out that the preceding section of Matt. 23:35-39 clearly demonstrates Christ telling the Jews that the Jerusalem temple would be destroyed. </a:t>
            </a:r>
            <a:endParaRPr lang="en-US" dirty="0"/>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B4F50D-8886-2C42-B3A0-CD3BE0A786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342900" marR="0" lvl="0" indent="-342900" rtl="0">
              <a:spcBef>
                <a:spcPts val="0"/>
              </a:spcBef>
              <a:spcAft>
                <a:spcPts val="0"/>
              </a:spcAft>
              <a:buFont typeface="+mj-lt"/>
              <a:buAutoNum type="arabicPeriod"/>
              <a:tabLst>
                <a:tab pos="571500" algn="l"/>
              </a:tabLst>
            </a:pPr>
            <a:r>
              <a:rPr lang="en-US" sz="1800" dirty="0">
                <a:effectLst/>
                <a:latin typeface="Times New Roman" panose="02020603050405020304" pitchFamily="18" charset="0"/>
                <a:ea typeface="Times New Roman" panose="02020603050405020304" pitchFamily="18" charset="0"/>
              </a:rPr>
              <a:t>However, Matt. 23:39 also looks into the future to a time when Israel will welcome the Messiah. The OT prophets foresaw into the future a time when Israel, as a nation, would be restored to their land.</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The texts are too numerous but we will highlight a few sample texts without priority or importance given to the order. Many texts see Israel restored in the future, such as Isa. 54 where God affirms an eternal covenant of peace. Ezekiel 36–48 sees Israel in the restored Temple worship. It is strange that we should bring our modern understanding into the text of this temple vision and make it symbolic. It needs to be noted that the vision of the ark and the holy place given to Moses was done exactly according to the given measurements (Exod. 39:32). It would seem even stranger to a non-Christian scholar to change the methodology of interpretation for Ezekiel’s vision of the temple within the same OT Canon.</a:t>
            </a:r>
          </a:p>
          <a:p>
            <a:pPr eaLnBrk="1" hangingPunct="1"/>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D16CD-5627-0243-9590-59AF0F12A47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B5B71C2-A30F-0742-919A-CE27644E241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rtl="0">
              <a:spcBef>
                <a:spcPts val="0"/>
              </a:spcBef>
              <a:spcAft>
                <a:spcPts val="0"/>
              </a:spcAft>
              <a:buFontTx/>
              <a:buNone/>
              <a:tabLst>
                <a:tab pos="571500" algn="l"/>
              </a:tabLst>
            </a:pPr>
            <a:r>
              <a:rPr lang="en-US" sz="1800" dirty="0">
                <a:effectLst/>
                <a:latin typeface="Times New Roman" panose="02020603050405020304" pitchFamily="18" charset="0"/>
                <a:ea typeface="Times New Roman" panose="02020603050405020304" pitchFamily="18" charset="0"/>
              </a:rPr>
              <a:t>The “abomination of desolation” in Matt. 24:15 is seen to have occurred by the Preterists during the temple destruction in A.D. 70 by the Romans. However, Benware points out that the “differences between Matthew 24 and Vespasian’s destruction of the temple are great.” The incidence and the texts surrounding Matthew 24 and Daniel 9 need to be taken into consideration. The background to the text lies in the three questions posed by the disciples in Matt. 24:3. </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marL="0" marR="0" indent="342900">
              <a:spcBef>
                <a:spcPts val="0"/>
              </a:spcBef>
              <a:spcAft>
                <a:spcPts val="0"/>
              </a:spcAft>
            </a:pPr>
            <a:r>
              <a:rPr lang="en-US" sz="1800" dirty="0">
                <a:effectLst/>
                <a:latin typeface="Times New Roman" panose="02020603050405020304" pitchFamily="18" charset="0"/>
                <a:ea typeface="Times New Roman" panose="02020603050405020304" pitchFamily="18" charset="0"/>
              </a:rPr>
              <a:t>—Benware, </a:t>
            </a:r>
            <a:r>
              <a:rPr lang="en-US" sz="1800" i="1" dirty="0">
                <a:effectLst/>
                <a:latin typeface="Times New Roman" panose="02020603050405020304" pitchFamily="18" charset="0"/>
                <a:ea typeface="Times New Roman" panose="02020603050405020304" pitchFamily="18" charset="0"/>
              </a:rPr>
              <a:t>Understanding End Times Prophecy</a:t>
            </a:r>
            <a:r>
              <a:rPr lang="en-US" sz="1800" dirty="0">
                <a:effectLst/>
                <a:latin typeface="Times New Roman" panose="02020603050405020304" pitchFamily="18" charset="0"/>
                <a:ea typeface="Times New Roman" panose="02020603050405020304" pitchFamily="18" charset="0"/>
              </a:rPr>
              <a:t>, 179.</a:t>
            </a:r>
          </a:p>
          <a:p>
            <a:pPr eaLnBrk="1" hangingPunct="1"/>
            <a:endParaRPr lang="en-US" dirty="0"/>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956B66-035F-7B4D-A810-8A7F81344C2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solidFill>
                  <a:srgbClr val="000000"/>
                </a:solidFill>
                <a:effectLst/>
                <a:latin typeface="Times New Roman" panose="02020603050405020304" pitchFamily="18" charset="0"/>
                <a:ea typeface="Times New Roman" panose="02020603050405020304" pitchFamily="18" charset="0"/>
              </a:rPr>
              <a:t>First, they ask Him, “Tell us, when will all these things take place?” “These things” refers to Matt. 24:1-2. The answers Jesus gave here move into the far distant future just the way Daniel had asked concerning the seventy years of captivity (Dan. 9:1-2). As he was praying and confessing (Dan. 9:20), the angel Gabriel came and revealed the plan of God till the “end of sin,” which brings “everlasting righteousness” (Daniel 9:24ff).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second question was “what will be the sign of your coming?” (Matt. 24:3). Jesus responded by giving the signs of His Second Coming that highly parallel Daniel 9 and others.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 </a:t>
            </a:r>
          </a:p>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third question raised was, “What will be the end of the age?” These last two questions are interlinked, and this is the whole purpose of the Olivet Discourse. Deviation from the context of the disciples’ questions in dealing with these chapters will surely give one a wrong conclusion of the meaning of the text and the timing of its occurrence. The “abomination of desolation” is to be particularly understood with the breaking of the covenant at midpoint of the tribulation (Daniel 9:27) necessitating further outpouring of God’s wrath in the bowl judgments of Revelation. The “abomination of desolation” must not be confused with the destruction of Jerusalem in A.D. 70. The similarities must not mislead us into ignoring the differences between them. Differences, even if there was only one, must be given due consideration in prophetic literature.</a:t>
            </a:r>
          </a:p>
          <a:p>
            <a:pPr eaLnBrk="1" hangingPunct="1"/>
            <a:endParaRPr lang="en-US" dirty="0"/>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515E786-0E26-4745-9B48-3BB18F15DD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575945" marR="0" indent="490855">
              <a:spcBef>
                <a:spcPts val="0"/>
              </a:spcBef>
              <a:spcAft>
                <a:spcPts val="0"/>
              </a:spcAft>
            </a:pPr>
            <a:r>
              <a:rPr lang="en-US" sz="1800" dirty="0">
                <a:solidFill>
                  <a:srgbClr val="000000"/>
                </a:solidFill>
                <a:effectLst/>
                <a:latin typeface="Times New Roman" panose="02020603050405020304" pitchFamily="18" charset="0"/>
                <a:ea typeface="Times New Roman" panose="02020603050405020304" pitchFamily="18" charset="0"/>
              </a:rPr>
              <a:t>The coming of Jesus has been dealt with above. Preterists would see the “signs in heaven” of Matt. 24:29-31 as a dramatic way of expressing national calamity or victory in battle.” The dangers of such symbolism or allegorizing of the text are very much present in the “health and wealth” gospel today. Spiritualizing such texts would legitimize the modern-day gospel preachers and would do damage to the authority of the Scripture. It would then become a post-modernist way of looking at the text.</a:t>
            </a:r>
          </a:p>
          <a:p>
            <a:pPr marL="0" marR="0" indent="34290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a:p>
            <a:pPr eaLnBrk="1" hangingPunct="1"/>
            <a:endParaRPr lang="en-US" dirty="0"/>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5D3A727-ED0F-FD42-B6B6-F4F4CE9390E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28600" marR="0">
              <a:spcBef>
                <a:spcPts val="0"/>
              </a:spcBef>
              <a:spcAft>
                <a:spcPts val="0"/>
              </a:spcAft>
            </a:pPr>
            <a:endParaRPr lang="en-US" sz="1800" dirty="0">
              <a:effectLst/>
              <a:latin typeface="Times New Roman" panose="02020603050405020304" pitchFamily="18" charset="0"/>
              <a:ea typeface="Times New Roman" panose="02020603050405020304" pitchFamily="18"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93A80AD-ACF1-514E-8EF9-0D504F93B2B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Footnote: Gentry and Ice, </a:t>
            </a:r>
            <a:r>
              <a:rPr lang="en-US" sz="1200" i="1" dirty="0">
                <a:effectLst/>
                <a:latin typeface="Times New Roman" panose="02020603050405020304" pitchFamily="18" charset="0"/>
                <a:ea typeface="Times New Roman" panose="02020603050405020304" pitchFamily="18" charset="0"/>
              </a:rPr>
              <a:t>The Great Tribulation</a:t>
            </a:r>
            <a:r>
              <a:rPr lang="en-US" sz="1200" dirty="0">
                <a:effectLst/>
                <a:latin typeface="Times New Roman" panose="02020603050405020304" pitchFamily="18" charset="0"/>
                <a:ea typeface="Times New Roman" panose="02020603050405020304" pitchFamily="18" charset="0"/>
              </a:rPr>
              <a:t>, 55. Their line of defense seems reasonable in light of OT texts like “the mountains quake at the presence of the Lord,” where in reality the mountains may not have quaked. </a:t>
            </a:r>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3" name="Slide Image Placeholder 1"/>
          <p:cNvSpPr>
            <a:spLocks noGrp="1" noRot="1" noChangeAspect="1" noTextEdit="1"/>
          </p:cNvSpPr>
          <p:nvPr>
            <p:ph type="sldImg"/>
          </p:nvPr>
        </p:nvSpPr>
        <p:spPr>
          <a:ln/>
        </p:spPr>
      </p:sp>
      <p:sp>
        <p:nvSpPr>
          <p:cNvPr id="11448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48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09E655B9-9F1F-0745-AA90-DEBADC2A2B0C}" type="slidenum">
              <a:rPr lang="en-US" sz="1200">
                <a:solidFill>
                  <a:prstClr val="black"/>
                </a:solidFill>
                <a:latin typeface="Calibri" charset="0"/>
              </a:rPr>
              <a:pPr algn="r" defTabSz="914400" fontAlgn="base">
                <a:spcBef>
                  <a:spcPct val="0"/>
                </a:spcBef>
                <a:spcAft>
                  <a:spcPct val="0"/>
                </a:spcAft>
              </a:pPr>
              <a:t>65</a:t>
            </a:fld>
            <a:endParaRPr lang="en-US" sz="1200">
              <a:solidFill>
                <a:prstClr val="black"/>
              </a:solidFill>
              <a:latin typeface="Calibri"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B06558-EF61-3C43-84DA-A8433F6E262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This line of argument is taken up by the Preterists. Gentry further comments, “Prophets often express national catastrophes in terms of cosmic destruction.”. </a:t>
            </a:r>
          </a:p>
          <a:p>
            <a:pPr eaLnBrk="1" hangingPunct="1"/>
            <a:endParaRPr lang="en-US" dirty="0"/>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DD6EB0-EB03-D544-A6E2-65A8296DEC6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dirty="0">
                <a:effectLst/>
                <a:latin typeface="Times New Roman" panose="02020603050405020304" pitchFamily="18" charset="0"/>
                <a:ea typeface="Times New Roman" panose="02020603050405020304" pitchFamily="18" charset="0"/>
              </a:rPr>
              <a:t>This point is well taken but what they fail to recognize is that the context of whether the cosmic disturbance is referring typologically to some national destruction, or it is actually referring to actual cosmic disturbances. Contextual understanding and usage of such words by the prophets in view of the culmination of history with texts in Daniel and Revelation would affirm a real occurrence of such cosmic disturbance of immense proportion. Matthew 24:21 makes it clear that this “great tribulation,” referring to great cosmic disturbances, is perfectly in tandem with Revelation judgments, which “has not been from the beginning of the world until now, no and never will be.” No doubt there have been great calamities such as the flood, destruction of Sodom and Gomorrah, the rise and fall of nations in history, world wars, Jewish massacre by Hitler and Stalin, the recent Tsunami and the 9/11 bombings. These have happened, but they are not </a:t>
            </a:r>
            <a:r>
              <a:rPr lang="en-US" sz="1200" i="1" dirty="0">
                <a:effectLst/>
                <a:latin typeface="Times New Roman" panose="02020603050405020304" pitchFamily="18" charset="0"/>
                <a:ea typeface="Times New Roman" panose="02020603050405020304" pitchFamily="18" charset="0"/>
              </a:rPr>
              <a:t>the</a:t>
            </a:r>
            <a:r>
              <a:rPr lang="en-US" sz="1200" dirty="0">
                <a:effectLst/>
                <a:latin typeface="Times New Roman" panose="02020603050405020304" pitchFamily="18" charset="0"/>
                <a:ea typeface="Times New Roman" panose="02020603050405020304" pitchFamily="18" charset="0"/>
              </a:rPr>
              <a:t> “tribulation” referred to in Revelation 6–19 and Matthew 23–24</a:t>
            </a:r>
            <a:endParaRPr lang="en-US" dirty="0"/>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D09A41-3533-3344-B9ED-89360803F2F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228600" marR="0">
              <a:spcBef>
                <a:spcPts val="0"/>
              </a:spcBef>
              <a:spcAft>
                <a:spcPts val="0"/>
              </a:spcAft>
            </a:pPr>
            <a:r>
              <a:rPr lang="en-US" sz="1200" dirty="0">
                <a:effectLst/>
                <a:latin typeface="Times New Roman" panose="02020603050405020304" pitchFamily="18" charset="0"/>
                <a:ea typeface="Times New Roman" panose="02020603050405020304" pitchFamily="18" charset="0"/>
              </a:rPr>
              <a:t>Although there is a tendency for Preterists to be eclectic in their hermeneutical approach, we must not totally disregard their view.  It can be helpful to see another interpretation or understanding of Scripture. </a:t>
            </a:r>
          </a:p>
          <a:p>
            <a:pPr marL="228600" marR="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marL="22860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Times New Roman" panose="02020603050405020304" pitchFamily="18" charset="0"/>
                <a:ea typeface="Times New Roman" panose="02020603050405020304" pitchFamily="18" charset="0"/>
              </a:rPr>
              <a:t>That understanding is not there for us to criticize or fight about but for us to learn to see things from a different angle than our own. Paul, in his second letter to Timothy, reiterated, “The Lord’s bondservant must not be quarrelsome” (2 Tim. 2:24). We must come to an understanding that there are many different views and doctrines, but the point is not for us to push through our own understanding and interpretation.</a:t>
            </a:r>
          </a:p>
          <a:p>
            <a:pPr marL="228600" marR="0" lvl="0" indent="0" algn="l" defTabSz="457200" rtl="0" eaLnBrk="1" fontAlgn="auto" latinLnBrk="0" hangingPunct="1">
              <a:lnSpc>
                <a:spcPct val="100000"/>
              </a:lnSpc>
              <a:spcBef>
                <a:spcPts val="0"/>
              </a:spcBef>
              <a:spcAft>
                <a:spcPts val="0"/>
              </a:spcAft>
              <a:buClrTx/>
              <a:buSzTx/>
              <a:buFontTx/>
              <a:buNone/>
              <a:tabLst/>
              <a:defRPr/>
            </a:pPr>
            <a:endParaRPr lang="en-US" sz="1200" dirty="0">
              <a:effectLst/>
              <a:latin typeface="Times New Roman" panose="02020603050405020304" pitchFamily="18" charset="0"/>
              <a:ea typeface="Times New Roman" panose="02020603050405020304" pitchFamily="18" charset="0"/>
            </a:endParaRPr>
          </a:p>
          <a:p>
            <a:pPr marL="2286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This view needs to be weighed to shed more light on our understanding. Perhaps it gives us an even firmer reason to stick to our own beliefs and understanding. Or does it throw doubt at us? If so, we should then be spurred to dig deeper into the Word of God for further study, understanding, and revelation.</a:t>
            </a:r>
          </a:p>
          <a:p>
            <a:pPr marL="2286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2286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As pastors or teachers, this can then ensure that we are teaching the Scriptures as it is (or at least the way we have understood it, having thought through and debated it) and not mislead others or have anything to do with “irreverent silly myths” or “worldly fables” as was warned by Paul in 1 Tim. 4:7.</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228600" marR="0">
              <a:spcBef>
                <a:spcPts val="0"/>
              </a:spcBef>
              <a:spcAft>
                <a:spcPts val="0"/>
              </a:spcAft>
            </a:pPr>
            <a:r>
              <a:rPr lang="en-US" sz="1800" dirty="0">
                <a:effectLst/>
                <a:latin typeface="Times New Roman" panose="02020603050405020304" pitchFamily="18" charset="0"/>
                <a:ea typeface="Times New Roman" panose="02020603050405020304" pitchFamily="18" charset="0"/>
              </a:rPr>
              <a:t>We cannot undermine the importance of the future aspect of the Second Coming, the bodily resurrection and the impending future Day of the Lord. It can serve to encourage the believers to live pure, holy and reverent lives before the Lord and before men. It would also give hope in the present time when one goes through difficulties, sufferings and persecutions. </a:t>
            </a:r>
          </a:p>
          <a:p>
            <a:pPr marL="228600" marR="0" lvl="0" indent="0" algn="l" defTabSz="457200" rtl="0" eaLnBrk="1" fontAlgn="auto" latinLnBrk="0" hangingPunct="1">
              <a:lnSpc>
                <a:spcPct val="100000"/>
              </a:lnSpc>
              <a:spcBef>
                <a:spcPts val="0"/>
              </a:spcBef>
              <a:spcAft>
                <a:spcPts val="0"/>
              </a:spcAft>
              <a:buClrTx/>
              <a:buSzTx/>
              <a:buFontTx/>
              <a:buNone/>
              <a:tabLst/>
              <a:defRPr/>
            </a:pPr>
            <a:endParaRPr lang="en-US" sz="1200" dirty="0">
              <a:effectLst/>
              <a:latin typeface="Times New Roman" panose="02020603050405020304" pitchFamily="18" charset="0"/>
              <a:ea typeface="Times New Roman" panose="02020603050405020304" pitchFamily="18" charset="0"/>
            </a:endParaRPr>
          </a:p>
          <a:p>
            <a:pPr marL="228600" marR="0">
              <a:spcBef>
                <a:spcPts val="0"/>
              </a:spcBef>
              <a:spcAft>
                <a:spcPts val="0"/>
              </a:spcAft>
            </a:pPr>
            <a:endParaRPr lang="en-US" sz="1200" dirty="0">
              <a:effectLst/>
              <a:latin typeface="Times New Roman" panose="02020603050405020304" pitchFamily="18" charset="0"/>
              <a:ea typeface="Times New Roman" panose="02020603050405020304" pitchFamily="18" charset="0"/>
            </a:endParaRPr>
          </a:p>
          <a:p>
            <a:pPr eaLnBrk="1" hangingPunct="1"/>
            <a:endParaRPr lang="en-US" dirty="0"/>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02BBED5-6C88-FC4E-937C-E12B9C8B16D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This is what it means to live our lives on the “alert” as Jesus said in Matthew 24:42, where he warned, “Therefore be on the </a:t>
            </a:r>
            <a:r>
              <a:rPr lang="en-US" sz="1800" b="1" i="1" dirty="0">
                <a:effectLst/>
                <a:latin typeface="Times New Roman" panose="02020603050405020304" pitchFamily="18" charset="0"/>
                <a:ea typeface="Times New Roman" panose="02020603050405020304" pitchFamily="18" charset="0"/>
              </a:rPr>
              <a:t>alert</a:t>
            </a:r>
            <a:r>
              <a:rPr lang="en-US" sz="1800" dirty="0">
                <a:effectLst/>
                <a:latin typeface="Times New Roman" panose="02020603050405020304" pitchFamily="18" charset="0"/>
                <a:ea typeface="Times New Roman" panose="02020603050405020304" pitchFamily="18" charset="0"/>
              </a:rPr>
              <a:t> for you do not know which day your Lord is coming.” </a:t>
            </a:r>
          </a:p>
          <a:p>
            <a:pPr eaLnBrk="1" hangingPunct="1"/>
            <a:endParaRPr lang="en-US" dirty="0"/>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3D473D-C091-8948-8F99-361B3084560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432578" name="Rectangle 2"/>
          <p:cNvSpPr>
            <a:spLocks noGrp="1" noRot="1" noChangeAspect="1" noChangeArrowheads="1"/>
          </p:cNvSpPr>
          <p:nvPr>
            <p:ph type="sldImg"/>
          </p:nvPr>
        </p:nvSpPr>
        <p:spPr>
          <a:solidFill>
            <a:srgbClr val="FFFFFF"/>
          </a:solidFill>
          <a:ln/>
        </p:spPr>
      </p:sp>
      <p:sp>
        <p:nvSpPr>
          <p:cNvPr id="1432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dirty="0">
                <a:effectLst/>
                <a:latin typeface="Times New Roman" panose="02020603050405020304" pitchFamily="18" charset="0"/>
                <a:ea typeface="Times New Roman" panose="02020603050405020304" pitchFamily="18" charset="0"/>
              </a:rPr>
              <a:t>Hence, regardless of which eschatological stand we take, we should do exactly that. Be on the alert—live pure, holy and reverent lives, tell others about Jesus and tell them to do exactly the same!</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algn="ctr">
              <a:spcBef>
                <a:spcPts val="0"/>
              </a:spcBef>
              <a:spcAft>
                <a:spcPts val="0"/>
              </a:spcAft>
            </a:pPr>
            <a:r>
              <a:rPr lang="en-US" sz="1800" dirty="0">
                <a:effectLst/>
                <a:latin typeface="Times New Roman" panose="02020603050405020304" pitchFamily="18" charset="0"/>
                <a:ea typeface="Times New Roman" panose="02020603050405020304" pitchFamily="18" charset="0"/>
              </a:rPr>
              <a:t>BIBLIOGRAPHY</a:t>
            </a:r>
          </a:p>
          <a:p>
            <a:pPr marL="0" marR="0" algn="ctr">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Aune, David E. </a:t>
            </a:r>
            <a:r>
              <a:rPr lang="en-US" sz="1800" i="1" dirty="0">
                <a:effectLst/>
                <a:latin typeface="Times New Roman" panose="02020603050405020304" pitchFamily="18" charset="0"/>
                <a:ea typeface="Times New Roman" panose="02020603050405020304" pitchFamily="18" charset="0"/>
              </a:rPr>
              <a:t>Revelation 1-5. </a:t>
            </a:r>
            <a:r>
              <a:rPr lang="en-US" sz="1800" dirty="0">
                <a:effectLst/>
                <a:latin typeface="Times New Roman" panose="02020603050405020304" pitchFamily="18" charset="0"/>
                <a:ea typeface="Times New Roman" panose="02020603050405020304" pitchFamily="18" charset="0"/>
              </a:rPr>
              <a:t>Word Biblical Commentary. Vol. 52. Waco, Texas:</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Word Books, 1997.</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Beale, G. K. </a:t>
            </a:r>
            <a:r>
              <a:rPr lang="en-US" sz="1800" i="1" dirty="0">
                <a:effectLst/>
                <a:latin typeface="Times New Roman" panose="02020603050405020304" pitchFamily="18" charset="0"/>
                <a:ea typeface="Times New Roman" panose="02020603050405020304" pitchFamily="18" charset="0"/>
              </a:rPr>
              <a:t>The Book of Revelation: A Commentary on the Greek Text</a:t>
            </a:r>
            <a:r>
              <a:rPr lang="en-US" sz="1800" dirty="0">
                <a:effectLst/>
                <a:latin typeface="Times New Roman" panose="02020603050405020304" pitchFamily="18" charset="0"/>
                <a:ea typeface="Times New Roman" panose="02020603050405020304" pitchFamily="18" charset="0"/>
              </a:rPr>
              <a:t>.</a:t>
            </a:r>
            <a:r>
              <a:rPr lang="en-US" sz="1800" i="1"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Grand</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Rapids: Eerdmans, 1999.</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Benware, Paul N. </a:t>
            </a:r>
            <a:r>
              <a:rPr lang="en-US" sz="1800" i="1" dirty="0">
                <a:effectLst/>
                <a:latin typeface="Times New Roman" panose="02020603050405020304" pitchFamily="18" charset="0"/>
                <a:ea typeface="Times New Roman" panose="02020603050405020304" pitchFamily="18" charset="0"/>
              </a:rPr>
              <a:t>Understanding End Times Prophecy: A Comprehensive Approach</a:t>
            </a:r>
            <a:r>
              <a:rPr lang="en-US" sz="1800" dirty="0">
                <a:effectLst/>
                <a:latin typeface="Times New Roman" panose="02020603050405020304" pitchFamily="18" charset="0"/>
                <a:ea typeface="Times New Roman" panose="02020603050405020304" pitchFamily="18" charset="0"/>
              </a:rPr>
              <a:t>.</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Chicago: Moody Publishers, 1995, 2006.</a:t>
            </a:r>
          </a:p>
          <a:p>
            <a:pPr marL="0" marR="0">
              <a:spcBef>
                <a:spcPts val="0"/>
              </a:spcBef>
              <a:spcAft>
                <a:spcPts val="0"/>
              </a:spcAft>
              <a:tabLst>
                <a:tab pos="2743200" algn="ctr"/>
                <a:tab pos="5486400" algn="r"/>
                <a:tab pos="457200" algn="l"/>
              </a:tabLs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Eusebius. </a:t>
            </a:r>
            <a:r>
              <a:rPr lang="en-US" sz="1800" i="1" dirty="0">
                <a:effectLst/>
                <a:latin typeface="Times New Roman" panose="02020603050405020304" pitchFamily="18" charset="0"/>
                <a:ea typeface="Times New Roman" panose="02020603050405020304" pitchFamily="18" charset="0"/>
              </a:rPr>
              <a:t>The History of the Church</a:t>
            </a:r>
            <a:r>
              <a:rPr lang="en-US" sz="1800" dirty="0">
                <a:effectLst/>
                <a:latin typeface="Times New Roman" panose="02020603050405020304" pitchFamily="18" charset="0"/>
                <a:ea typeface="Times New Roman" panose="02020603050405020304" pitchFamily="18" charset="0"/>
              </a:rPr>
              <a:t>, trans. By G. A. Williamson. New York, Penguin,</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1989.</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Gentry, Kenneth L. Jr. &amp; Thomas Ice. </a:t>
            </a:r>
            <a:r>
              <a:rPr lang="en-US" sz="1800" i="1" dirty="0">
                <a:effectLst/>
                <a:latin typeface="Times New Roman" panose="02020603050405020304" pitchFamily="18" charset="0"/>
                <a:ea typeface="Times New Roman" panose="02020603050405020304" pitchFamily="18" charset="0"/>
              </a:rPr>
              <a:t>The Great Tribulation: Past or Future?</a:t>
            </a:r>
            <a:r>
              <a:rPr lang="en-US" sz="1800" dirty="0">
                <a:effectLst/>
                <a:latin typeface="Times New Roman" panose="02020603050405020304" pitchFamily="18" charset="0"/>
                <a:ea typeface="Times New Roman" panose="02020603050405020304" pitchFamily="18" charset="0"/>
              </a:rPr>
              <a:t> Grand</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Rapids: Kregel, 1999.</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Hitchcock, Mark L. “A Critique of the Preterist view of ‘soon’ and ‘near’ in</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Revelation.” </a:t>
            </a:r>
            <a:r>
              <a:rPr lang="en-US" sz="1800" i="1" dirty="0">
                <a:effectLst/>
                <a:latin typeface="Times New Roman" panose="02020603050405020304" pitchFamily="18" charset="0"/>
                <a:ea typeface="Times New Roman" panose="02020603050405020304" pitchFamily="18" charset="0"/>
              </a:rPr>
              <a:t>Bibliotheca Sacra 163 no 652</a:t>
            </a:r>
            <a:r>
              <a:rPr lang="en-US" sz="1800" dirty="0">
                <a:effectLst/>
                <a:latin typeface="Times New Roman" panose="02020603050405020304" pitchFamily="18" charset="0"/>
                <a:ea typeface="Times New Roman" panose="02020603050405020304" pitchFamily="18" charset="0"/>
              </a:rPr>
              <a:t> (2006): 467-478.</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_____. “A Critique of the Preterist view of the Temple in Revelation 11:1-2.”</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r>
              <a:rPr lang="en-US" sz="1800" i="1" dirty="0">
                <a:effectLst/>
                <a:latin typeface="Times New Roman" panose="02020603050405020304" pitchFamily="18" charset="0"/>
                <a:ea typeface="Times New Roman" panose="02020603050405020304" pitchFamily="18" charset="0"/>
              </a:rPr>
              <a:t>Bibliotheca Sacra 164 no 654</a:t>
            </a:r>
            <a:r>
              <a:rPr lang="en-US" sz="1800" dirty="0">
                <a:effectLst/>
                <a:latin typeface="Times New Roman" panose="02020603050405020304" pitchFamily="18" charset="0"/>
                <a:ea typeface="Times New Roman" panose="02020603050405020304" pitchFamily="18" charset="0"/>
              </a:rPr>
              <a:t> (2007): 219-236.</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_____. “A Critique of the Preterist view of Revelation 17:9-11 and Nero.” </a:t>
            </a:r>
            <a:r>
              <a:rPr lang="en-US" sz="1800" i="1" dirty="0">
                <a:effectLst/>
                <a:latin typeface="Times New Roman" panose="02020603050405020304" pitchFamily="18" charset="0"/>
                <a:ea typeface="Times New Roman" panose="02020603050405020304" pitchFamily="18" charset="0"/>
              </a:rPr>
              <a:t>Bibliotheca</a:t>
            </a:r>
            <a:endParaRPr lang="en-US" sz="18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800" i="1" dirty="0">
                <a:effectLst/>
                <a:latin typeface="Times New Roman" panose="02020603050405020304" pitchFamily="18" charset="0"/>
                <a:ea typeface="Times New Roman" panose="02020603050405020304" pitchFamily="18" charset="0"/>
              </a:rPr>
              <a:t>     Sacra 164 no 656</a:t>
            </a:r>
            <a:r>
              <a:rPr lang="en-US" sz="1800" dirty="0">
                <a:effectLst/>
                <a:latin typeface="Times New Roman" panose="02020603050405020304" pitchFamily="18" charset="0"/>
                <a:ea typeface="Times New Roman" panose="02020603050405020304" pitchFamily="18" charset="0"/>
              </a:rPr>
              <a:t> (2007): 472-485</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Johnson, Alan. “Revelation.” In </a:t>
            </a:r>
            <a:r>
              <a:rPr lang="en-US" sz="1800" i="1" dirty="0">
                <a:effectLst/>
                <a:latin typeface="Times New Roman" panose="02020603050405020304" pitchFamily="18" charset="0"/>
                <a:ea typeface="Times New Roman" panose="02020603050405020304" pitchFamily="18" charset="0"/>
              </a:rPr>
              <a:t>Expositors Bible Commentary</a:t>
            </a:r>
            <a:r>
              <a:rPr lang="en-US" sz="1800" dirty="0">
                <a:effectLst/>
                <a:latin typeface="Times New Roman" panose="02020603050405020304" pitchFamily="18" charset="0"/>
                <a:ea typeface="Times New Roman" panose="02020603050405020304" pitchFamily="18" charset="0"/>
              </a:rPr>
              <a:t>, Vol. 12.</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Edited by Frank E. Gaebelein, 397-603. Grand Rapids: Zondervan, 1981.</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Osborne, Grant R. </a:t>
            </a:r>
            <a:r>
              <a:rPr lang="en-US" sz="1800" i="1" dirty="0">
                <a:effectLst/>
                <a:latin typeface="Times New Roman" panose="02020603050405020304" pitchFamily="18" charset="0"/>
                <a:ea typeface="Times New Roman" panose="02020603050405020304" pitchFamily="18" charset="0"/>
              </a:rPr>
              <a:t>The Hermeneutical Spiral: A Comprehensive Introduction to</a:t>
            </a:r>
            <a:endParaRPr lang="en-US" sz="1800" dirty="0">
              <a:effectLst/>
              <a:latin typeface="Times New Roman" panose="02020603050405020304" pitchFamily="18" charset="0"/>
              <a:ea typeface="Times New Roman" panose="02020603050405020304" pitchFamily="18" charset="0"/>
            </a:endParaRPr>
          </a:p>
          <a:p>
            <a:pPr marL="0" marR="0">
              <a:spcBef>
                <a:spcPts val="0"/>
              </a:spcBef>
              <a:spcAft>
                <a:spcPts val="0"/>
              </a:spcAft>
            </a:pPr>
            <a:r>
              <a:rPr lang="en-US" sz="1800" i="1" dirty="0">
                <a:effectLst/>
                <a:latin typeface="Times New Roman" panose="02020603050405020304" pitchFamily="18" charset="0"/>
                <a:ea typeface="Times New Roman" panose="02020603050405020304" pitchFamily="18" charset="0"/>
              </a:rPr>
              <a:t>     Biblical Interpretation</a:t>
            </a:r>
            <a:r>
              <a:rPr lang="en-US" sz="1800" dirty="0">
                <a:effectLst/>
                <a:latin typeface="Times New Roman" panose="02020603050405020304" pitchFamily="18" charset="0"/>
                <a:ea typeface="Times New Roman" panose="02020603050405020304" pitchFamily="18" charset="0"/>
              </a:rPr>
              <a:t>.</a:t>
            </a:r>
            <a:r>
              <a:rPr lang="en-US" sz="1800" i="1"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Downers Grove: IVP, 1991.</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Riddlebarger, Kim. </a:t>
            </a:r>
            <a:r>
              <a:rPr lang="en-US" sz="1800" i="1" dirty="0">
                <a:effectLst/>
                <a:latin typeface="Times New Roman" panose="02020603050405020304" pitchFamily="18" charset="0"/>
                <a:ea typeface="Times New Roman" panose="02020603050405020304" pitchFamily="18" charset="0"/>
              </a:rPr>
              <a:t>The Man of Sin: Uncovering the Truth about Antichrist</a:t>
            </a:r>
            <a:r>
              <a:rPr lang="en-US" sz="1800" dirty="0">
                <a:effectLst/>
                <a:latin typeface="Times New Roman" panose="02020603050405020304" pitchFamily="18" charset="0"/>
                <a:ea typeface="Times New Roman" panose="02020603050405020304" pitchFamily="18" charset="0"/>
              </a:rPr>
              <a:t>. Grand</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Rapids: Baker Books, 2006.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i="1" dirty="0">
                <a:effectLst/>
                <a:latin typeface="Times New Roman" panose="02020603050405020304" pitchFamily="18" charset="0"/>
                <a:ea typeface="Times New Roman" panose="02020603050405020304" pitchFamily="18" charset="0"/>
              </a:rPr>
              <a:t>The Holy Bible</a:t>
            </a:r>
            <a:r>
              <a:rPr lang="en-US" sz="1800" dirty="0">
                <a:effectLst/>
                <a:latin typeface="Times New Roman" panose="02020603050405020304" pitchFamily="18" charset="0"/>
                <a:ea typeface="Times New Roman" panose="02020603050405020304" pitchFamily="18" charset="0"/>
              </a:rPr>
              <a:t>. English Standard Version. Illinois: Good News Publishers, 2001.</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Thomas, Robert L. </a:t>
            </a:r>
            <a:r>
              <a:rPr lang="en-US" sz="1800" i="1" dirty="0">
                <a:effectLst/>
                <a:latin typeface="Times New Roman" panose="02020603050405020304" pitchFamily="18" charset="0"/>
                <a:ea typeface="Times New Roman" panose="02020603050405020304" pitchFamily="18" charset="0"/>
              </a:rPr>
              <a:t>Revelation 1-7</a:t>
            </a:r>
            <a:r>
              <a:rPr lang="en-US" sz="1800" dirty="0">
                <a:effectLst/>
                <a:latin typeface="Times New Roman" panose="02020603050405020304" pitchFamily="18" charset="0"/>
                <a:ea typeface="Times New Roman" panose="02020603050405020304" pitchFamily="18" charset="0"/>
              </a:rPr>
              <a:t>. Wycliffe Exegetical Commentary. Vol. 1. Chicago:</a:t>
            </a:r>
          </a:p>
          <a:p>
            <a:pPr marL="0" marR="0">
              <a:spcBef>
                <a:spcPts val="0"/>
              </a:spcBef>
              <a:spcAft>
                <a:spcPts val="0"/>
              </a:spcAft>
            </a:pPr>
            <a:r>
              <a:rPr lang="en-US" sz="1800" dirty="0">
                <a:effectLst/>
                <a:latin typeface="Times New Roman" panose="02020603050405020304" pitchFamily="18" charset="0"/>
                <a:ea typeface="Times New Roman" panose="02020603050405020304" pitchFamily="18" charset="0"/>
              </a:rPr>
              <a:t>     Moody, 1992.</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9BDE32BD-EFF9-8446-B8EB-B2EBCD386638}" type="slidenum">
              <a:rPr lang="en-US" sz="1200">
                <a:solidFill>
                  <a:srgbClr val="000000"/>
                </a:solidFill>
                <a:latin typeface="Times New Roman" charset="0"/>
              </a:rPr>
              <a:pPr algn="r" defTabSz="914400" eaLnBrk="0" fontAlgn="base" hangingPunct="0">
                <a:spcBef>
                  <a:spcPct val="0"/>
                </a:spcBef>
                <a:spcAft>
                  <a:spcPct val="0"/>
                </a:spcAft>
              </a:pPr>
              <a:t>421</a:t>
            </a:fld>
            <a:endParaRPr lang="en-US" sz="1200">
              <a:solidFill>
                <a:srgbClr val="000000"/>
              </a:solidFill>
              <a:latin typeface="Times New Roman"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B4A46A14-583B-2A44-8F55-392A26B85C92}" type="slidenum">
              <a:rPr lang="en-US" sz="1200" smtClean="0">
                <a:solidFill>
                  <a:prstClr val="black"/>
                </a:solidFill>
              </a:rPr>
              <a:pPr algn="r" fontAlgn="base">
                <a:spcBef>
                  <a:spcPct val="0"/>
                </a:spcBef>
                <a:spcAft>
                  <a:spcPct val="0"/>
                </a:spcAft>
              </a:pPr>
              <a:t>422</a:t>
            </a:fld>
            <a:endParaRPr lang="en-US" sz="1200">
              <a:solidFill>
                <a:prstClr val="black"/>
              </a:solidFill>
            </a:endParaRPr>
          </a:p>
        </p:txBody>
      </p:sp>
      <p:sp>
        <p:nvSpPr>
          <p:cNvPr id="123906" name="Rectangle 2"/>
          <p:cNvSpPr>
            <a:spLocks noGrp="1" noRot="1" noChangeAspect="1" noChangeArrowheads="1"/>
          </p:cNvSpPr>
          <p:nvPr>
            <p:ph type="sldImg"/>
          </p:nvPr>
        </p:nvSpPr>
        <p:spPr>
          <a:solidFill>
            <a:srgbClr val="FFFFFF"/>
          </a:solidFill>
          <a:ln/>
        </p:spPr>
      </p:sp>
      <p:sp>
        <p:nvSpPr>
          <p:cNvPr id="1239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6115673B-189D-5442-9F0A-0A2CF831536C}" type="slidenum">
              <a:rPr lang="en-US" sz="1200" smtClean="0">
                <a:solidFill>
                  <a:prstClr val="black"/>
                </a:solidFill>
              </a:rPr>
              <a:pPr algn="r" fontAlgn="base">
                <a:spcBef>
                  <a:spcPct val="0"/>
                </a:spcBef>
                <a:spcAft>
                  <a:spcPct val="0"/>
                </a:spcAft>
              </a:pPr>
              <a:t>423</a:t>
            </a:fld>
            <a:endParaRPr lang="en-US" sz="1200">
              <a:solidFill>
                <a:prstClr val="black"/>
              </a:solidFill>
            </a:endParaRPr>
          </a:p>
        </p:txBody>
      </p:sp>
      <p:sp>
        <p:nvSpPr>
          <p:cNvPr id="125954" name="Rectangle 2"/>
          <p:cNvSpPr>
            <a:spLocks noGrp="1" noRot="1" noChangeAspect="1" noChangeArrowheads="1"/>
          </p:cNvSpPr>
          <p:nvPr>
            <p:ph type="sldImg"/>
          </p:nvPr>
        </p:nvSpPr>
        <p:spPr>
          <a:xfrm>
            <a:off x="1104900" y="676275"/>
            <a:ext cx="4603750" cy="3452813"/>
          </a:xfrm>
          <a:solidFill>
            <a:srgbClr val="FFFFFF"/>
          </a:solidFill>
          <a:ln/>
        </p:spPr>
      </p:sp>
      <p:sp>
        <p:nvSpPr>
          <p:cNvPr id="12595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88EEFAD0-16EF-9D42-A78D-41AC97816936}" type="slidenum">
              <a:rPr lang="en-US" sz="1200" smtClean="0">
                <a:solidFill>
                  <a:prstClr val="black"/>
                </a:solidFill>
              </a:rPr>
              <a:pPr algn="r" fontAlgn="base">
                <a:spcBef>
                  <a:spcPct val="0"/>
                </a:spcBef>
                <a:spcAft>
                  <a:spcPct val="0"/>
                </a:spcAft>
              </a:pPr>
              <a:t>424</a:t>
            </a:fld>
            <a:endParaRPr lang="en-US" sz="1200">
              <a:solidFill>
                <a:prstClr val="black"/>
              </a:solidFill>
            </a:endParaRPr>
          </a:p>
        </p:txBody>
      </p:sp>
      <p:sp>
        <p:nvSpPr>
          <p:cNvPr id="128002" name="Rectangle 2"/>
          <p:cNvSpPr>
            <a:spLocks noGrp="1" noRot="1" noChangeAspect="1" noChangeArrowheads="1"/>
          </p:cNvSpPr>
          <p:nvPr>
            <p:ph type="sldImg"/>
          </p:nvPr>
        </p:nvSpPr>
        <p:spPr>
          <a:solidFill>
            <a:srgbClr val="FFFFFF"/>
          </a:solidFill>
          <a:ln/>
        </p:spPr>
      </p:sp>
      <p:sp>
        <p:nvSpPr>
          <p:cNvPr id="128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28" tIns="45713" rIns="91428" bIns="45713"/>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1" name="Slide Image Placeholder 1"/>
          <p:cNvSpPr>
            <a:spLocks noGrp="1" noRot="1" noChangeAspect="1" noTextEdit="1"/>
          </p:cNvSpPr>
          <p:nvPr>
            <p:ph type="sldImg"/>
          </p:nvPr>
        </p:nvSpPr>
        <p:spPr>
          <a:ln/>
        </p:spPr>
      </p:sp>
      <p:sp>
        <p:nvSpPr>
          <p:cNvPr id="11468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68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FC36FE02-299D-1B4A-A246-AAC3ECE9CE63}" type="slidenum">
              <a:rPr lang="en-US" sz="1200">
                <a:solidFill>
                  <a:prstClr val="black"/>
                </a:solidFill>
                <a:latin typeface="Calibri" charset="0"/>
              </a:rPr>
              <a:pPr algn="r" defTabSz="914400" fontAlgn="base">
                <a:spcBef>
                  <a:spcPct val="0"/>
                </a:spcBef>
                <a:spcAft>
                  <a:spcPct val="0"/>
                </a:spcAft>
              </a:pPr>
              <a:t>66</a:t>
            </a:fld>
            <a:endParaRPr lang="en-US" sz="1200">
              <a:solidFill>
                <a:prstClr val="black"/>
              </a:solidFill>
              <a:latin typeface="Calibri"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3EA13FC-3D05-1F49-B440-3D265D3589D0}" type="slidenum">
              <a:rPr lang="en-US" sz="1200">
                <a:solidFill>
                  <a:prstClr val="black"/>
                </a:solidFill>
              </a:rPr>
              <a:pPr eaLnBrk="1" hangingPunct="1"/>
              <a:t>425</a:t>
            </a:fld>
            <a:endParaRPr lang="en-US" sz="1200">
              <a:solidFill>
                <a:prstClr val="black"/>
              </a:solidFill>
            </a:endParaRPr>
          </a:p>
        </p:txBody>
      </p:sp>
      <p:sp>
        <p:nvSpPr>
          <p:cNvPr id="130050" name="Rectangle 2"/>
          <p:cNvSpPr>
            <a:spLocks noGrp="1" noRot="1" noChangeAspect="1" noChangeArrowheads="1"/>
          </p:cNvSpPr>
          <p:nvPr>
            <p:ph type="sldImg"/>
          </p:nvPr>
        </p:nvSpPr>
        <p:spPr>
          <a:xfrm>
            <a:off x="1130300" y="674688"/>
            <a:ext cx="4597400" cy="3448050"/>
          </a:xfrm>
          <a:solidFill>
            <a:srgbClr val="FFFFFF"/>
          </a:solidFill>
          <a:ln/>
        </p:spPr>
      </p:sp>
      <p:sp>
        <p:nvSpPr>
          <p:cNvPr id="130051" name="Rectangle 3"/>
          <p:cNvSpPr>
            <a:spLocks noGrp="1" noChangeArrowheads="1"/>
          </p:cNvSpPr>
          <p:nvPr>
            <p:ph type="body" idx="1"/>
          </p:nvPr>
        </p:nvSpPr>
        <p:spPr>
          <a:xfrm>
            <a:off x="914400" y="4348163"/>
            <a:ext cx="5029200" cy="412115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667EB04F-E845-C54E-BDA0-4238DB660604}" type="slidenum">
              <a:rPr lang="en-US" sz="1200" smtClean="0">
                <a:solidFill>
                  <a:prstClr val="black"/>
                </a:solidFill>
              </a:rPr>
              <a:pPr algn="r" fontAlgn="base">
                <a:spcBef>
                  <a:spcPct val="0"/>
                </a:spcBef>
                <a:spcAft>
                  <a:spcPct val="0"/>
                </a:spcAft>
              </a:pPr>
              <a:t>426</a:t>
            </a:fld>
            <a:endParaRPr lang="en-US" sz="1200">
              <a:solidFill>
                <a:prstClr val="black"/>
              </a:solidFill>
            </a:endParaRPr>
          </a:p>
        </p:txBody>
      </p:sp>
      <p:sp>
        <p:nvSpPr>
          <p:cNvPr id="132098" name="Rectangle 2"/>
          <p:cNvSpPr>
            <a:spLocks noGrp="1" noRot="1" noChangeAspect="1" noChangeArrowheads="1"/>
          </p:cNvSpPr>
          <p:nvPr>
            <p:ph type="sldImg"/>
          </p:nvPr>
        </p:nvSpPr>
        <p:spPr>
          <a:xfrm>
            <a:off x="1104900" y="676275"/>
            <a:ext cx="4603750" cy="3452813"/>
          </a:xfrm>
          <a:solidFill>
            <a:srgbClr val="FFFFFF"/>
          </a:solidFill>
          <a:ln/>
        </p:spPr>
      </p:sp>
      <p:sp>
        <p:nvSpPr>
          <p:cNvPr id="13209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274858BB-0370-3245-A240-2A95DCBBF97F}" type="slidenum">
              <a:rPr lang="en-US" sz="1200" smtClean="0">
                <a:solidFill>
                  <a:prstClr val="black"/>
                </a:solidFill>
              </a:rPr>
              <a:pPr algn="r" fontAlgn="base">
                <a:spcBef>
                  <a:spcPct val="0"/>
                </a:spcBef>
                <a:spcAft>
                  <a:spcPct val="0"/>
                </a:spcAft>
              </a:pPr>
              <a:t>427</a:t>
            </a:fld>
            <a:endParaRPr lang="en-US" sz="1200">
              <a:solidFill>
                <a:prstClr val="black"/>
              </a:solidFill>
            </a:endParaRPr>
          </a:p>
        </p:txBody>
      </p:sp>
      <p:sp>
        <p:nvSpPr>
          <p:cNvPr id="134146" name="Rectangle 2"/>
          <p:cNvSpPr>
            <a:spLocks noGrp="1" noRot="1" noChangeAspect="1" noChangeArrowheads="1"/>
          </p:cNvSpPr>
          <p:nvPr>
            <p:ph type="sldImg"/>
          </p:nvPr>
        </p:nvSpPr>
        <p:spPr>
          <a:xfrm>
            <a:off x="1104900" y="676275"/>
            <a:ext cx="4603750" cy="3452813"/>
          </a:xfrm>
          <a:solidFill>
            <a:srgbClr val="FFFFFF"/>
          </a:solidFill>
          <a:ln/>
        </p:spPr>
      </p:sp>
      <p:sp>
        <p:nvSpPr>
          <p:cNvPr id="1341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7C7CE086-DD89-1344-A587-A2D34C24643C}" type="slidenum">
              <a:rPr lang="en-US" sz="1200" smtClean="0">
                <a:solidFill>
                  <a:prstClr val="black"/>
                </a:solidFill>
              </a:rPr>
              <a:pPr algn="r" fontAlgn="base">
                <a:spcBef>
                  <a:spcPct val="0"/>
                </a:spcBef>
                <a:spcAft>
                  <a:spcPct val="0"/>
                </a:spcAft>
              </a:pPr>
              <a:t>428</a:t>
            </a:fld>
            <a:endParaRPr lang="en-US" sz="1200">
              <a:solidFill>
                <a:prstClr val="black"/>
              </a:solidFill>
            </a:endParaRPr>
          </a:p>
        </p:txBody>
      </p:sp>
      <p:sp>
        <p:nvSpPr>
          <p:cNvPr id="136194" name="Rectangle 2"/>
          <p:cNvSpPr>
            <a:spLocks noGrp="1" noRot="1" noChangeAspect="1" noChangeArrowheads="1"/>
          </p:cNvSpPr>
          <p:nvPr>
            <p:ph type="sldImg"/>
          </p:nvPr>
        </p:nvSpPr>
        <p:spPr>
          <a:xfrm>
            <a:off x="1104900" y="676275"/>
            <a:ext cx="4603750" cy="3452813"/>
          </a:xfrm>
          <a:solidFill>
            <a:srgbClr val="FFFFFF"/>
          </a:solidFill>
          <a:ln/>
        </p:spPr>
      </p:sp>
      <p:sp>
        <p:nvSpPr>
          <p:cNvPr id="13619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872E8A45-7DCC-F244-B2ED-91E370F0FABA}" type="slidenum">
              <a:rPr lang="en-US" sz="1200" smtClean="0">
                <a:solidFill>
                  <a:prstClr val="black"/>
                </a:solidFill>
              </a:rPr>
              <a:pPr algn="r" fontAlgn="base">
                <a:spcBef>
                  <a:spcPct val="0"/>
                </a:spcBef>
                <a:spcAft>
                  <a:spcPct val="0"/>
                </a:spcAft>
              </a:pPr>
              <a:t>429</a:t>
            </a:fld>
            <a:endParaRPr lang="en-US" sz="1200">
              <a:solidFill>
                <a:prstClr val="black"/>
              </a:solidFill>
            </a:endParaRPr>
          </a:p>
        </p:txBody>
      </p:sp>
      <p:sp>
        <p:nvSpPr>
          <p:cNvPr id="138242" name="Rectangle 2"/>
          <p:cNvSpPr>
            <a:spLocks noGrp="1" noRot="1" noChangeAspect="1" noChangeArrowheads="1"/>
          </p:cNvSpPr>
          <p:nvPr>
            <p:ph type="sldImg"/>
          </p:nvPr>
        </p:nvSpPr>
        <p:spPr>
          <a:xfrm>
            <a:off x="1104900" y="676275"/>
            <a:ext cx="4603750" cy="3452813"/>
          </a:xfrm>
          <a:solidFill>
            <a:srgbClr val="FFFFFF"/>
          </a:solidFill>
          <a:ln/>
        </p:spPr>
      </p:sp>
      <p:sp>
        <p:nvSpPr>
          <p:cNvPr id="13824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F6A0942B-494D-6D47-BC6D-D134CE05F7FB}" type="slidenum">
              <a:rPr lang="en-US" sz="1200" smtClean="0">
                <a:solidFill>
                  <a:prstClr val="black"/>
                </a:solidFill>
              </a:rPr>
              <a:pPr algn="r" fontAlgn="base">
                <a:spcBef>
                  <a:spcPct val="0"/>
                </a:spcBef>
                <a:spcAft>
                  <a:spcPct val="0"/>
                </a:spcAft>
              </a:pPr>
              <a:t>430</a:t>
            </a:fld>
            <a:endParaRPr lang="en-US" sz="1200">
              <a:solidFill>
                <a:prstClr val="black"/>
              </a:solidFill>
            </a:endParaRPr>
          </a:p>
        </p:txBody>
      </p:sp>
      <p:sp>
        <p:nvSpPr>
          <p:cNvPr id="140290" name="Rectangle 2"/>
          <p:cNvSpPr>
            <a:spLocks noGrp="1" noRot="1" noChangeAspect="1" noChangeArrowheads="1"/>
          </p:cNvSpPr>
          <p:nvPr>
            <p:ph type="sldImg"/>
          </p:nvPr>
        </p:nvSpPr>
        <p:spPr>
          <a:xfrm>
            <a:off x="1104900" y="676275"/>
            <a:ext cx="4603750" cy="3452813"/>
          </a:xfrm>
          <a:solidFill>
            <a:srgbClr val="FFFFFF"/>
          </a:solidFill>
          <a:ln/>
        </p:spPr>
      </p:sp>
      <p:sp>
        <p:nvSpPr>
          <p:cNvPr id="14029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830D7283-2C04-3340-912F-092A3671FB4E}" type="slidenum">
              <a:rPr lang="en-US" sz="1200" smtClean="0">
                <a:solidFill>
                  <a:prstClr val="black"/>
                </a:solidFill>
              </a:rPr>
              <a:pPr algn="r" fontAlgn="base">
                <a:spcBef>
                  <a:spcPct val="0"/>
                </a:spcBef>
                <a:spcAft>
                  <a:spcPct val="0"/>
                </a:spcAft>
              </a:pPr>
              <a:t>431</a:t>
            </a:fld>
            <a:endParaRPr lang="en-US" sz="1200">
              <a:solidFill>
                <a:prstClr val="black"/>
              </a:solidFill>
            </a:endParaRPr>
          </a:p>
        </p:txBody>
      </p:sp>
      <p:sp>
        <p:nvSpPr>
          <p:cNvPr id="142338" name="Rectangle 2"/>
          <p:cNvSpPr>
            <a:spLocks noGrp="1" noRot="1" noChangeAspect="1" noChangeArrowheads="1"/>
          </p:cNvSpPr>
          <p:nvPr>
            <p:ph type="sldImg"/>
          </p:nvPr>
        </p:nvSpPr>
        <p:spPr>
          <a:xfrm>
            <a:off x="1104900" y="676275"/>
            <a:ext cx="4603750" cy="3452813"/>
          </a:xfrm>
          <a:solidFill>
            <a:srgbClr val="FFFFFF"/>
          </a:solidFill>
          <a:ln/>
        </p:spPr>
      </p:sp>
      <p:sp>
        <p:nvSpPr>
          <p:cNvPr id="14233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C98ABB66-2A8B-1F4B-8697-B0BFAB1F817C}" type="slidenum">
              <a:rPr lang="en-US" sz="1200" smtClean="0">
                <a:solidFill>
                  <a:prstClr val="black"/>
                </a:solidFill>
              </a:rPr>
              <a:pPr algn="r" fontAlgn="base">
                <a:spcBef>
                  <a:spcPct val="0"/>
                </a:spcBef>
                <a:spcAft>
                  <a:spcPct val="0"/>
                </a:spcAft>
              </a:pPr>
              <a:t>432</a:t>
            </a:fld>
            <a:endParaRPr lang="en-US" sz="1200">
              <a:solidFill>
                <a:prstClr val="black"/>
              </a:solidFill>
            </a:endParaRPr>
          </a:p>
        </p:txBody>
      </p:sp>
      <p:sp>
        <p:nvSpPr>
          <p:cNvPr id="144386" name="Rectangle 2"/>
          <p:cNvSpPr>
            <a:spLocks noGrp="1" noRot="1" noChangeAspect="1" noChangeArrowheads="1"/>
          </p:cNvSpPr>
          <p:nvPr>
            <p:ph type="sldImg"/>
          </p:nvPr>
        </p:nvSpPr>
        <p:spPr>
          <a:xfrm>
            <a:off x="1104900" y="676275"/>
            <a:ext cx="4603750" cy="3452813"/>
          </a:xfrm>
          <a:solidFill>
            <a:srgbClr val="FFFFFF"/>
          </a:solidFill>
          <a:ln/>
        </p:spPr>
      </p:sp>
      <p:sp>
        <p:nvSpPr>
          <p:cNvPr id="14438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0315EF43-8B84-3D45-96E3-81A01E9E7037}" type="slidenum">
              <a:rPr lang="en-US" sz="1200" smtClean="0">
                <a:solidFill>
                  <a:prstClr val="black"/>
                </a:solidFill>
              </a:rPr>
              <a:pPr algn="r" fontAlgn="base">
                <a:spcBef>
                  <a:spcPct val="0"/>
                </a:spcBef>
                <a:spcAft>
                  <a:spcPct val="0"/>
                </a:spcAft>
              </a:pPr>
              <a:t>433</a:t>
            </a:fld>
            <a:endParaRPr lang="en-US" sz="1200">
              <a:solidFill>
                <a:prstClr val="black"/>
              </a:solidFill>
            </a:endParaRPr>
          </a:p>
        </p:txBody>
      </p:sp>
      <p:sp>
        <p:nvSpPr>
          <p:cNvPr id="146434" name="Rectangle 2"/>
          <p:cNvSpPr>
            <a:spLocks noGrp="1" noRot="1" noChangeAspect="1" noChangeArrowheads="1"/>
          </p:cNvSpPr>
          <p:nvPr>
            <p:ph type="sldImg"/>
          </p:nvPr>
        </p:nvSpPr>
        <p:spPr>
          <a:xfrm>
            <a:off x="1104900" y="676275"/>
            <a:ext cx="4603750" cy="3452813"/>
          </a:xfrm>
          <a:solidFill>
            <a:srgbClr val="FFFFFF"/>
          </a:solidFill>
          <a:ln/>
        </p:spPr>
      </p:sp>
      <p:sp>
        <p:nvSpPr>
          <p:cNvPr id="14643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DC4E6E8D-B8C1-F44C-ADC6-EBA16009B810}" type="slidenum">
              <a:rPr lang="en-US" sz="1200" smtClean="0">
                <a:solidFill>
                  <a:prstClr val="black"/>
                </a:solidFill>
              </a:rPr>
              <a:pPr algn="r" fontAlgn="base">
                <a:spcBef>
                  <a:spcPct val="0"/>
                </a:spcBef>
                <a:spcAft>
                  <a:spcPct val="0"/>
                </a:spcAft>
              </a:pPr>
              <a:t>434</a:t>
            </a:fld>
            <a:endParaRPr lang="en-US" sz="1200">
              <a:solidFill>
                <a:prstClr val="black"/>
              </a:solidFill>
            </a:endParaRPr>
          </a:p>
        </p:txBody>
      </p:sp>
      <p:sp>
        <p:nvSpPr>
          <p:cNvPr id="148482" name="Rectangle 2"/>
          <p:cNvSpPr>
            <a:spLocks noGrp="1" noRot="1" noChangeAspect="1" noChangeArrowheads="1"/>
          </p:cNvSpPr>
          <p:nvPr>
            <p:ph type="sldImg"/>
          </p:nvPr>
        </p:nvSpPr>
        <p:spPr>
          <a:xfrm>
            <a:off x="1104900" y="676275"/>
            <a:ext cx="4603750" cy="3452813"/>
          </a:xfrm>
          <a:solidFill>
            <a:srgbClr val="FFFFFF"/>
          </a:solidFill>
          <a:ln/>
        </p:spPr>
      </p:sp>
      <p:sp>
        <p:nvSpPr>
          <p:cNvPr id="14848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8929" name="Slide Image Placeholder 1"/>
          <p:cNvSpPr>
            <a:spLocks noGrp="1" noRot="1" noChangeAspect="1" noTextEdit="1"/>
          </p:cNvSpPr>
          <p:nvPr>
            <p:ph type="sldImg"/>
          </p:nvPr>
        </p:nvSpPr>
        <p:spPr>
          <a:ln/>
        </p:spPr>
      </p:sp>
      <p:sp>
        <p:nvSpPr>
          <p:cNvPr id="11489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0" i="1" u="none">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489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071F292F-7FA7-AF44-9B75-A19457BEA104}" type="slidenum">
              <a:rPr lang="en-US" sz="1200">
                <a:solidFill>
                  <a:prstClr val="black"/>
                </a:solidFill>
                <a:latin typeface="Calibri" charset="0"/>
              </a:rPr>
              <a:pPr algn="r" defTabSz="914400" fontAlgn="base">
                <a:spcBef>
                  <a:spcPct val="0"/>
                </a:spcBef>
                <a:spcAft>
                  <a:spcPct val="0"/>
                </a:spcAft>
              </a:pPr>
              <a:t>67</a:t>
            </a:fld>
            <a:endParaRPr lang="en-US" sz="1200">
              <a:solidFill>
                <a:prstClr val="black"/>
              </a:solidFill>
              <a:latin typeface="Calibri"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FEC95C1E-6B93-FC4A-BA9C-B30106CAE964}" type="slidenum">
              <a:rPr lang="en-US" sz="1200" smtClean="0">
                <a:solidFill>
                  <a:prstClr val="black"/>
                </a:solidFill>
              </a:rPr>
              <a:pPr algn="r" fontAlgn="base">
                <a:spcBef>
                  <a:spcPct val="0"/>
                </a:spcBef>
                <a:spcAft>
                  <a:spcPct val="0"/>
                </a:spcAft>
              </a:pPr>
              <a:t>435</a:t>
            </a:fld>
            <a:endParaRPr lang="en-US" sz="1200">
              <a:solidFill>
                <a:prstClr val="black"/>
              </a:solidFill>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4185EC3B-9032-EF47-A47B-6D924C79BB9B}" type="slidenum">
              <a:rPr lang="en-US" sz="1200" smtClean="0">
                <a:solidFill>
                  <a:prstClr val="black"/>
                </a:solidFill>
              </a:rPr>
              <a:pPr algn="r" fontAlgn="base">
                <a:spcBef>
                  <a:spcPct val="0"/>
                </a:spcBef>
                <a:spcAft>
                  <a:spcPct val="0"/>
                </a:spcAft>
              </a:pPr>
              <a:t>436</a:t>
            </a:fld>
            <a:endParaRPr lang="en-US" sz="1200">
              <a:solidFill>
                <a:prstClr val="black"/>
              </a:solidFill>
            </a:endParaRPr>
          </a:p>
        </p:txBody>
      </p:sp>
      <p:sp>
        <p:nvSpPr>
          <p:cNvPr id="152578" name="Rectangle 2"/>
          <p:cNvSpPr>
            <a:spLocks noGrp="1" noRot="1" noChangeAspect="1" noChangeArrowheads="1"/>
          </p:cNvSpPr>
          <p:nvPr>
            <p:ph type="sldImg"/>
          </p:nvPr>
        </p:nvSpPr>
        <p:spPr>
          <a:xfrm>
            <a:off x="1104900" y="676275"/>
            <a:ext cx="4603750" cy="3452813"/>
          </a:xfrm>
          <a:solidFill>
            <a:srgbClr val="FFFFFF"/>
          </a:solidFill>
          <a:ln/>
        </p:spPr>
      </p:sp>
      <p:sp>
        <p:nvSpPr>
          <p:cNvPr id="15257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747F9F7C-FEFA-C449-9C21-E7D4EADCDCE4}" type="slidenum">
              <a:rPr lang="en-US" sz="1200" smtClean="0">
                <a:solidFill>
                  <a:prstClr val="black"/>
                </a:solidFill>
              </a:rPr>
              <a:pPr algn="r" fontAlgn="base">
                <a:spcBef>
                  <a:spcPct val="0"/>
                </a:spcBef>
                <a:spcAft>
                  <a:spcPct val="0"/>
                </a:spcAft>
              </a:pPr>
              <a:t>437</a:t>
            </a:fld>
            <a:endParaRPr lang="en-US" sz="1200">
              <a:solidFill>
                <a:prstClr val="black"/>
              </a:solidFill>
            </a:endParaRPr>
          </a:p>
        </p:txBody>
      </p:sp>
      <p:sp>
        <p:nvSpPr>
          <p:cNvPr id="154626" name="Rectangle 2"/>
          <p:cNvSpPr>
            <a:spLocks noGrp="1" noRot="1" noChangeAspect="1" noChangeArrowheads="1"/>
          </p:cNvSpPr>
          <p:nvPr>
            <p:ph type="sldImg"/>
          </p:nvPr>
        </p:nvSpPr>
        <p:spPr>
          <a:xfrm>
            <a:off x="1104900" y="676275"/>
            <a:ext cx="4603750" cy="3452813"/>
          </a:xfrm>
          <a:solidFill>
            <a:srgbClr val="FFFFFF"/>
          </a:solidFill>
          <a:ln/>
        </p:spPr>
      </p:sp>
      <p:sp>
        <p:nvSpPr>
          <p:cNvPr id="15462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C2E74C85-C415-DB44-BBF5-8A610C866DD1}" type="slidenum">
              <a:rPr lang="en-US" sz="1200" smtClean="0">
                <a:solidFill>
                  <a:prstClr val="black"/>
                </a:solidFill>
              </a:rPr>
              <a:pPr algn="r" fontAlgn="base">
                <a:spcBef>
                  <a:spcPct val="0"/>
                </a:spcBef>
                <a:spcAft>
                  <a:spcPct val="0"/>
                </a:spcAft>
              </a:pPr>
              <a:t>438</a:t>
            </a:fld>
            <a:endParaRPr lang="en-US" sz="1200">
              <a:solidFill>
                <a:prstClr val="black"/>
              </a:solidFill>
            </a:endParaRPr>
          </a:p>
        </p:txBody>
      </p:sp>
      <p:sp>
        <p:nvSpPr>
          <p:cNvPr id="156674" name="Rectangle 2"/>
          <p:cNvSpPr>
            <a:spLocks noGrp="1" noRot="1" noChangeAspect="1" noChangeArrowheads="1" noTextEdit="1"/>
          </p:cNvSpPr>
          <p:nvPr>
            <p:ph type="sldImg"/>
          </p:nvPr>
        </p:nvSpPr>
        <p:spPr>
          <a:xfrm>
            <a:off x="1103313" y="676275"/>
            <a:ext cx="4603750" cy="3452813"/>
          </a:xfrm>
          <a:solidFill>
            <a:srgbClr val="FFFFFF"/>
          </a:solidFill>
          <a:ln/>
        </p:spPr>
      </p:sp>
      <p:sp>
        <p:nvSpPr>
          <p:cNvPr id="156675" name="Rectangle 3"/>
          <p:cNvSpPr>
            <a:spLocks noGrp="1" noChangeArrowheads="1"/>
          </p:cNvSpPr>
          <p:nvPr>
            <p:ph type="body" idx="1"/>
          </p:nvPr>
        </p:nvSpPr>
        <p:spPr>
          <a:xfrm>
            <a:off x="898525" y="4354513"/>
            <a:ext cx="5011738" cy="41275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lIns="89950" tIns="44975" rIns="89950" bIns="44975"/>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17A5572A-41C7-FF44-A11A-A735C07D85FA}" type="slidenum">
              <a:rPr lang="en-US" sz="1200" smtClean="0">
                <a:solidFill>
                  <a:prstClr val="black"/>
                </a:solidFill>
              </a:rPr>
              <a:pPr algn="r" fontAlgn="base">
                <a:spcBef>
                  <a:spcPct val="0"/>
                </a:spcBef>
                <a:spcAft>
                  <a:spcPct val="0"/>
                </a:spcAft>
              </a:pPr>
              <a:t>439</a:t>
            </a:fld>
            <a:endParaRPr lang="en-US" sz="1200">
              <a:solidFill>
                <a:prstClr val="black"/>
              </a:solidFill>
            </a:endParaRPr>
          </a:p>
        </p:txBody>
      </p:sp>
      <p:sp>
        <p:nvSpPr>
          <p:cNvPr id="158722" name="Rectangle 2"/>
          <p:cNvSpPr>
            <a:spLocks noGrp="1" noRot="1" noChangeAspect="1" noChangeArrowheads="1"/>
          </p:cNvSpPr>
          <p:nvPr>
            <p:ph type="sldImg"/>
          </p:nvPr>
        </p:nvSpPr>
        <p:spPr>
          <a:xfrm>
            <a:off x="1104900" y="676275"/>
            <a:ext cx="4603750" cy="3452813"/>
          </a:xfrm>
          <a:solidFill>
            <a:srgbClr val="FFFFFF"/>
          </a:solidFill>
          <a:ln/>
        </p:spPr>
      </p:sp>
      <p:sp>
        <p:nvSpPr>
          <p:cNvPr id="15872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9E00412E-BA8D-1649-ACA0-0CD4363A454E}" type="slidenum">
              <a:rPr lang="en-US" sz="1200" smtClean="0">
                <a:solidFill>
                  <a:prstClr val="black"/>
                </a:solidFill>
              </a:rPr>
              <a:pPr algn="r" fontAlgn="base">
                <a:spcBef>
                  <a:spcPct val="0"/>
                </a:spcBef>
                <a:spcAft>
                  <a:spcPct val="0"/>
                </a:spcAft>
              </a:pPr>
              <a:t>440</a:t>
            </a:fld>
            <a:endParaRPr lang="en-US" sz="1200">
              <a:solidFill>
                <a:prstClr val="black"/>
              </a:solidFill>
            </a:endParaRPr>
          </a:p>
        </p:txBody>
      </p:sp>
      <p:sp>
        <p:nvSpPr>
          <p:cNvPr id="160770" name="Rectangle 2"/>
          <p:cNvSpPr>
            <a:spLocks noGrp="1" noRot="1" noChangeAspect="1" noChangeArrowheads="1"/>
          </p:cNvSpPr>
          <p:nvPr>
            <p:ph type="sldImg"/>
          </p:nvPr>
        </p:nvSpPr>
        <p:spPr>
          <a:xfrm>
            <a:off x="1104900" y="676275"/>
            <a:ext cx="4603750" cy="3452813"/>
          </a:xfrm>
          <a:solidFill>
            <a:srgbClr val="FFFFFF"/>
          </a:solidFill>
          <a:ln/>
        </p:spPr>
      </p:sp>
      <p:sp>
        <p:nvSpPr>
          <p:cNvPr id="16077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txBox="1">
            <a:spLocks noGrp="1" noChangeArrowheads="1"/>
          </p:cNvSpPr>
          <p:nvPr/>
        </p:nvSpPr>
        <p:spPr bwMode="auto">
          <a:xfrm>
            <a:off x="3962400" y="8839200"/>
            <a:ext cx="3048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931E58F-C68C-B147-ADF7-5EA2284911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1074" name="Rectangle 2"/>
          <p:cNvSpPr>
            <a:spLocks noGrp="1" noRot="1" noChangeAspect="1" noChangeArrowheads="1"/>
          </p:cNvSpPr>
          <p:nvPr>
            <p:ph type="sldImg"/>
          </p:nvPr>
        </p:nvSpPr>
        <p:spPr>
          <a:xfrm>
            <a:off x="1131888" y="685800"/>
            <a:ext cx="4673600" cy="3505200"/>
          </a:xfrm>
          <a:solidFill>
            <a:srgbClr val="FFFFFF"/>
          </a:solidFill>
          <a:ln/>
        </p:spPr>
      </p:sp>
      <p:sp>
        <p:nvSpPr>
          <p:cNvPr id="131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7" rIns="91434" bIns="45717"/>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fontAlgn="base">
              <a:spcBef>
                <a:spcPct val="0"/>
              </a:spcBef>
              <a:spcAft>
                <a:spcPct val="0"/>
              </a:spcAft>
            </a:pPr>
            <a:fld id="{FEC95C1E-6B93-FC4A-BA9C-B30106CAE964}" type="slidenum">
              <a:rPr lang="en-US" sz="1200" smtClean="0">
                <a:solidFill>
                  <a:prstClr val="black"/>
                </a:solidFill>
              </a:rPr>
              <a:pPr algn="r" fontAlgn="base">
                <a:spcBef>
                  <a:spcPct val="0"/>
                </a:spcBef>
                <a:spcAft>
                  <a:spcPct val="0"/>
                </a:spcAft>
              </a:pPr>
              <a:t>442</a:t>
            </a:fld>
            <a:endParaRPr lang="en-US" sz="1200">
              <a:solidFill>
                <a:prstClr val="black"/>
              </a:solidFill>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44" tIns="44972" rIns="89944" bIns="44972"/>
          <a:lstStyle/>
          <a:p>
            <a:endParaRPr lang="en-US" dirty="0">
              <a:latin typeface="Arial"/>
              <a:ea typeface="ＭＳ Ｐゴシック" charset="0"/>
              <a:cs typeface="Arial"/>
            </a:endParaRPr>
          </a:p>
          <a:p>
            <a:r>
              <a:rPr lang="en-US" dirty="0">
                <a:latin typeface="Arial"/>
                <a:ea typeface="ＭＳ Ｐゴシック" charset="0"/>
                <a:cs typeface="Arial"/>
              </a:rPr>
              <a:t>God the Spirit invites you.</a:t>
            </a:r>
          </a:p>
          <a:p>
            <a:r>
              <a:rPr lang="en-US" dirty="0">
                <a:latin typeface="Arial"/>
                <a:ea typeface="ＭＳ Ｐゴシック" charset="0"/>
                <a:cs typeface="Arial"/>
              </a:rPr>
              <a:t>The Church</a:t>
            </a:r>
            <a:r>
              <a:rPr lang="en-US" baseline="0" dirty="0">
                <a:latin typeface="Arial"/>
                <a:ea typeface="ＭＳ Ｐゴシック" charset="0"/>
                <a:cs typeface="Arial"/>
              </a:rPr>
              <a:t> invites you.</a:t>
            </a:r>
          </a:p>
          <a:p>
            <a:r>
              <a:rPr lang="en-US" baseline="0" dirty="0">
                <a:latin typeface="Arial"/>
                <a:ea typeface="ＭＳ Ｐゴシック" charset="0"/>
                <a:cs typeface="Arial"/>
              </a:rPr>
              <a:t>Anyone who hears this also invites you.</a:t>
            </a:r>
          </a:p>
          <a:p>
            <a:r>
              <a:rPr lang="en-US" baseline="0" dirty="0">
                <a:latin typeface="Arial"/>
                <a:ea typeface="ＭＳ Ｐゴシック" charset="0"/>
                <a:cs typeface="Arial"/>
              </a:rPr>
              <a:t>Invites you to what?</a:t>
            </a:r>
            <a:endParaRPr lang="en-US" dirty="0">
              <a:latin typeface="Arial"/>
              <a:ea typeface="ＭＳ Ｐゴシック" charset="0"/>
              <a:cs typeface="Arial"/>
            </a:endParaRPr>
          </a:p>
          <a:p>
            <a:r>
              <a:rPr lang="en-US" dirty="0">
                <a:latin typeface="Arial"/>
                <a:ea typeface="ＭＳ Ｐゴシック" charset="0"/>
                <a:cs typeface="Arial"/>
              </a:rPr>
              <a:t>Every</a:t>
            </a:r>
            <a:r>
              <a:rPr lang="en-US" baseline="0" dirty="0">
                <a:latin typeface="Arial"/>
                <a:ea typeface="ＭＳ Ｐゴシック" charset="0"/>
                <a:cs typeface="Arial"/>
              </a:rPr>
              <a:t> one of us is invited to believe in Jesus Christ under the image of freely drinking from water that grants eternal life.</a:t>
            </a:r>
          </a:p>
          <a:p>
            <a:r>
              <a:rPr lang="en-US" baseline="0" dirty="0">
                <a:latin typeface="Arial"/>
                <a:ea typeface="ＭＳ Ｐゴシック" charset="0"/>
                <a:cs typeface="Arial"/>
              </a:rPr>
              <a:t>Do you want eternal life?  Then come in belief.</a:t>
            </a:r>
            <a:endParaRPr lang="en-US" dirty="0">
              <a:latin typeface="Arial"/>
              <a:ea typeface="ＭＳ Ｐゴシック" charset="0"/>
              <a:cs typeface="Arial"/>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73D473D-C091-8948-8F99-361B3084560F}" type="slidenum">
              <a:rPr lang="en-GB" sz="1200">
                <a:solidFill>
                  <a:srgbClr val="FFFFFF"/>
                </a:solidFill>
              </a:rPr>
              <a:pPr/>
              <a:t>443</a:t>
            </a:fld>
            <a:endParaRPr lang="en-GB" sz="1200">
              <a:solidFill>
                <a:srgbClr val="FFFFFF"/>
              </a:solidFill>
            </a:endParaRPr>
          </a:p>
        </p:txBody>
      </p:sp>
      <p:sp>
        <p:nvSpPr>
          <p:cNvPr id="1432578" name="Rectangle 2"/>
          <p:cNvSpPr>
            <a:spLocks noGrp="1" noRot="1" noChangeAspect="1" noChangeArrowheads="1"/>
          </p:cNvSpPr>
          <p:nvPr>
            <p:ph type="sldImg"/>
          </p:nvPr>
        </p:nvSpPr>
        <p:spPr>
          <a:solidFill>
            <a:srgbClr val="FFFFFF"/>
          </a:solidFill>
          <a:ln/>
        </p:spPr>
      </p:sp>
      <p:sp>
        <p:nvSpPr>
          <p:cNvPr id="1432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prstClr val="white"/>
                </a:solidFill>
              </a:rPr>
              <a:pPr/>
              <a:t>444</a:t>
            </a:fld>
            <a:endParaRPr lang="en-GB" sz="1200">
              <a:solidFill>
                <a:prstClr val="white"/>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7" name="Slide Image Placeholder 1"/>
          <p:cNvSpPr>
            <a:spLocks noGrp="1" noRot="1" noChangeAspect="1" noTextEdit="1"/>
          </p:cNvSpPr>
          <p:nvPr>
            <p:ph type="sldImg"/>
          </p:nvPr>
        </p:nvSpPr>
        <p:spPr>
          <a:ln/>
        </p:spPr>
      </p:sp>
      <p:sp>
        <p:nvSpPr>
          <p:cNvPr id="11509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dirty="0">
              <a:latin typeface="Arial"/>
              <a:ea typeface="ＭＳ Ｐゴシック" charset="0"/>
              <a:cs typeface="Arial"/>
            </a:endParaRPr>
          </a:p>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509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355D5119-EDBF-AC40-9329-0B484067C6CD}" type="slidenum">
              <a:rPr lang="en-US" sz="1200">
                <a:solidFill>
                  <a:prstClr val="black"/>
                </a:solidFill>
                <a:latin typeface="Calibri" charset="0"/>
              </a:rPr>
              <a:pPr algn="r" defTabSz="914400" fontAlgn="base">
                <a:spcBef>
                  <a:spcPct val="0"/>
                </a:spcBef>
                <a:spcAft>
                  <a:spcPct val="0"/>
                </a:spcAft>
              </a:pPr>
              <a:t>68</a:t>
            </a:fld>
            <a:endParaRPr lang="en-US" sz="1200">
              <a:solidFill>
                <a:prstClr val="black"/>
              </a:solidFill>
              <a:latin typeface="Calibri"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5328133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025" name="Slide Image Placeholder 1"/>
          <p:cNvSpPr>
            <a:spLocks noGrp="1" noRot="1" noChangeAspect="1" noTextEdit="1"/>
          </p:cNvSpPr>
          <p:nvPr>
            <p:ph type="sldImg"/>
          </p:nvPr>
        </p:nvSpPr>
        <p:spPr>
          <a:ln/>
        </p:spPr>
      </p:sp>
      <p:sp>
        <p:nvSpPr>
          <p:cNvPr id="11530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530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DDD47142-D6AC-7245-985E-1ACB394DDEA2}" type="slidenum">
              <a:rPr lang="en-US" sz="1200">
                <a:solidFill>
                  <a:prstClr val="black"/>
                </a:solidFill>
                <a:latin typeface="Calibri" charset="0"/>
              </a:rPr>
              <a:pPr algn="r" defTabSz="914400" fontAlgn="base">
                <a:spcBef>
                  <a:spcPct val="0"/>
                </a:spcBef>
                <a:spcAft>
                  <a:spcPct val="0"/>
                </a:spcAft>
              </a:pPr>
              <a:t>69</a:t>
            </a:fld>
            <a:endParaRPr lang="en-US" sz="1200">
              <a:solidFill>
                <a:prstClr val="black"/>
              </a:solidFill>
              <a:latin typeface="Calibri"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073" name="Slide Image Placeholder 1"/>
          <p:cNvSpPr>
            <a:spLocks noGrp="1" noRot="1" noChangeAspect="1" noTextEdit="1"/>
          </p:cNvSpPr>
          <p:nvPr>
            <p:ph type="sldImg"/>
          </p:nvPr>
        </p:nvSpPr>
        <p:spPr>
          <a:ln/>
        </p:spPr>
      </p:sp>
      <p:sp>
        <p:nvSpPr>
          <p:cNvPr id="115507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5507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AA8087CB-5FBA-7B48-8062-487D89E12E26}" type="slidenum">
              <a:rPr lang="en-US" sz="1200">
                <a:solidFill>
                  <a:prstClr val="black"/>
                </a:solidFill>
                <a:latin typeface="Calibri" charset="0"/>
              </a:rPr>
              <a:pPr algn="r" defTabSz="914400" fontAlgn="base">
                <a:spcBef>
                  <a:spcPct val="0"/>
                </a:spcBef>
                <a:spcAft>
                  <a:spcPct val="0"/>
                </a:spcAft>
              </a:pPr>
              <a:t>70</a:t>
            </a:fld>
            <a:endParaRPr lang="en-US" sz="1200">
              <a:solidFill>
                <a:prstClr val="black"/>
              </a:solidFill>
              <a:latin typeface="Calibri"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Do you know how </a:t>
            </a:r>
            <a:r>
              <a:rPr lang="en-US" sz="1200" i="1" kern="1200" dirty="0">
                <a:solidFill>
                  <a:schemeClr val="tx1"/>
                </a:solidFill>
                <a:effectLst/>
                <a:latin typeface="+mn-lt"/>
                <a:ea typeface="+mn-ea"/>
                <a:cs typeface="+mn-cs"/>
              </a:rPr>
              <a:t>you</a:t>
            </a:r>
            <a:r>
              <a:rPr lang="en-US" sz="1200" kern="1200" dirty="0">
                <a:solidFill>
                  <a:schemeClr val="tx1"/>
                </a:solidFill>
                <a:effectLst/>
                <a:latin typeface="+mn-lt"/>
                <a:ea typeface="+mn-ea"/>
                <a:cs typeface="+mn-cs"/>
              </a:rPr>
              <a:t> fit into the Bible’s epilogue after Christ’s victorious return?  Do you know how that should affect you now?</a:t>
            </a:r>
            <a:r>
              <a:rPr lang="en-SG" dirty="0">
                <a:effectLst/>
              </a:rPr>
              <a:t> </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t>5</a:t>
            </a:fld>
            <a:endParaRPr lang="en-US"/>
          </a:p>
        </p:txBody>
      </p:sp>
    </p:spTree>
    <p:extLst>
      <p:ext uri="{BB962C8B-B14F-4D97-AF65-F5344CB8AC3E}">
        <p14:creationId xmlns:p14="http://schemas.microsoft.com/office/powerpoint/2010/main" val="30657401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71</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9169" name="Slide Image Placeholder 1"/>
          <p:cNvSpPr>
            <a:spLocks noGrp="1" noRot="1" noChangeAspect="1" noTextEdit="1"/>
          </p:cNvSpPr>
          <p:nvPr>
            <p:ph type="sldImg"/>
          </p:nvPr>
        </p:nvSpPr>
        <p:spPr>
          <a:ln/>
        </p:spPr>
      </p:sp>
      <p:sp>
        <p:nvSpPr>
          <p:cNvPr id="115917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dirty="0">
              <a:latin typeface="Arial"/>
              <a:ea typeface="ＭＳ Ｐゴシック" charset="0"/>
              <a:cs typeface="Arial"/>
            </a:endParaRPr>
          </a:p>
          <a:p>
            <a:pPr eaLnBrk="1" hangingPunct="1"/>
            <a:r>
              <a:rPr lang="en-US" b="0" i="1" u="none" dirty="0" err="1">
                <a:latin typeface="Arial"/>
                <a:ea typeface="ＭＳ Ｐゴシック" charset="0"/>
                <a:cs typeface="Arial"/>
              </a:rPr>
              <a:t>ezsan</a:t>
            </a:r>
            <a:r>
              <a:rPr lang="en-US" b="0" u="none" dirty="0">
                <a:latin typeface="Arial"/>
                <a:ea typeface="ＭＳ Ｐゴシック" charset="0"/>
                <a:cs typeface="Arial"/>
              </a:rPr>
              <a:t> verb indicative aorist active 3rd person plural from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endParaRPr lang="en-US" b="0" u="none" dirty="0">
              <a:latin typeface="Arial"/>
              <a:ea typeface="ＭＳ Ｐゴシック" charset="0"/>
              <a:cs typeface="Arial"/>
            </a:endParaRPr>
          </a:p>
          <a:p>
            <a:pPr eaLnBrk="1" hangingPunct="1"/>
            <a:r>
              <a:rPr lang="en-US" b="0" u="none" dirty="0">
                <a:latin typeface="Arial"/>
                <a:ea typeface="ＭＳ Ｐゴシック" charset="0"/>
                <a:cs typeface="Arial"/>
              </a:rPr>
              <a:t>[GING] </a:t>
            </a:r>
            <a:r>
              <a:rPr lang="en-US" b="0" i="1" u="none" dirty="0" err="1">
                <a:latin typeface="Arial"/>
                <a:ea typeface="ＭＳ Ｐゴシック" charset="0"/>
                <a:cs typeface="Arial"/>
              </a:rPr>
              <a:t>zao</a:t>
            </a:r>
            <a:endParaRPr lang="en-US" b="0" i="1" u="none" dirty="0">
              <a:latin typeface="Arial"/>
              <a:ea typeface="ＭＳ Ｐゴシック" charset="0"/>
              <a:cs typeface="Arial"/>
            </a:endParaRPr>
          </a:p>
          <a:p>
            <a:pPr eaLnBrk="1" hangingPunct="1"/>
            <a:r>
              <a:rPr lang="en-US" b="0" u="none" dirty="0">
                <a:latin typeface="Arial"/>
                <a:ea typeface="ＭＳ Ｐゴシック" charset="0"/>
                <a:cs typeface="Arial"/>
              </a:rPr>
              <a:t>[</a:t>
            </a:r>
            <a:r>
              <a:rPr lang="en-US" b="0" i="1" u="none" dirty="0" err="1">
                <a:latin typeface="Arial"/>
                <a:ea typeface="ＭＳ Ｐゴシック" charset="0"/>
                <a:cs typeface="Arial"/>
              </a:rPr>
              <a:t>zao</a:t>
            </a:r>
            <a:r>
              <a:rPr lang="en-US" b="0" u="none" dirty="0">
                <a:latin typeface="Arial"/>
                <a:ea typeface="ＭＳ Ｐゴシック" charset="0"/>
                <a:cs typeface="Arial"/>
              </a:rPr>
              <a:t>] contracted </a:t>
            </a:r>
            <a:r>
              <a:rPr lang="en-US" b="0" i="1" u="none" dirty="0" err="1">
                <a:latin typeface="Arial"/>
                <a:ea typeface="ＭＳ Ｐゴシック" charset="0"/>
                <a:cs typeface="Arial"/>
              </a:rPr>
              <a:t>zoe</a:t>
            </a:r>
            <a:r>
              <a:rPr lang="en-US" b="0" u="none" dirty="0">
                <a:latin typeface="Arial"/>
                <a:ea typeface="ＭＳ Ｐゴシック" charset="0"/>
                <a:cs typeface="Arial"/>
              </a:rPr>
              <a:t> </a:t>
            </a:r>
            <a:r>
              <a:rPr lang="en-US" b="0" i="1" u="none" dirty="0">
                <a:latin typeface="Arial"/>
                <a:ea typeface="ＭＳ Ｐゴシック" charset="0"/>
                <a:cs typeface="Arial"/>
              </a:rPr>
              <a:t>live—</a:t>
            </a:r>
            <a:r>
              <a:rPr lang="en-US" b="0" i="0" u="none" dirty="0">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dirty="0">
                <a:latin typeface="Arial"/>
                <a:ea typeface="ＭＳ Ｐゴシック" charset="0"/>
                <a:cs typeface="Arial"/>
              </a:rPr>
              <a:t>zo ego</a:t>
            </a:r>
            <a:r>
              <a:rPr lang="en-US" b="0" i="0" u="none" dirty="0">
                <a:latin typeface="Arial"/>
                <a:ea typeface="ＭＳ Ｐゴシック" charset="0"/>
                <a:cs typeface="Arial"/>
              </a:rPr>
              <a:t>, as surely as I live Ro 14:11. to. </a:t>
            </a:r>
            <a:r>
              <a:rPr lang="en-US" b="0" i="0" u="none" dirty="0" err="1">
                <a:latin typeface="Arial"/>
                <a:ea typeface="ＭＳ Ｐゴシック" charset="0"/>
                <a:cs typeface="Arial"/>
              </a:rPr>
              <a:t>zh</a:t>
            </a:r>
            <a:r>
              <a:rPr lang="en-US" b="0" i="0" u="none" dirty="0">
                <a:latin typeface="Arial"/>
                <a:ea typeface="ＭＳ Ｐゴシック" charset="0"/>
                <a:cs typeface="Arial"/>
              </a:rPr>
              <a:t>/n life 2 Cor 1:8. Fig. J 4:10f; Ac 7:38; 1 Pt 1:3; 2:4.—2. of the life of the child of God Lk 10:28; J 5:25; Ro 1:17; 2 Cor 13:4; Gal 2:20; 1 Th 5:10. [</a:t>
            </a:r>
            <a:r>
              <a:rPr lang="en-US" b="0" i="0" u="none" dirty="0" err="1">
                <a:latin typeface="Arial"/>
                <a:ea typeface="ＭＳ Ｐゴシック" charset="0"/>
                <a:cs typeface="Arial"/>
              </a:rPr>
              <a:t>pg</a:t>
            </a:r>
            <a:r>
              <a:rPr lang="en-US" b="0" i="0" u="none" dirty="0">
                <a:latin typeface="Arial"/>
                <a:ea typeface="ＭＳ Ｐゴシック" charset="0"/>
                <a:cs typeface="Arial"/>
              </a:rPr>
              <a:t> 84]</a:t>
            </a:r>
          </a:p>
          <a:p>
            <a:pPr eaLnBrk="1" hangingPunct="1">
              <a:spcBef>
                <a:spcPct val="0"/>
              </a:spcBef>
            </a:pPr>
            <a:endParaRPr lang="en-US" b="0" i="0" u="none" dirty="0">
              <a:latin typeface="Arial"/>
              <a:ea typeface="ＭＳ Ｐゴシック" charset="0"/>
              <a:cs typeface="Arial"/>
            </a:endParaRPr>
          </a:p>
        </p:txBody>
      </p:sp>
      <p:sp>
        <p:nvSpPr>
          <p:cNvPr id="115917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65D9A204-7AE1-7143-9145-7AA40D6CAA77}" type="slidenum">
              <a:rPr lang="en-US" sz="1200">
                <a:solidFill>
                  <a:prstClr val="black"/>
                </a:solidFill>
                <a:latin typeface="Calibri" charset="0"/>
              </a:rPr>
              <a:pPr algn="r" defTabSz="914400" fontAlgn="base">
                <a:spcBef>
                  <a:spcPct val="0"/>
                </a:spcBef>
                <a:spcAft>
                  <a:spcPct val="0"/>
                </a:spcAft>
              </a:pPr>
              <a:t>72</a:t>
            </a:fld>
            <a:endParaRPr lang="en-US" sz="1200">
              <a:solidFill>
                <a:prstClr val="black"/>
              </a:solidFill>
              <a:latin typeface="Calibri"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1217" name="Slide Image Placeholder 1"/>
          <p:cNvSpPr>
            <a:spLocks noGrp="1" noRot="1" noChangeAspect="1" noTextEdit="1"/>
          </p:cNvSpPr>
          <p:nvPr>
            <p:ph type="sldImg"/>
          </p:nvPr>
        </p:nvSpPr>
        <p:spPr>
          <a:ln/>
        </p:spPr>
      </p:sp>
      <p:sp>
        <p:nvSpPr>
          <p:cNvPr id="116121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b="0" u="none">
              <a:latin typeface="Arial"/>
              <a:ea typeface="ＭＳ Ｐゴシック" charset="0"/>
              <a:cs typeface="Arial"/>
            </a:endParaRPr>
          </a:p>
          <a:p>
            <a:pPr eaLnBrk="1" hangingPunct="1"/>
            <a:r>
              <a:rPr lang="en-US" b="0" i="1" u="none">
                <a:latin typeface="Arial"/>
                <a:ea typeface="ＭＳ Ｐゴシック" charset="0"/>
                <a:cs typeface="Arial"/>
              </a:rPr>
              <a:t>ezsan</a:t>
            </a:r>
            <a:r>
              <a:rPr lang="en-US" b="0" u="none">
                <a:latin typeface="Arial"/>
                <a:ea typeface="ＭＳ Ｐゴシック" charset="0"/>
                <a:cs typeface="Arial"/>
              </a:rPr>
              <a:t> verb indicative aorist active 3rd person plural from </a:t>
            </a:r>
            <a:r>
              <a:rPr lang="en-US" b="0" i="1" u="none">
                <a:latin typeface="Arial"/>
                <a:ea typeface="ＭＳ Ｐゴシック" charset="0"/>
                <a:cs typeface="Arial"/>
              </a:rPr>
              <a:t>zao</a:t>
            </a:r>
          </a:p>
          <a:p>
            <a:pPr eaLnBrk="1" hangingPunct="1"/>
            <a:endParaRPr lang="en-US" b="0" u="none">
              <a:latin typeface="Arial"/>
              <a:ea typeface="ＭＳ Ｐゴシック" charset="0"/>
              <a:cs typeface="Arial"/>
            </a:endParaRPr>
          </a:p>
          <a:p>
            <a:pPr eaLnBrk="1" hangingPunct="1"/>
            <a:r>
              <a:rPr lang="en-US" b="0" u="none">
                <a:latin typeface="Arial"/>
                <a:ea typeface="ＭＳ Ｐゴシック" charset="0"/>
                <a:cs typeface="Arial"/>
              </a:rPr>
              <a:t>[GING] </a:t>
            </a:r>
            <a:r>
              <a:rPr lang="en-US" b="0" i="1" u="none">
                <a:latin typeface="Arial"/>
                <a:ea typeface="ＭＳ Ｐゴシック" charset="0"/>
                <a:cs typeface="Arial"/>
              </a:rPr>
              <a:t>zao</a:t>
            </a:r>
          </a:p>
          <a:p>
            <a:pPr eaLnBrk="1" hangingPunct="1"/>
            <a:r>
              <a:rPr lang="en-US" b="0" u="none">
                <a:latin typeface="Arial"/>
                <a:ea typeface="ＭＳ Ｐゴシック" charset="0"/>
                <a:cs typeface="Arial"/>
              </a:rPr>
              <a:t>[</a:t>
            </a:r>
            <a:r>
              <a:rPr lang="en-US" b="0" i="1" u="none">
                <a:latin typeface="Arial"/>
                <a:ea typeface="ＭＳ Ｐゴシック" charset="0"/>
                <a:cs typeface="Arial"/>
              </a:rPr>
              <a:t>zao</a:t>
            </a:r>
            <a:r>
              <a:rPr lang="en-US" b="0" u="none">
                <a:latin typeface="Arial"/>
                <a:ea typeface="ＭＳ Ｐゴシック" charset="0"/>
                <a:cs typeface="Arial"/>
              </a:rPr>
              <a:t>] contracted </a:t>
            </a:r>
            <a:r>
              <a:rPr lang="en-US" b="0" i="1" u="none">
                <a:latin typeface="Arial"/>
                <a:ea typeface="ＭＳ Ｐゴシック" charset="0"/>
                <a:cs typeface="Arial"/>
              </a:rPr>
              <a:t>zoe</a:t>
            </a:r>
            <a:r>
              <a:rPr lang="en-US" b="0" u="none">
                <a:latin typeface="Arial"/>
                <a:ea typeface="ＭＳ Ｐゴシック" charset="0"/>
                <a:cs typeface="Arial"/>
              </a:rPr>
              <a:t> </a:t>
            </a:r>
            <a:r>
              <a:rPr lang="en-US" b="0" i="1" u="none">
                <a:latin typeface="Arial"/>
                <a:ea typeface="ＭＳ Ｐゴシック" charset="0"/>
                <a:cs typeface="Arial"/>
              </a:rPr>
              <a:t>live—</a:t>
            </a:r>
            <a:r>
              <a:rPr lang="en-US" b="0" i="0" u="none">
                <a:latin typeface="Arial"/>
                <a:ea typeface="ＭＳ Ｐゴシック" charset="0"/>
                <a:cs typeface="Arial"/>
              </a:rPr>
              <a:t>1. of natural life Mt 4:4; Lk 24:5; Ro 7:1, 2, 3; 1 Cor 15:45; Phil 1:22. Of the conduct of life Lk 2:36; Ac 26:5; Ro 14:7; 2 Cor 5:15. Be well, recover Mk 5:23. Of God Mt 26:63; Hb 3:12; </a:t>
            </a:r>
            <a:r>
              <a:rPr lang="en-US" b="0" i="1" u="none">
                <a:latin typeface="Arial"/>
                <a:ea typeface="ＭＳ Ｐゴシック" charset="0"/>
                <a:cs typeface="Arial"/>
              </a:rPr>
              <a:t>zo ego</a:t>
            </a:r>
            <a:r>
              <a:rPr lang="en-US" b="0" i="0" u="none">
                <a:latin typeface="Arial"/>
                <a:ea typeface="ＭＳ Ｐゴシック" charset="0"/>
                <a:cs typeface="Arial"/>
              </a:rPr>
              <a:t>, as surely as I live Ro 14:11. to. zh/n life 2 Cor 1:8. Fig. J 4:10f; Ac 7:38; 1 Pt 1:3; 2:4.—2. of the life of the child of God Lk 10:28; J 5:25; Ro 1:17; 2 Cor 13:4; Gal 2:20; 1 Th 5:10. [pg 84]</a:t>
            </a:r>
          </a:p>
          <a:p>
            <a:pPr eaLnBrk="1" hangingPunct="1">
              <a:spcBef>
                <a:spcPct val="0"/>
              </a:spcBef>
            </a:pPr>
            <a:endParaRPr lang="en-US" b="0" i="0" u="none">
              <a:latin typeface="Arial"/>
              <a:ea typeface="ＭＳ Ｐゴシック" charset="0"/>
              <a:cs typeface="Arial"/>
            </a:endParaRPr>
          </a:p>
        </p:txBody>
      </p:sp>
      <p:sp>
        <p:nvSpPr>
          <p:cNvPr id="116121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pPr>
            <a:fld id="{E1201667-A834-1C4F-BAF8-5EC72AD8392F}" type="slidenum">
              <a:rPr lang="en-US" sz="1200">
                <a:solidFill>
                  <a:prstClr val="black"/>
                </a:solidFill>
                <a:latin typeface="Calibri" charset="0"/>
              </a:rPr>
              <a:pPr algn="r" defTabSz="914400" fontAlgn="base">
                <a:spcBef>
                  <a:spcPct val="0"/>
                </a:spcBef>
                <a:spcAft>
                  <a:spcPct val="0"/>
                </a:spcAft>
              </a:pPr>
              <a:t>73</a:t>
            </a:fld>
            <a:endParaRPr lang="en-US" sz="1200">
              <a:solidFill>
                <a:prstClr val="black"/>
              </a:solidFill>
              <a:latin typeface="Calibri"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32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2DCD4E7C-9DC1-6246-81B5-5765A4D00DD9}" type="slidenum">
              <a:rPr lang="en-US" sz="1200">
                <a:solidFill>
                  <a:prstClr val="black"/>
                </a:solidFill>
                <a:latin typeface="Arial" charset="0"/>
              </a:rPr>
              <a:pPr algn="r" defTabSz="914400" eaLnBrk="0" fontAlgn="base" hangingPunct="0">
                <a:spcBef>
                  <a:spcPct val="0"/>
                </a:spcBef>
                <a:spcAft>
                  <a:spcPct val="0"/>
                </a:spcAft>
              </a:pPr>
              <a:t>74</a:t>
            </a:fld>
            <a:endParaRPr lang="en-US" sz="1200">
              <a:solidFill>
                <a:prstClr val="black"/>
              </a:solidFill>
              <a:latin typeface="Arial" charset="0"/>
            </a:endParaRPr>
          </a:p>
        </p:txBody>
      </p:sp>
      <p:sp>
        <p:nvSpPr>
          <p:cNvPr id="1163266" name="Rectangle 2"/>
          <p:cNvSpPr>
            <a:spLocks noGrp="1" noRot="1" noChangeAspect="1" noChangeArrowheads="1" noTextEdit="1"/>
          </p:cNvSpPr>
          <p:nvPr>
            <p:ph type="sldImg"/>
          </p:nvPr>
        </p:nvSpPr>
        <p:spPr>
          <a:solidFill>
            <a:srgbClr val="FFFFFF"/>
          </a:solidFill>
          <a:ln/>
        </p:spPr>
      </p:sp>
      <p:sp>
        <p:nvSpPr>
          <p:cNvPr id="1163267"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4418"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444419"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E0D77189-8103-1347-B05D-0CFCD70F125D}" type="slidenum">
              <a:rPr lang="en-GB" sz="1200">
                <a:solidFill>
                  <a:srgbClr val="000000"/>
                </a:solidFill>
                <a:latin typeface="Calibri" charset="0"/>
              </a:rPr>
              <a:pPr eaLnBrk="1" hangingPunct="1"/>
              <a:t>75</a:t>
            </a:fld>
            <a:endParaRPr lang="en-GB" sz="1200">
              <a:solidFill>
                <a:srgbClr val="000000"/>
              </a:solidFill>
              <a:latin typeface="Calibri" charset="0"/>
            </a:endParaRPr>
          </a:p>
        </p:txBody>
      </p:sp>
      <p:sp>
        <p:nvSpPr>
          <p:cNvPr id="4444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algn="r" defTabSz="449263" eaLnBrk="1" fontAlgn="base" hangingPunct="1">
              <a:spcBef>
                <a:spcPct val="0"/>
              </a:spcBef>
              <a:spcAft>
                <a:spcPct val="0"/>
              </a:spcAft>
              <a:buClr>
                <a:srgbClr val="000000"/>
              </a:buClr>
              <a:buSzPct val="100000"/>
              <a:buFont typeface="Calibri" charset="0"/>
              <a:buNone/>
            </a:pPr>
            <a:fld id="{0646FA92-AD4B-8240-80CD-43DAE6EA6CF6}" type="slidenum">
              <a:rPr lang="en-GB" sz="1200" smtClean="0">
                <a:solidFill>
                  <a:srgbClr val="000000"/>
                </a:solidFill>
                <a:latin typeface="Calibri" charset="0"/>
              </a:rPr>
              <a:pPr algn="r" defTabSz="449263" eaLnBrk="1" fontAlgn="base" hangingPunct="1">
                <a:spcBef>
                  <a:spcPct val="0"/>
                </a:spcBef>
                <a:spcAft>
                  <a:spcPct val="0"/>
                </a:spcAft>
                <a:buClr>
                  <a:srgbClr val="000000"/>
                </a:buClr>
                <a:buSzPct val="100000"/>
                <a:buFont typeface="Calibri" charset="0"/>
                <a:buNone/>
              </a:pPr>
              <a:t>75</a:t>
            </a:fld>
            <a:endParaRPr lang="en-GB" sz="1200">
              <a:solidFill>
                <a:srgbClr val="000000"/>
              </a:solidFill>
              <a:latin typeface="Calibri" charset="0"/>
            </a:endParaRPr>
          </a:p>
        </p:txBody>
      </p:sp>
      <p:sp>
        <p:nvSpPr>
          <p:cNvPr id="4444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pPr>
            <a:endParaRPr lang="en-US">
              <a:solidFill>
                <a:prstClr val="white"/>
              </a:solidFill>
            </a:endParaRPr>
          </a:p>
        </p:txBody>
      </p:sp>
      <p:sp>
        <p:nvSpPr>
          <p:cNvPr id="444422"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F53EB9-BA75-D84B-8575-B0F128243ED7}" type="slidenum">
              <a:rPr lang="en-GB" sz="1200">
                <a:solidFill>
                  <a:prstClr val="white"/>
                </a:solidFill>
              </a:rPr>
              <a:pPr/>
              <a:t>76</a:t>
            </a:fld>
            <a:endParaRPr lang="en-GB" sz="1200">
              <a:solidFill>
                <a:prstClr val="white"/>
              </a:solidFill>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lstStyle/>
          <a:p>
            <a:r>
              <a:rPr lang="en-US">
                <a:latin typeface="Times New Roman" charset="0"/>
                <a:ea typeface="ＭＳ Ｐゴシック" charset="0"/>
                <a:cs typeface="ＭＳ Ｐゴシック" charset="0"/>
              </a:rPr>
              <a:t>In my thinking, the Premil view is the most logical and biblical as it sees the chapters as a straightforward chronology.  It also does not see the binding of Satan as simply applying to nations but to all people who comprise these nations.</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409" name="Rectangle 2"/>
          <p:cNvSpPr>
            <a:spLocks noGrp="1" noRot="1" noChangeAspect="1" noChangeArrowheads="1"/>
          </p:cNvSpPr>
          <p:nvPr>
            <p:ph type="sldImg"/>
          </p:nvPr>
        </p:nvSpPr>
        <p:spPr>
          <a:solidFill>
            <a:srgbClr val="FFFFFF"/>
          </a:solidFill>
          <a:ln/>
        </p:spPr>
      </p:sp>
      <p:sp>
        <p:nvSpPr>
          <p:cNvPr id="1169410" name="Rectangle 3"/>
          <p:cNvSpPr>
            <a:spLocks noGrp="1" noChangeArrowheads="1"/>
          </p:cNvSpPr>
          <p:nvPr>
            <p:ph type="body" idx="1"/>
          </p:nvPr>
        </p:nvSpPr>
        <p:spPr>
          <a:xfrm>
            <a:off x="914400" y="4343400"/>
            <a:ext cx="5029200" cy="649288"/>
          </a:xfrm>
          <a:solidFill>
            <a:srgbClr val="FFFFFF"/>
          </a:solidFill>
          <a:ln>
            <a:solidFill>
              <a:srgbClr val="000000"/>
            </a:solidFill>
          </a:ln>
        </p:spPr>
        <p:txBody>
          <a:bodyPr/>
          <a:lstStyle/>
          <a:p>
            <a:endParaRPr lang="en-US" dirty="0">
              <a:latin typeface="Arial"/>
              <a:ea typeface="ＭＳ Ｐゴシック" charset="0"/>
              <a:cs typeface="Arial"/>
            </a:endParaRPr>
          </a:p>
          <a:p>
            <a:r>
              <a:rPr lang="en-US" dirty="0">
                <a:latin typeface="Arial"/>
                <a:ea typeface="ＭＳ Ｐゴシック" charset="0"/>
                <a:cs typeface="Arial"/>
              </a:rPr>
              <a:t>The </a:t>
            </a:r>
            <a:r>
              <a:rPr lang="en-US" dirty="0" err="1">
                <a:latin typeface="Arial"/>
                <a:ea typeface="ＭＳ Ｐゴシック" charset="0"/>
                <a:cs typeface="Arial"/>
              </a:rPr>
              <a:t>Amil</a:t>
            </a:r>
            <a:r>
              <a:rPr lang="en-US" dirty="0">
                <a:latin typeface="Arial"/>
                <a:ea typeface="ＭＳ Ｐゴシック" charset="0"/>
                <a:cs typeface="Arial"/>
              </a:rPr>
              <a:t> view does not view the book of Revelation in chronological order.  It puts chapter 20 BEFORE chapter 19 as it sees the Rev 20 millennium as the present church age that is followed by Christ</a:t>
            </a:r>
            <a:r>
              <a:rPr lang="uk-UA" altLang="ja-JP" dirty="0">
                <a:latin typeface="Arial"/>
                <a:ea typeface="ＭＳ Ｐゴシック" charset="0"/>
                <a:cs typeface="Arial"/>
              </a:rPr>
              <a:t>'</a:t>
            </a:r>
            <a:r>
              <a:rPr lang="en-US" altLang="ja-JP" dirty="0">
                <a:latin typeface="Arial"/>
                <a:ea typeface="ＭＳ Ｐゴシック" charset="0"/>
                <a:cs typeface="Arial"/>
              </a:rPr>
              <a:t>s return in Rev 19.</a:t>
            </a:r>
            <a:endParaRPr lang="en-US" dirty="0">
              <a:latin typeface="Arial"/>
              <a:ea typeface="ＭＳ Ｐゴシック" charset="0"/>
              <a:cs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457" name="Rectangle 2"/>
          <p:cNvSpPr>
            <a:spLocks noGrp="1" noRot="1" noChangeAspect="1" noChangeArrowheads="1"/>
          </p:cNvSpPr>
          <p:nvPr>
            <p:ph type="sldImg"/>
          </p:nvPr>
        </p:nvSpPr>
        <p:spPr>
          <a:solidFill>
            <a:srgbClr val="FFFFFF"/>
          </a:solidFill>
          <a:ln/>
        </p:spPr>
      </p:sp>
      <p:sp>
        <p:nvSpPr>
          <p:cNvPr id="1171458" name="Rectangle 3"/>
          <p:cNvSpPr>
            <a:spLocks noGrp="1" noChangeArrowheads="1"/>
          </p:cNvSpPr>
          <p:nvPr>
            <p:ph type="body" idx="1"/>
          </p:nvPr>
        </p:nvSpPr>
        <p:spPr>
          <a:xfrm>
            <a:off x="914400" y="4343400"/>
            <a:ext cx="5029200" cy="1201738"/>
          </a:xfrm>
          <a:solidFill>
            <a:srgbClr val="FFFFFF"/>
          </a:solidFill>
          <a:ln>
            <a:solidFill>
              <a:srgbClr val="000000"/>
            </a:solidFill>
          </a:ln>
        </p:spPr>
        <p:txBody>
          <a:bodyPr/>
          <a:lstStyle/>
          <a:p>
            <a:endParaRPr lang="en-US" dirty="0">
              <a:latin typeface="Arial"/>
              <a:ea typeface="ＭＳ Ｐゴシック" charset="0"/>
              <a:cs typeface="Arial"/>
            </a:endParaRPr>
          </a:p>
          <a:p>
            <a:r>
              <a:rPr lang="en-US" dirty="0">
                <a:latin typeface="Arial"/>
                <a:ea typeface="ＭＳ Ｐゴシック" charset="0"/>
                <a:cs typeface="Arial"/>
              </a:rPr>
              <a:t>Like the </a:t>
            </a:r>
            <a:r>
              <a:rPr lang="en-US" dirty="0" err="1">
                <a:latin typeface="Arial"/>
                <a:ea typeface="ＭＳ Ｐゴシック" charset="0"/>
                <a:cs typeface="Arial"/>
              </a:rPr>
              <a:t>Amil</a:t>
            </a:r>
            <a:r>
              <a:rPr lang="en-US" dirty="0">
                <a:latin typeface="Arial"/>
                <a:ea typeface="ＭＳ Ｐゴシック" charset="0"/>
                <a:cs typeface="Arial"/>
              </a:rPr>
              <a:t> view, the </a:t>
            </a:r>
            <a:r>
              <a:rPr lang="en-US" dirty="0" err="1">
                <a:latin typeface="Arial"/>
                <a:ea typeface="ＭＳ Ｐゴシック" charset="0"/>
                <a:cs typeface="Arial"/>
              </a:rPr>
              <a:t>Postmil</a:t>
            </a:r>
            <a:r>
              <a:rPr lang="en-US" dirty="0">
                <a:latin typeface="Arial"/>
                <a:ea typeface="ＭＳ Ｐゴシック" charset="0"/>
                <a:cs typeface="Arial"/>
              </a:rPr>
              <a:t> view also does not view the book of Revelation in chronological order.  It puts chapter 20 BEFORE chapter 19 as it sees the Rev 20 millennium as the present church age that is followed by Christ</a:t>
            </a:r>
            <a:r>
              <a:rPr lang="uk-UA" altLang="ja-JP" dirty="0">
                <a:latin typeface="Arial"/>
                <a:ea typeface="ＭＳ Ｐゴシック" charset="0"/>
                <a:cs typeface="Arial"/>
              </a:rPr>
              <a:t>'</a:t>
            </a:r>
            <a:r>
              <a:rPr lang="en-US" altLang="ja-JP" dirty="0">
                <a:latin typeface="Arial"/>
                <a:ea typeface="ＭＳ Ｐゴシック" charset="0"/>
                <a:cs typeface="Arial"/>
              </a:rPr>
              <a:t>s return in Rev 19.  However, it has even more difficulties as it sees the judgments of Rev 6-18 during a millennium that supposedly gets better and better, while these chapters show the world getting progressively worse.</a:t>
            </a:r>
            <a:endParaRPr lang="en-US" dirty="0">
              <a:latin typeface="Arial"/>
              <a:ea typeface="ＭＳ Ｐゴシック" charset="0"/>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37AAD700-5F8C-3E43-A5FD-297570C0E02C}" type="slidenum">
              <a:rPr lang="en-US" sz="1200">
                <a:solidFill>
                  <a:prstClr val="black"/>
                </a:solidFill>
                <a:latin typeface="Arial" charset="0"/>
              </a:rPr>
              <a:pPr algn="r" defTabSz="914400" eaLnBrk="0" fontAlgn="base" hangingPunct="0">
                <a:spcBef>
                  <a:spcPct val="0"/>
                </a:spcBef>
                <a:spcAft>
                  <a:spcPct val="0"/>
                </a:spcAft>
              </a:pPr>
              <a:t>79</a:t>
            </a:fld>
            <a:endParaRPr lang="en-US" sz="1200">
              <a:solidFill>
                <a:prstClr val="black"/>
              </a:solidFill>
              <a:latin typeface="Arial" charset="0"/>
            </a:endParaRPr>
          </a:p>
        </p:txBody>
      </p:sp>
      <p:sp>
        <p:nvSpPr>
          <p:cNvPr id="1165314" name="Rectangle 2"/>
          <p:cNvSpPr>
            <a:spLocks noGrp="1" noRot="1" noChangeAspect="1" noChangeArrowheads="1"/>
          </p:cNvSpPr>
          <p:nvPr>
            <p:ph type="sldImg"/>
          </p:nvPr>
        </p:nvSpPr>
        <p:spPr>
          <a:solidFill>
            <a:srgbClr val="FFFFFF"/>
          </a:solidFill>
          <a:ln/>
        </p:spPr>
      </p:sp>
      <p:sp>
        <p:nvSpPr>
          <p:cNvPr id="1165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4945E52B-F091-554F-BD70-D7B4B1C38F57}" type="slidenum">
              <a:rPr lang="en-US" sz="1200">
                <a:solidFill>
                  <a:prstClr val="black"/>
                </a:solidFill>
                <a:latin typeface="Arial" charset="0"/>
              </a:rPr>
              <a:pPr algn="r" defTabSz="914400" eaLnBrk="0" fontAlgn="base" hangingPunct="0">
                <a:spcBef>
                  <a:spcPct val="0"/>
                </a:spcBef>
                <a:spcAft>
                  <a:spcPct val="0"/>
                </a:spcAft>
              </a:pPr>
              <a:t>80</a:t>
            </a:fld>
            <a:endParaRPr lang="en-US" sz="1200">
              <a:solidFill>
                <a:prstClr val="black"/>
              </a:solidFill>
              <a:latin typeface="Arial" charset="0"/>
            </a:endParaRPr>
          </a:p>
        </p:txBody>
      </p:sp>
      <p:sp>
        <p:nvSpPr>
          <p:cNvPr id="1167362" name="Rectangle 2"/>
          <p:cNvSpPr>
            <a:spLocks noGrp="1" noRot="1" noChangeAspect="1" noChangeArrowheads="1"/>
          </p:cNvSpPr>
          <p:nvPr>
            <p:ph type="sldImg"/>
          </p:nvPr>
        </p:nvSpPr>
        <p:spPr>
          <a:solidFill>
            <a:srgbClr val="FFFFFF"/>
          </a:solidFill>
          <a:ln/>
        </p:spPr>
      </p:sp>
      <p:sp>
        <p:nvSpPr>
          <p:cNvPr id="11673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epilogue often includes a mopping-up operation—</a:t>
            </a:r>
            <a:r>
              <a:rPr lang="en-SG" dirty="0">
                <a:effectLst/>
              </a:rPr>
              <a:t> </a:t>
            </a:r>
            <a:endParaRPr lang="en-US" dirty="0"/>
          </a:p>
        </p:txBody>
      </p:sp>
      <p:sp>
        <p:nvSpPr>
          <p:cNvPr id="4" name="Slide Number Placeholder 3"/>
          <p:cNvSpPr>
            <a:spLocks noGrp="1"/>
          </p:cNvSpPr>
          <p:nvPr>
            <p:ph type="sldNum" sz="quarter" idx="10"/>
          </p:nvPr>
        </p:nvSpPr>
        <p:spPr/>
        <p:txBody>
          <a:bodyPr/>
          <a:lstStyle/>
          <a:p>
            <a:fld id="{B2EF8870-0D80-EB46-A624-35084CC4C115}" type="slidenum">
              <a:rPr lang="en-US" smtClean="0"/>
              <a:t>6</a:t>
            </a:fld>
            <a:endParaRPr lang="en-US"/>
          </a:p>
        </p:txBody>
      </p:sp>
    </p:spTree>
    <p:extLst>
      <p:ext uri="{BB962C8B-B14F-4D97-AF65-F5344CB8AC3E}">
        <p14:creationId xmlns:p14="http://schemas.microsoft.com/office/powerpoint/2010/main" val="85941274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a:defRPr/>
            </a:pPr>
            <a:r>
              <a:rPr lang="en-GB">
                <a:solidFill>
                  <a:prstClr val="white"/>
                </a:solidFill>
                <a:latin typeface="Calibri"/>
              </a:rPr>
              <a:t>10/06/10</a:t>
            </a:r>
          </a:p>
        </p:txBody>
      </p:sp>
      <p:sp>
        <p:nvSpPr>
          <p:cNvPr id="123187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B836B1-115D-2D4C-AC99-8E2A0EB862FF}" type="slidenum">
              <a:rPr lang="en-GB" sz="1200">
                <a:solidFill>
                  <a:srgbClr val="FFFFFF"/>
                </a:solidFill>
              </a:rPr>
              <a:pPr/>
              <a:t>81</a:t>
            </a:fld>
            <a:endParaRPr lang="en-GB" sz="1200">
              <a:solidFill>
                <a:srgbClr val="FFFFFF"/>
              </a:solidFill>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E880E9E7-1125-2648-BD4B-4CDAED1FCBA4}"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81</a:t>
            </a:fld>
            <a:endParaRPr lang="en-GB" sz="1200">
              <a:solidFill>
                <a:srgbClr val="000000"/>
              </a:solidFill>
              <a:latin typeface="Calibri"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8FFCA20C-4FE3-3B4A-87AD-24DE9D7C8E0F}" type="slidenum">
              <a:rPr lang="en-US" sz="1200">
                <a:solidFill>
                  <a:prstClr val="black"/>
                </a:solidFill>
              </a:rPr>
              <a:pPr/>
              <a:t>82</a:t>
            </a:fld>
            <a:endParaRPr lang="en-US" sz="1200">
              <a:solidFill>
                <a:prstClr val="black"/>
              </a:solidFill>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r>
              <a:rPr lang="en-US" dirty="0">
                <a:latin typeface="Arial"/>
                <a:ea typeface="ＭＳ Ｐゴシック" charset="0"/>
                <a:cs typeface="Arial"/>
              </a:rPr>
              <a:t>The</a:t>
            </a:r>
            <a:r>
              <a:rPr lang="en-US" baseline="0" dirty="0">
                <a:latin typeface="Arial"/>
                <a:ea typeface="ＭＳ Ｐゴシック" charset="0"/>
                <a:cs typeface="Arial"/>
              </a:rPr>
              <a:t> next 22</a:t>
            </a:r>
            <a:r>
              <a:rPr lang="en-US" dirty="0">
                <a:latin typeface="Arial"/>
                <a:ea typeface="ＭＳ Ｐゴシック" charset="0"/>
                <a:cs typeface="Arial"/>
              </a:rPr>
              <a:t> slides are the same</a:t>
            </a:r>
            <a:r>
              <a:rPr lang="en-US" baseline="0" dirty="0">
                <a:latin typeface="Arial"/>
                <a:ea typeface="ＭＳ Ｐゴシック" charset="0"/>
                <a:cs typeface="Arial"/>
              </a:rPr>
              <a:t> as slides 193-215 of the Revelation 1-12 presentation</a:t>
            </a:r>
            <a:endParaRPr lang="en-US" dirty="0">
              <a:latin typeface="Arial"/>
              <a:ea typeface="ＭＳ Ｐゴシック" charset="0"/>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5FB21F42-2519-BD46-972A-C90C4E73E8D4}" type="slidenum">
              <a:rPr lang="en-US" sz="1200">
                <a:solidFill>
                  <a:prstClr val="black"/>
                </a:solidFill>
              </a:rPr>
              <a:pPr/>
              <a:t>83</a:t>
            </a:fld>
            <a:endParaRPr lang="en-US" sz="1200">
              <a:solidFill>
                <a:prstClr val="black"/>
              </a:solidFill>
            </a:endParaRPr>
          </a:p>
        </p:txBody>
      </p:sp>
      <p:sp>
        <p:nvSpPr>
          <p:cNvPr id="55299" name="Rectangle 1026"/>
          <p:cNvSpPr>
            <a:spLocks noGrp="1" noRot="1" noChangeAspect="1" noChangeArrowheads="1" noTextEdit="1"/>
          </p:cNvSpPr>
          <p:nvPr>
            <p:ph type="sldImg"/>
          </p:nvPr>
        </p:nvSpPr>
        <p:spPr>
          <a:ln/>
        </p:spPr>
      </p:sp>
      <p:sp>
        <p:nvSpPr>
          <p:cNvPr id="55300" name="Rectangle 1027"/>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57B0D31-577B-FB4C-863E-0A8E9078BC13}" type="slidenum">
              <a:rPr lang="en-US" sz="1200">
                <a:solidFill>
                  <a:prstClr val="black"/>
                </a:solidFill>
              </a:rPr>
              <a:pPr/>
              <a:t>84</a:t>
            </a:fld>
            <a:endParaRPr lang="en-US" sz="1200">
              <a:solidFill>
                <a:prstClr val="black"/>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tLang="ja-JP" dirty="0">
              <a:latin typeface="Arial"/>
              <a:ea typeface="ＭＳ Ｐゴシック" charset="0"/>
              <a:cs typeface="Arial"/>
            </a:endParaRPr>
          </a:p>
          <a:p>
            <a:r>
              <a:rPr lang="ru-RU" altLang="ja-JP" dirty="0">
                <a:latin typeface="Arial"/>
                <a:ea typeface="ＭＳ Ｐゴシック" charset="0"/>
                <a:cs typeface="Arial"/>
              </a:rPr>
              <a:t>"</a:t>
            </a:r>
            <a:r>
              <a:rPr lang="en-US" dirty="0">
                <a:latin typeface="Arial"/>
                <a:ea typeface="ＭＳ Ｐゴシック" charset="0"/>
                <a:cs typeface="Arial"/>
              </a:rPr>
              <a:t>Frequently, but not always, </a:t>
            </a:r>
            <a:r>
              <a:rPr lang="en-US" dirty="0">
                <a:solidFill>
                  <a:schemeClr val="bg1"/>
                </a:solidFill>
                <a:latin typeface="Arial"/>
                <a:ea typeface="ＭＳ Ｐゴシック" charset="0"/>
                <a:cs typeface="Arial"/>
              </a:rPr>
              <a:t>ek</a:t>
            </a:r>
            <a:r>
              <a:rPr lang="en-US" dirty="0">
                <a:latin typeface="Arial"/>
                <a:ea typeface="ＭＳ Ｐゴシック" charset="0"/>
                <a:cs typeface="Arial"/>
              </a:rPr>
              <a:t> means </a:t>
            </a:r>
            <a:r>
              <a:rPr lang="en-US" i="1" dirty="0">
                <a:latin typeface="Arial"/>
                <a:ea typeface="ＭＳ Ｐゴシック" charset="0"/>
                <a:cs typeface="Arial"/>
              </a:rPr>
              <a:t>from within</a:t>
            </a:r>
            <a:r>
              <a:rPr lang="en-US" dirty="0">
                <a:latin typeface="Arial"/>
                <a:ea typeface="ＭＳ Ｐゴシック" charset="0"/>
                <a:cs typeface="Arial"/>
              </a:rPr>
              <a:t>, while </a:t>
            </a:r>
            <a:r>
              <a:rPr lang="en-US" dirty="0" err="1">
                <a:solidFill>
                  <a:schemeClr val="bg1"/>
                </a:solidFill>
                <a:latin typeface="Arial"/>
                <a:ea typeface="ＭＳ Ｐゴシック" charset="0"/>
                <a:cs typeface="Arial"/>
              </a:rPr>
              <a:t>apo</a:t>
            </a:r>
            <a:r>
              <a:rPr lang="en-US" dirty="0">
                <a:solidFill>
                  <a:schemeClr val="bg1"/>
                </a:solidFill>
                <a:latin typeface="Arial"/>
                <a:ea typeface="ＭＳ Ｐゴシック" charset="0"/>
                <a:cs typeface="Arial"/>
              </a:rPr>
              <a:t> </a:t>
            </a:r>
            <a:r>
              <a:rPr lang="en-US" dirty="0">
                <a:latin typeface="Arial"/>
                <a:ea typeface="ＭＳ Ｐゴシック" charset="0"/>
                <a:cs typeface="Arial"/>
              </a:rPr>
              <a:t>means </a:t>
            </a:r>
            <a:r>
              <a:rPr lang="en-US" i="1" dirty="0">
                <a:latin typeface="Arial"/>
                <a:ea typeface="ＭＳ Ｐゴシック" charset="0"/>
                <a:cs typeface="Arial"/>
              </a:rPr>
              <a:t>from </a:t>
            </a:r>
            <a:r>
              <a:rPr lang="en-US" dirty="0">
                <a:latin typeface="Arial"/>
                <a:ea typeface="ＭＳ Ｐゴシック" charset="0"/>
                <a:cs typeface="Arial"/>
              </a:rPr>
              <a:t>in a more general way (e.g., </a:t>
            </a:r>
            <a:r>
              <a:rPr lang="en-US" i="1" dirty="0">
                <a:latin typeface="Arial"/>
                <a:ea typeface="ＭＳ Ｐゴシック" charset="0"/>
                <a:cs typeface="Arial"/>
              </a:rPr>
              <a:t>from the outside of, from the vicinity of</a:t>
            </a:r>
            <a:r>
              <a:rPr lang="en-US" dirty="0">
                <a:latin typeface="Arial"/>
                <a:ea typeface="ＭＳ Ｐゴシック" charset="0"/>
                <a:cs typeface="Arial"/>
              </a:rPr>
              <a:t>)</a:t>
            </a:r>
            <a:r>
              <a:rPr lang="ru-RU" altLang="ja-JP" dirty="0">
                <a:latin typeface="Arial"/>
                <a:ea typeface="ＭＳ Ｐゴシック" charset="0"/>
                <a:cs typeface="Arial"/>
              </a:rPr>
              <a:t>"</a:t>
            </a:r>
            <a:r>
              <a:rPr lang="en-US" dirty="0">
                <a:latin typeface="Arial"/>
                <a:ea typeface="ＭＳ Ｐゴシック" charset="0"/>
                <a:cs typeface="Arial"/>
              </a:rPr>
              <a:t> (Eugene Van Ness Goetchius, </a:t>
            </a:r>
            <a:r>
              <a:rPr lang="en-US" i="1" dirty="0">
                <a:latin typeface="Arial"/>
                <a:ea typeface="ＭＳ Ｐゴシック" charset="0"/>
                <a:cs typeface="Arial"/>
              </a:rPr>
              <a:t>The Language of the New Testament</a:t>
            </a:r>
            <a:r>
              <a:rPr lang="en-US" dirty="0">
                <a:latin typeface="Arial"/>
                <a:ea typeface="ＭＳ Ｐゴシック" charset="0"/>
                <a:cs typeface="Arial"/>
              </a:rPr>
              <a:t> [New York: Charles </a:t>
            </a:r>
            <a:r>
              <a:rPr lang="en-US" dirty="0" err="1">
                <a:latin typeface="Arial"/>
                <a:ea typeface="ＭＳ Ｐゴシック" charset="0"/>
                <a:cs typeface="Arial"/>
              </a:rPr>
              <a:t>Schribner</a:t>
            </a:r>
            <a:r>
              <a:rPr lang="uk-UA" altLang="ja-JP" dirty="0">
                <a:latin typeface="Arial"/>
                <a:ea typeface="ＭＳ Ｐゴシック" charset="0"/>
                <a:cs typeface="Arial"/>
              </a:rPr>
              <a:t>'</a:t>
            </a:r>
            <a:r>
              <a:rPr lang="en-US" dirty="0">
                <a:latin typeface="Arial"/>
                <a:ea typeface="ＭＳ Ｐゴシック" charset="0"/>
                <a:cs typeface="Arial"/>
              </a:rPr>
              <a:t>s Sons, 1965], 151).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85</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86</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2CA51627-13AE-3242-9BD0-51F93EEC3BD2}" type="slidenum">
              <a:rPr lang="en-US" sz="1200">
                <a:solidFill>
                  <a:prstClr val="black"/>
                </a:solidFill>
              </a:rPr>
              <a:pPr/>
              <a:t>87</a:t>
            </a:fld>
            <a:endParaRPr lang="en-US" sz="1200">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BE7E7804-7A63-7D42-8FC5-436EC93C4984}" type="slidenum">
              <a:rPr lang="en-US" sz="1200">
                <a:solidFill>
                  <a:prstClr val="black"/>
                </a:solidFill>
              </a:rPr>
              <a:pPr/>
              <a:t>88</a:t>
            </a:fld>
            <a:endParaRPr lang="en-US" sz="1200">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ru-RU" altLang="ja-JP" dirty="0">
                <a:latin typeface="Arial"/>
                <a:ea typeface="ＭＳ Ｐゴシック" charset="0"/>
                <a:cs typeface="Arial"/>
              </a:rPr>
              <a:t>"</a:t>
            </a:r>
            <a:r>
              <a:rPr lang="en-US" dirty="0">
                <a:latin typeface="Arial"/>
                <a:ea typeface="ＭＳ Ｐゴシック" charset="0"/>
                <a:cs typeface="Arial"/>
              </a:rPr>
              <a:t>Frequently, but not always, </a:t>
            </a:r>
            <a:r>
              <a:rPr lang="en-US" i="1" dirty="0">
                <a:solidFill>
                  <a:schemeClr val="bg1"/>
                </a:solidFill>
                <a:latin typeface="Arial"/>
                <a:ea typeface="ＭＳ Ｐゴシック" charset="0"/>
                <a:cs typeface="Arial"/>
              </a:rPr>
              <a:t>ek</a:t>
            </a:r>
            <a:r>
              <a:rPr lang="en-US" dirty="0">
                <a:latin typeface="Arial"/>
                <a:ea typeface="ＭＳ Ｐゴシック" charset="0"/>
                <a:cs typeface="Arial"/>
              </a:rPr>
              <a:t> means </a:t>
            </a:r>
            <a:r>
              <a:rPr lang="en-US" i="1" dirty="0">
                <a:latin typeface="Arial"/>
                <a:ea typeface="ＭＳ Ｐゴシック" charset="0"/>
                <a:cs typeface="Arial"/>
              </a:rPr>
              <a:t>from within</a:t>
            </a:r>
            <a:r>
              <a:rPr lang="en-US" dirty="0">
                <a:latin typeface="Arial"/>
                <a:ea typeface="ＭＳ Ｐゴシック" charset="0"/>
                <a:cs typeface="Arial"/>
              </a:rPr>
              <a:t>, while </a:t>
            </a:r>
            <a:r>
              <a:rPr lang="en-US" i="1" dirty="0">
                <a:solidFill>
                  <a:schemeClr val="bg1"/>
                </a:solidFill>
                <a:latin typeface="Arial"/>
                <a:ea typeface="ＭＳ Ｐゴシック" charset="0"/>
                <a:cs typeface="Arial"/>
              </a:rPr>
              <a:t>ek</a:t>
            </a:r>
            <a:r>
              <a:rPr lang="en-US" dirty="0">
                <a:solidFill>
                  <a:schemeClr val="bg1"/>
                </a:solidFill>
                <a:latin typeface="Arial"/>
                <a:ea typeface="ＭＳ Ｐゴシック" charset="0"/>
                <a:cs typeface="Arial"/>
              </a:rPr>
              <a:t> </a:t>
            </a:r>
            <a:r>
              <a:rPr lang="en-US" dirty="0">
                <a:latin typeface="Arial"/>
                <a:ea typeface="ＭＳ Ｐゴシック" charset="0"/>
                <a:cs typeface="Arial"/>
              </a:rPr>
              <a:t>means </a:t>
            </a:r>
            <a:r>
              <a:rPr lang="en-US" i="1" dirty="0">
                <a:latin typeface="Arial"/>
                <a:ea typeface="ＭＳ Ｐゴシック" charset="0"/>
                <a:cs typeface="Arial"/>
              </a:rPr>
              <a:t>from </a:t>
            </a:r>
            <a:r>
              <a:rPr lang="en-US" dirty="0">
                <a:latin typeface="Arial"/>
                <a:ea typeface="ＭＳ Ｐゴシック" charset="0"/>
                <a:cs typeface="Arial"/>
              </a:rPr>
              <a:t>in a more general way (e.g., </a:t>
            </a:r>
            <a:r>
              <a:rPr lang="en-US" i="1" dirty="0">
                <a:latin typeface="Arial"/>
                <a:ea typeface="ＭＳ Ｐゴシック" charset="0"/>
                <a:cs typeface="Arial"/>
              </a:rPr>
              <a:t>from the outside of, from the vicinity of</a:t>
            </a:r>
            <a:r>
              <a:rPr lang="en-US" dirty="0">
                <a:latin typeface="Arial"/>
                <a:ea typeface="ＭＳ Ｐゴシック" charset="0"/>
                <a:cs typeface="Arial"/>
              </a:rPr>
              <a:t>)</a:t>
            </a:r>
            <a:r>
              <a:rPr lang="ru-RU" altLang="ja-JP" dirty="0">
                <a:latin typeface="Arial"/>
                <a:ea typeface="ＭＳ Ｐゴシック" charset="0"/>
                <a:cs typeface="Arial"/>
              </a:rPr>
              <a:t>"</a:t>
            </a:r>
            <a:r>
              <a:rPr lang="en-US" dirty="0">
                <a:latin typeface="Arial"/>
                <a:ea typeface="ＭＳ Ｐゴシック" charset="0"/>
                <a:cs typeface="Arial"/>
              </a:rPr>
              <a:t> (Eugene Van Ness Goetchius, </a:t>
            </a:r>
            <a:r>
              <a:rPr lang="en-US" i="1" dirty="0">
                <a:latin typeface="Arial"/>
                <a:ea typeface="ＭＳ Ｐゴシック" charset="0"/>
                <a:cs typeface="Arial"/>
              </a:rPr>
              <a:t>The Language of the New Testament</a:t>
            </a:r>
            <a:r>
              <a:rPr lang="en-US" dirty="0">
                <a:latin typeface="Arial"/>
                <a:ea typeface="ＭＳ Ｐゴシック" charset="0"/>
                <a:cs typeface="Arial"/>
              </a:rPr>
              <a:t> [New York: Charles </a:t>
            </a:r>
            <a:r>
              <a:rPr lang="en-US" dirty="0" err="1">
                <a:latin typeface="Arial"/>
                <a:ea typeface="ＭＳ Ｐゴシック" charset="0"/>
                <a:cs typeface="Arial"/>
              </a:rPr>
              <a:t>Schribner</a:t>
            </a:r>
            <a:r>
              <a:rPr lang="uk-UA" altLang="ja-JP" dirty="0">
                <a:latin typeface="Arial"/>
                <a:ea typeface="ＭＳ Ｐゴシック" charset="0"/>
                <a:cs typeface="Arial"/>
              </a:rPr>
              <a:t>'</a:t>
            </a:r>
            <a:r>
              <a:rPr lang="en-US" dirty="0">
                <a:latin typeface="Arial"/>
                <a:ea typeface="ＭＳ Ｐゴシック" charset="0"/>
                <a:cs typeface="Arial"/>
              </a:rPr>
              <a:t>s Sons, 1965], 151).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6522795-329B-D24B-AE90-624A617767DC}" type="slidenum">
              <a:rPr lang="en-US" sz="1200">
                <a:solidFill>
                  <a:prstClr val="black"/>
                </a:solidFill>
              </a:rPr>
              <a:pPr/>
              <a:t>89</a:t>
            </a:fld>
            <a:endParaRPr lang="en-US" sz="1200">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tLang="ja-JP" dirty="0">
              <a:latin typeface="Arial"/>
              <a:ea typeface="ＭＳ Ｐゴシック" charset="0"/>
              <a:cs typeface="Arial"/>
            </a:endParaRPr>
          </a:p>
          <a:p>
            <a:r>
              <a:rPr lang="ru-RU" altLang="ja-JP" dirty="0">
                <a:latin typeface="Arial"/>
                <a:ea typeface="ＭＳ Ｐゴシック" charset="0"/>
                <a:cs typeface="Arial"/>
              </a:rPr>
              <a:t>"</a:t>
            </a:r>
            <a:r>
              <a:rPr lang="en-US" dirty="0">
                <a:latin typeface="Arial"/>
                <a:ea typeface="ＭＳ Ｐゴシック" charset="0"/>
                <a:cs typeface="Arial"/>
              </a:rPr>
              <a:t>Frequently, but not always, </a:t>
            </a:r>
            <a:r>
              <a:rPr lang="en-US" i="1" dirty="0">
                <a:solidFill>
                  <a:schemeClr val="bg1"/>
                </a:solidFill>
                <a:latin typeface="Arial"/>
                <a:ea typeface="ＭＳ Ｐゴシック" charset="0"/>
                <a:cs typeface="Arial"/>
              </a:rPr>
              <a:t>ek</a:t>
            </a:r>
            <a:r>
              <a:rPr lang="en-US" dirty="0">
                <a:latin typeface="Arial"/>
                <a:ea typeface="ＭＳ Ｐゴシック" charset="0"/>
                <a:cs typeface="Arial"/>
              </a:rPr>
              <a:t> means </a:t>
            </a:r>
            <a:r>
              <a:rPr lang="en-US" i="1" dirty="0">
                <a:latin typeface="Arial"/>
                <a:ea typeface="ＭＳ Ｐゴシック" charset="0"/>
                <a:cs typeface="Arial"/>
              </a:rPr>
              <a:t>from within</a:t>
            </a:r>
            <a:r>
              <a:rPr lang="en-US" dirty="0">
                <a:latin typeface="Arial"/>
                <a:ea typeface="ＭＳ Ｐゴシック" charset="0"/>
                <a:cs typeface="Arial"/>
              </a:rPr>
              <a:t>, while </a:t>
            </a:r>
            <a:r>
              <a:rPr lang="en-US" i="1" dirty="0">
                <a:solidFill>
                  <a:schemeClr val="bg1"/>
                </a:solidFill>
                <a:latin typeface="Arial"/>
                <a:ea typeface="ＭＳ Ｐゴシック" charset="0"/>
                <a:cs typeface="Arial"/>
              </a:rPr>
              <a:t>ek</a:t>
            </a:r>
            <a:r>
              <a:rPr lang="en-US" dirty="0">
                <a:solidFill>
                  <a:schemeClr val="bg1"/>
                </a:solidFill>
                <a:latin typeface="Arial"/>
                <a:ea typeface="ＭＳ Ｐゴシック" charset="0"/>
                <a:cs typeface="Arial"/>
              </a:rPr>
              <a:t> </a:t>
            </a:r>
            <a:r>
              <a:rPr lang="en-US" dirty="0">
                <a:latin typeface="Arial"/>
                <a:ea typeface="ＭＳ Ｐゴシック" charset="0"/>
                <a:cs typeface="Arial"/>
              </a:rPr>
              <a:t>means </a:t>
            </a:r>
            <a:r>
              <a:rPr lang="en-US" i="1" dirty="0">
                <a:latin typeface="Arial"/>
                <a:ea typeface="ＭＳ Ｐゴシック" charset="0"/>
                <a:cs typeface="Arial"/>
              </a:rPr>
              <a:t>from </a:t>
            </a:r>
            <a:r>
              <a:rPr lang="en-US" dirty="0">
                <a:latin typeface="Arial"/>
                <a:ea typeface="ＭＳ Ｐゴシック" charset="0"/>
                <a:cs typeface="Arial"/>
              </a:rPr>
              <a:t>in a more general way (e.g., </a:t>
            </a:r>
            <a:r>
              <a:rPr lang="en-US" i="1" dirty="0">
                <a:latin typeface="Arial"/>
                <a:ea typeface="ＭＳ Ｐゴシック" charset="0"/>
                <a:cs typeface="Arial"/>
              </a:rPr>
              <a:t>from the outside of, from the vicinity of</a:t>
            </a:r>
            <a:r>
              <a:rPr lang="en-US" dirty="0">
                <a:latin typeface="Arial"/>
                <a:ea typeface="ＭＳ Ｐゴシック" charset="0"/>
                <a:cs typeface="Arial"/>
              </a:rPr>
              <a:t>)</a:t>
            </a:r>
            <a:r>
              <a:rPr lang="ru-RU" altLang="ja-JP" dirty="0">
                <a:latin typeface="Arial"/>
                <a:ea typeface="ＭＳ Ｐゴシック" charset="0"/>
                <a:cs typeface="Arial"/>
              </a:rPr>
              <a:t>"</a:t>
            </a:r>
            <a:r>
              <a:rPr lang="en-US" dirty="0">
                <a:latin typeface="Arial"/>
                <a:ea typeface="ＭＳ Ｐゴシック" charset="0"/>
                <a:cs typeface="Arial"/>
              </a:rPr>
              <a:t> (Eugene Van Ness Goetchius, </a:t>
            </a:r>
            <a:r>
              <a:rPr lang="en-US" i="1" dirty="0">
                <a:latin typeface="Arial"/>
                <a:ea typeface="ＭＳ Ｐゴシック" charset="0"/>
                <a:cs typeface="Arial"/>
              </a:rPr>
              <a:t>The Language of the New Testament</a:t>
            </a:r>
            <a:r>
              <a:rPr lang="en-US" dirty="0">
                <a:latin typeface="Arial"/>
                <a:ea typeface="ＭＳ Ｐゴシック" charset="0"/>
                <a:cs typeface="Arial"/>
              </a:rPr>
              <a:t> [New York: Charles </a:t>
            </a:r>
            <a:r>
              <a:rPr lang="en-US" dirty="0" err="1">
                <a:latin typeface="Arial"/>
                <a:ea typeface="ＭＳ Ｐゴシック" charset="0"/>
                <a:cs typeface="Arial"/>
              </a:rPr>
              <a:t>Schribner</a:t>
            </a:r>
            <a:r>
              <a:rPr lang="uk-UA" altLang="ja-JP" dirty="0">
                <a:latin typeface="Arial"/>
                <a:ea typeface="ＭＳ Ｐゴシック" charset="0"/>
                <a:cs typeface="Arial"/>
              </a:rPr>
              <a:t>'</a:t>
            </a:r>
            <a:r>
              <a:rPr lang="en-US" dirty="0">
                <a:latin typeface="Arial"/>
                <a:ea typeface="ＭＳ Ｐゴシック" charset="0"/>
                <a:cs typeface="Arial"/>
              </a:rPr>
              <a:t>s Sons, 1965], 151).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90</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7</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The 3</a:t>
            </a:r>
            <a:r>
              <a:rPr lang="en-US" baseline="0" dirty="0">
                <a:latin typeface="Arial" panose="020B0604020202020204" pitchFamily="34" charset="0"/>
                <a:ea typeface="ＭＳ Ｐゴシック" charset="0"/>
                <a:cs typeface="Arial" panose="020B0604020202020204" pitchFamily="34" charset="0"/>
              </a:rPr>
              <a:t> main divisions of Revelation are summarized in 1:19</a:t>
            </a:r>
          </a:p>
          <a:p>
            <a:r>
              <a:rPr lang="en-US" baseline="0" dirty="0">
                <a:latin typeface="Arial" panose="020B0604020202020204" pitchFamily="34" charset="0"/>
                <a:ea typeface="ＭＳ Ｐゴシック" charset="0"/>
                <a:cs typeface="Arial" panose="020B0604020202020204" pitchFamily="34" charset="0"/>
              </a:rPr>
              <a:t>The 3 main cycles of judgment are squared in blue</a:t>
            </a:r>
          </a:p>
          <a:p>
            <a:r>
              <a:rPr lang="en-US" baseline="0" dirty="0">
                <a:latin typeface="Arial" panose="020B0604020202020204" pitchFamily="34" charset="0"/>
                <a:ea typeface="ＭＳ Ｐゴシック" charset="0"/>
                <a:cs typeface="Arial" panose="020B0604020202020204" pitchFamily="34" charset="0"/>
              </a:rPr>
              <a:t>The 4 parenthetical sections appear in parentheses within the scrolls.  They do not advance the chronology but add important information that is not associated with a particular judgment.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43160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91</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FA78EA-A91C-7745-A39B-3D0268FB3DCD}" type="slidenum">
              <a:rPr lang="en-GB" sz="1200">
                <a:solidFill>
                  <a:prstClr val="black"/>
                </a:solidFill>
                <a:latin typeface="Comic Sans MS" charset="0"/>
              </a:rPr>
              <a:pPr/>
              <a:t>92</a:t>
            </a:fld>
            <a:endParaRPr lang="en-GB" sz="1200">
              <a:solidFill>
                <a:prstClr val="black"/>
              </a:solidFill>
              <a:latin typeface="Comic Sans MS" charset="0"/>
            </a:endParaRPr>
          </a:p>
        </p:txBody>
      </p:sp>
      <p:sp>
        <p:nvSpPr>
          <p:cNvPr id="1433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D607D826-F788-BC4D-BD93-112C753CA326}" type="slidenum">
              <a:rPr lang="en-US" sz="1200">
                <a:solidFill>
                  <a:prstClr val="black"/>
                </a:solidFill>
              </a:rPr>
              <a:pPr/>
              <a:t>93</a:t>
            </a:fld>
            <a:endParaRPr lang="en-US" sz="1200">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fld id="{836746D5-5443-1F4A-B900-B1AB7E391CD5}" type="slidenum">
              <a:rPr lang="en-GB" sz="1200" smtClean="0">
                <a:solidFill>
                  <a:prstClr val="black"/>
                </a:solidFill>
                <a:latin typeface="Comic Sans MS" charset="0"/>
              </a:rPr>
              <a:pPr algn="r" defTabSz="914400" eaLnBrk="0" fontAlgn="base" hangingPunct="0">
                <a:spcBef>
                  <a:spcPct val="0"/>
                </a:spcBef>
                <a:spcAft>
                  <a:spcPct val="0"/>
                </a:spcAft>
              </a:pPr>
              <a:t>94</a:t>
            </a:fld>
            <a:endParaRPr lang="en-GB" sz="1200">
              <a:solidFill>
                <a:prstClr val="black"/>
              </a:solidFill>
              <a:latin typeface="Comic Sans MS" charset="0"/>
            </a:endParaRPr>
          </a:p>
        </p:txBody>
      </p:sp>
      <p:sp>
        <p:nvSpPr>
          <p:cNvPr id="145410"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5411"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0FC9E41-EC12-3C42-9432-0A9B49540B7B}" type="slidenum">
              <a:rPr lang="en-US" sz="1200">
                <a:solidFill>
                  <a:prstClr val="black"/>
                </a:solidFill>
              </a:rPr>
              <a:pPr/>
              <a:t>95</a:t>
            </a:fld>
            <a:endParaRPr lang="en-US" sz="1200">
              <a:solidFill>
                <a:prstClr val="black"/>
              </a:solidFill>
            </a:endParaRPr>
          </a:p>
        </p:txBody>
      </p:sp>
      <p:sp>
        <p:nvSpPr>
          <p:cNvPr id="147458"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7459"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07A706-DEB1-E64E-A346-66426586AEA9}" type="slidenum">
              <a:rPr lang="en-US" sz="1200">
                <a:solidFill>
                  <a:prstClr val="black"/>
                </a:solidFill>
              </a:rPr>
              <a:pPr/>
              <a:t>96</a:t>
            </a:fld>
            <a:endParaRPr lang="en-US" sz="1200">
              <a:solidFill>
                <a:prstClr val="black"/>
              </a:solidFill>
            </a:endParaRPr>
          </a:p>
        </p:txBody>
      </p:sp>
      <p:sp>
        <p:nvSpPr>
          <p:cNvPr id="149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9507"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DB77ABB-BE61-0949-BA97-1D9B0D185150}" type="slidenum">
              <a:rPr lang="en-US" sz="1200">
                <a:solidFill>
                  <a:prstClr val="black"/>
                </a:solidFill>
              </a:rPr>
              <a:pPr/>
              <a:t>97</a:t>
            </a:fld>
            <a:endParaRPr lang="en-US" sz="1200">
              <a:solidFill>
                <a:prstClr val="black"/>
              </a:solidFill>
            </a:endParaRPr>
          </a:p>
        </p:txBody>
      </p:sp>
      <p:sp>
        <p:nvSpPr>
          <p:cNvPr id="151554"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1555"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EF9811E-D288-4943-BF18-7C901C11BD05}" type="slidenum">
              <a:rPr lang="en-US" sz="1200">
                <a:solidFill>
                  <a:prstClr val="black"/>
                </a:solidFill>
              </a:rPr>
              <a:pPr/>
              <a:t>98</a:t>
            </a:fld>
            <a:endParaRPr lang="en-US" sz="1200">
              <a:solidFill>
                <a:prstClr val="black"/>
              </a:solidFill>
            </a:endParaRPr>
          </a:p>
        </p:txBody>
      </p:sp>
      <p:sp>
        <p:nvSpPr>
          <p:cNvPr id="15360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3603"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2E907DCC-0C4C-7348-B17F-4059EFEC84B6}" type="slidenum">
              <a:rPr lang="en-US" sz="1200">
                <a:solidFill>
                  <a:prstClr val="black"/>
                </a:solidFill>
              </a:rPr>
              <a:pPr/>
              <a:t>99</a:t>
            </a:fld>
            <a:endParaRPr lang="en-US" sz="1200">
              <a:solidFill>
                <a:prstClr val="black"/>
              </a:solidFill>
            </a:endParaRPr>
          </a:p>
        </p:txBody>
      </p:sp>
      <p:sp>
        <p:nvSpPr>
          <p:cNvPr id="51203" name="Rectangle 2"/>
          <p:cNvSpPr>
            <a:spLocks noGrp="1" noRot="1" noChangeAspect="1" noChangeArrowheads="1"/>
          </p:cNvSpPr>
          <p:nvPr>
            <p:ph type="sldImg"/>
          </p:nvPr>
        </p:nvSpPr>
        <p:spPr>
          <a:xfrm>
            <a:off x="1143000" y="685800"/>
            <a:ext cx="4572000" cy="3429000"/>
          </a:xfrm>
          <a:solidFill>
            <a:srgbClr val="FFFFFF"/>
          </a:solidFill>
          <a:ln/>
        </p:spPr>
      </p:sp>
      <p:sp>
        <p:nvSpPr>
          <p:cNvPr id="51204"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100</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2566410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101</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974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E6900AE-51CC-F244-958B-A709083AC730}" type="slidenum">
              <a:rPr lang="en-GB" sz="1200">
                <a:solidFill>
                  <a:prstClr val="black"/>
                </a:solidFill>
                <a:latin typeface="Comic Sans MS" charset="0"/>
              </a:rPr>
              <a:pPr/>
              <a:t>102</a:t>
            </a:fld>
            <a:endParaRPr lang="en-GB" sz="1200">
              <a:solidFill>
                <a:prstClr val="black"/>
              </a:solidFill>
              <a:latin typeface="Comic Sans MS" charset="0"/>
            </a:endParaRPr>
          </a:p>
        </p:txBody>
      </p:sp>
      <p:sp>
        <p:nvSpPr>
          <p:cNvPr id="161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179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8FAAD63-E713-0547-982E-AB116C1B6562}" type="slidenum">
              <a:rPr lang="en-US" sz="1200">
                <a:solidFill>
                  <a:prstClr val="black"/>
                </a:solidFill>
              </a:rPr>
              <a:pPr/>
              <a:t>103</a:t>
            </a:fld>
            <a:endParaRPr lang="en-US" sz="1200">
              <a:solidFill>
                <a:prstClr val="black"/>
              </a:solidFill>
            </a:endParaRPr>
          </a:p>
        </p:txBody>
      </p:sp>
      <p:sp>
        <p:nvSpPr>
          <p:cNvPr id="157698" name="Rectangle 2"/>
          <p:cNvSpPr>
            <a:spLocks noGrp="1" noRot="1" noChangeAspect="1" noChangeArrowheads="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93AA6A88-2847-2D4A-887B-09E9F1810785}" type="slidenum">
              <a:rPr lang="en-US" sz="1200">
                <a:solidFill>
                  <a:prstClr val="black"/>
                </a:solidFill>
                <a:latin typeface="Times New Roman" charset="0"/>
              </a:rPr>
              <a:pPr algn="r" defTabSz="914400" eaLnBrk="0" fontAlgn="base" hangingPunct="0">
                <a:spcBef>
                  <a:spcPct val="0"/>
                </a:spcBef>
                <a:spcAft>
                  <a:spcPct val="0"/>
                </a:spcAft>
              </a:pPr>
              <a:t>104</a:t>
            </a:fld>
            <a:endParaRPr lang="en-US" sz="1200">
              <a:solidFill>
                <a:prstClr val="black"/>
              </a:solidFill>
              <a:latin typeface="Times New Roman" charset="0"/>
            </a:endParaRPr>
          </a:p>
        </p:txBody>
      </p:sp>
      <p:sp>
        <p:nvSpPr>
          <p:cNvPr id="1218562" name="Rectangle 2"/>
          <p:cNvSpPr>
            <a:spLocks noGrp="1" noRot="1" noChangeAspect="1" noChangeArrowheads="1"/>
          </p:cNvSpPr>
          <p:nvPr>
            <p:ph type="sldImg"/>
          </p:nvPr>
        </p:nvSpPr>
        <p:spPr>
          <a:xfrm>
            <a:off x="1103313" y="676275"/>
            <a:ext cx="4602162" cy="3452813"/>
          </a:xfrm>
          <a:solidFill>
            <a:srgbClr val="FFFFFF"/>
          </a:solidFill>
          <a:ln/>
        </p:spPr>
      </p:sp>
      <p:sp>
        <p:nvSpPr>
          <p:cNvPr id="121856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07D826-F788-BC4D-BD93-112C753CA32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087943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56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56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05C01547-C5B3-C542-8184-9A52EE01F98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56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7061E80-F188-4445-9ED1-B9A0BDDA46D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56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565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8444049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769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769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D2B6F26B-E58A-6C44-B983-0F8D2B503D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770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D839FA3-4768-5548-B3B0-35B61C92F11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770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770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06700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974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974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D6F847F-C21D-244F-990B-6163D8C7285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974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5C38D42-98F4-1A4B-9843-E312FDD93ED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974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975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46453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179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80179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9978412-BB34-F246-B37A-DE4AA6EF72B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80179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10018E14-471D-2A4B-831C-B48B1911E563}"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017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0179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a:latin typeface="Times New Roman" charset="0"/>
                <a:ea typeface="ＭＳ Ｐゴシック" charset="0"/>
                <a:cs typeface="ＭＳ Ｐゴシック" charset="0"/>
              </a:rPr>
              <a:t>http://dailybuzzlive.com/archives/5613</a:t>
            </a:r>
          </a:p>
          <a:p>
            <a:pPr defTabSz="457200" eaLnBrk="1" hangingPunct="1">
              <a:spcBef>
                <a:spcPct val="0"/>
              </a:spcBef>
              <a:buClrTx/>
              <a:buSzTx/>
              <a:buFontTx/>
              <a:buNone/>
            </a:pPr>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http://dailybuzzlive.com/archives/5613#sthash.m31WN86t.dpuf</a:t>
            </a:r>
          </a:p>
          <a:p>
            <a:pPr defTabSz="457200"/>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http://dailybuzzlive.com/archives/5613#sthash.m31WN86t.dpuf</a:t>
            </a:r>
          </a:p>
          <a:p>
            <a:pPr defTabSz="457200"/>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423460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6402" name="Rectangle 3"/>
          <p:cNvSpPr>
            <a:spLocks noGrp="1" noChangeArrowheads="1"/>
          </p:cNvSpPr>
          <p:nvPr>
            <p:ph type="dt" sz="quarter" idx="1"/>
          </p:nvPr>
        </p:nvSpPr>
        <p:spPr/>
        <p:txBody>
          <a:bodyPr/>
          <a:lstStyle/>
          <a:p>
            <a:pPr>
              <a:defRPr/>
            </a:pPr>
            <a:r>
              <a:rPr lang="en-GB">
                <a:solidFill>
                  <a:prstClr val="white"/>
                </a:solidFill>
              </a:rPr>
              <a:t>10/06/10</a:t>
            </a:r>
          </a:p>
        </p:txBody>
      </p:sp>
      <p:sp>
        <p:nvSpPr>
          <p:cNvPr id="122982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CBC3D4E-6F50-6049-B0E6-416CED8EF407}" type="slidenum">
              <a:rPr lang="en-GB" sz="1200">
                <a:solidFill>
                  <a:srgbClr val="FFFFFF"/>
                </a:solidFill>
              </a:rPr>
              <a:pPr/>
              <a:t>111</a:t>
            </a:fld>
            <a:endParaRPr lang="en-GB" sz="1200">
              <a:solidFill>
                <a:srgbClr val="FFFFFF"/>
              </a:solidFill>
            </a:endParaRPr>
          </a:p>
        </p:txBody>
      </p:sp>
      <p:sp>
        <p:nvSpPr>
          <p:cNvPr id="122982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EE4A0364-6AE8-FE45-92E7-165738D28530}"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111</a:t>
            </a:fld>
            <a:endParaRPr lang="en-GB" sz="1200">
              <a:solidFill>
                <a:srgbClr val="000000"/>
              </a:solidFill>
              <a:latin typeface="Calibri" charset="0"/>
            </a:endParaRPr>
          </a:p>
        </p:txBody>
      </p:sp>
      <p:sp>
        <p:nvSpPr>
          <p:cNvPr id="122982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2983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prstClr val="white"/>
                </a:solidFill>
              </a:rPr>
              <a:pPr/>
              <a:t>16</a:t>
            </a:fld>
            <a:endParaRPr lang="en-GB" sz="1200">
              <a:solidFill>
                <a:prstClr val="white"/>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white"/>
                </a:solidFill>
                <a:effectLst/>
                <a:uLnTx/>
                <a:uFillTx/>
                <a:latin typeface="Calibri"/>
                <a:ea typeface="ＭＳ Ｐゴシック" charset="-128"/>
                <a:cs typeface="Arial Unicode MS" charset="0"/>
              </a:rPr>
              <a:t>10/06/10</a:t>
            </a:r>
          </a:p>
        </p:txBody>
      </p:sp>
      <p:sp>
        <p:nvSpPr>
          <p:cNvPr id="123187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B836B1-115D-2D4C-AC99-8E2A0EB862F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E880E9E7-1125-2648-BD4B-4CDAED1FCBA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Here are some reasons that I believe that Jesus will return before (pre-) the millennium (-millennial).</a:t>
            </a: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Common-500</a:t>
            </a:r>
          </a:p>
          <a:p>
            <a:pPr eaLnBrk="1" hangingPunct="1"/>
            <a:r>
              <a:rPr lang="en-US" altLang="zh-CN" dirty="0">
                <a:latin typeface="Arial" panose="020B0604020202020204" pitchFamily="34" charset="0"/>
                <a:ea typeface="ＭＳ Ｐゴシック" charset="0"/>
                <a:cs typeface="Arial" panose="020B0604020202020204" pitchFamily="34" charset="0"/>
              </a:rPr>
              <a:t>OS-23-Isaiah1-12—slide 51</a:t>
            </a:r>
          </a:p>
          <a:p>
            <a:pPr eaLnBrk="1" hangingPunct="1"/>
            <a:r>
              <a:rPr lang="en-US" altLang="zh-CN" dirty="0">
                <a:latin typeface="Arial" panose="020B0604020202020204" pitchFamily="34" charset="0"/>
                <a:ea typeface="ＭＳ Ｐゴシック" charset="0"/>
                <a:cs typeface="Arial" panose="020B0604020202020204" pitchFamily="34" charset="0"/>
              </a:rPr>
              <a:t>NS-27-Rev 20-22—slide 112</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5747E6A-B32B-D840-BABB-882CE9F9B8D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2194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19459" name="Rectangle 3"/>
          <p:cNvSpPr>
            <a:spLocks noGrp="1" noChangeArrowheads="1"/>
          </p:cNvSpPr>
          <p:nvPr>
            <p:ph type="body" idx="1"/>
          </p:nvPr>
        </p:nvSpPr>
        <p:spPr/>
        <p:txBody>
          <a:bodyPr/>
          <a:lstStyle/>
          <a:p>
            <a:pPr eaLnBrk="1" hangingPunct="1">
              <a:defRPr/>
            </a:pPr>
            <a:endParaRPr lang="en-US" dirty="0">
              <a:cs typeface="+mn-cs"/>
            </a:endParaRPr>
          </a:p>
          <a:p>
            <a:pPr eaLnBrk="1" hangingPunct="1">
              <a:defRPr/>
            </a:pPr>
            <a:r>
              <a:rPr lang="en-US" dirty="0">
                <a:cs typeface="+mn-cs"/>
              </a:rPr>
              <a:t>From John Morris, Noah</a:t>
            </a:r>
            <a:r>
              <a:rPr lang="fr-FR" altLang="ja-JP" dirty="0">
                <a:latin typeface="Arial"/>
                <a:cs typeface="+mn-cs"/>
              </a:rPr>
              <a:t>'</a:t>
            </a:r>
            <a:r>
              <a:rPr lang="en-US" dirty="0">
                <a:cs typeface="+mn-cs"/>
              </a:rPr>
              <a:t>s Ark and the Ararat Adventure, p. 10.</a:t>
            </a:r>
          </a:p>
        </p:txBody>
      </p:sp>
    </p:spTree>
    <p:extLst>
      <p:ext uri="{BB962C8B-B14F-4D97-AF65-F5344CB8AC3E}">
        <p14:creationId xmlns:p14="http://schemas.microsoft.com/office/powerpoint/2010/main" val="97568323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0498" name="Rectangle 3"/>
          <p:cNvSpPr>
            <a:spLocks noGrp="1" noChangeArrowheads="1"/>
          </p:cNvSpPr>
          <p:nvPr>
            <p:ph type="dt" sz="quarter"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white"/>
                </a:solidFill>
                <a:effectLst/>
                <a:uLnTx/>
                <a:uFillTx/>
                <a:latin typeface="Calibri"/>
                <a:ea typeface="+mn-ea"/>
                <a:cs typeface="+mn-cs"/>
              </a:rPr>
              <a:t>10/06/10</a:t>
            </a:r>
          </a:p>
        </p:txBody>
      </p:sp>
      <p:sp>
        <p:nvSpPr>
          <p:cNvPr id="123392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341380-35BE-084D-9646-9CA9C0F5C9E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3392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0377BBF-A1A1-2849-9145-E35F43BAE65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233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33926"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8018"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t>10/06/10</a:t>
            </a:r>
          </a:p>
        </p:txBody>
      </p:sp>
      <p:sp>
        <p:nvSpPr>
          <p:cNvPr id="123801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C37C884-929E-574C-9C90-F56A9F1B7B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38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A69A3078-2E64-3740-8A2D-FF3630CEDE3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238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38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Here are some reasons that I believe that Jesus will return before (pre-) the millennium (-millennial).</a:t>
            </a:r>
          </a:p>
          <a:p>
            <a:endParaRPr lang="en-US" dirty="0">
              <a:latin typeface="Times New Roman" charset="0"/>
              <a:ea typeface="ＭＳ Ｐゴシック" charset="0"/>
              <a:cs typeface="ＭＳ Ｐゴシック" charset="0"/>
            </a:endParaRPr>
          </a:p>
          <a:p>
            <a:pPr marL="180340" marR="51435" indent="-228600">
              <a:spcBef>
                <a:spcPts val="0"/>
              </a:spcBef>
              <a:spcAft>
                <a:spcPts val="0"/>
              </a:spcAft>
              <a:tabLst>
                <a:tab pos="1200150" algn="l"/>
                <a:tab pos="4686300" algn="l"/>
                <a:tab pos="5600065" algn="l"/>
              </a:tabLst>
            </a:pPr>
            <a:r>
              <a:rPr lang="en-US" sz="1800" dirty="0">
                <a:effectLst/>
                <a:latin typeface="Arial" panose="020B0604020202020204" pitchFamily="34" charset="0"/>
                <a:ea typeface="Times"/>
                <a:cs typeface="Times New Roman" panose="02020603050405020304" pitchFamily="18" charset="0"/>
              </a:rPr>
              <a:t>4.	</a:t>
            </a:r>
            <a:r>
              <a:rPr lang="en-US" sz="1800" u="sng" dirty="0">
                <a:effectLst/>
                <a:latin typeface="Arial" panose="020B0604020202020204" pitchFamily="34" charset="0"/>
                <a:ea typeface="Times"/>
                <a:cs typeface="Times New Roman" panose="02020603050405020304" pitchFamily="18" charset="0"/>
              </a:rPr>
              <a:t>The Church Age</a:t>
            </a:r>
            <a:r>
              <a:rPr lang="en-US" sz="1800" dirty="0">
                <a:effectLst/>
                <a:latin typeface="Arial" panose="020B0604020202020204" pitchFamily="34" charset="0"/>
                <a:ea typeface="Times"/>
                <a:cs typeface="Times New Roman" panose="02020603050405020304" pitchFamily="18" charset="0"/>
              </a:rPr>
              <a:t>: Premillennialism best fits the NT data about the present age.  Israel rejected Christ’s kingdom offer and has been temporarily rejected by the Lord.  This present era is called the “times of the Gentiles” (Luke 21:24) while the gospel is preached to the world before Israel repents at Christ’s return.  Paul notes that the Church was unforeseen in the OT  (Eph. 3:5-6; Rom. 16:25; Col. 1:24-27) and Israel’s kingdom promises have not been abandoned but postponed (Rom. 11:25-26).  </a:t>
            </a:r>
            <a:endParaRPr lang="en-US" sz="1800" dirty="0">
              <a:effectLst/>
              <a:latin typeface="Times"/>
              <a:ea typeface="Times"/>
              <a:cs typeface="Times New Roman" panose="02020603050405020304" pitchFamily="18" charset="0"/>
            </a:endParaRPr>
          </a:p>
          <a:p>
            <a:pPr marL="180340" marR="51435" indent="-228600">
              <a:spcBef>
                <a:spcPts val="0"/>
              </a:spcBef>
              <a:spcAft>
                <a:spcPts val="0"/>
              </a:spcAft>
              <a:tabLst>
                <a:tab pos="1200150" algn="l"/>
                <a:tab pos="4686300" algn="l"/>
                <a:tab pos="5600065" algn="l"/>
              </a:tabLst>
            </a:pPr>
            <a:r>
              <a:rPr lang="en-US" sz="1800" dirty="0">
                <a:effectLst/>
                <a:latin typeface="Arial" panose="020B0604020202020204" pitchFamily="34" charset="0"/>
                <a:ea typeface="Times"/>
                <a:cs typeface="Times New Roman" panose="02020603050405020304" pitchFamily="18" charset="0"/>
              </a:rPr>
              <a:t> </a:t>
            </a:r>
            <a:endParaRPr lang="en-US" sz="1800" dirty="0">
              <a:effectLst/>
              <a:latin typeface="Times"/>
              <a:ea typeface="Times"/>
              <a:cs typeface="Times New Roman" panose="02020603050405020304" pitchFamily="18" charset="0"/>
            </a:endParaRPr>
          </a:p>
          <a:p>
            <a:pPr marL="180340" marR="51435" indent="-228600">
              <a:spcBef>
                <a:spcPts val="0"/>
              </a:spcBef>
              <a:spcAft>
                <a:spcPts val="0"/>
              </a:spcAft>
              <a:tabLst>
                <a:tab pos="1200150" algn="l"/>
                <a:tab pos="4686300" algn="l"/>
                <a:tab pos="5600065" algn="l"/>
              </a:tabLst>
            </a:pPr>
            <a:r>
              <a:rPr lang="en-US" sz="1800" dirty="0">
                <a:effectLst/>
                <a:latin typeface="Arial" panose="020B0604020202020204" pitchFamily="34" charset="0"/>
                <a:ea typeface="Times"/>
                <a:cs typeface="Times New Roman" panose="02020603050405020304" pitchFamily="18" charset="0"/>
              </a:rPr>
              <a:t>5	</a:t>
            </a:r>
            <a:r>
              <a:rPr lang="en-US" sz="1800" u="sng" dirty="0">
                <a:effectLst/>
                <a:latin typeface="Arial" panose="020B0604020202020204" pitchFamily="34" charset="0"/>
                <a:ea typeface="Times"/>
                <a:cs typeface="Times New Roman" panose="02020603050405020304" pitchFamily="18" charset="0"/>
              </a:rPr>
              <a:t>The place the saints rule</a:t>
            </a:r>
            <a:r>
              <a:rPr lang="en-US" sz="1800" dirty="0">
                <a:effectLst/>
                <a:latin typeface="Arial" panose="020B0604020202020204" pitchFamily="34" charset="0"/>
                <a:ea typeface="Times"/>
                <a:cs typeface="Times New Roman" panose="02020603050405020304" pitchFamily="18" charset="0"/>
              </a:rPr>
              <a:t> is not in heaven now as the amillennialists claim.  They will clearly “reign on the earth” (Rev. 5:10), showing both the time (future) and place (earth).  That the rule is future is noted in other texts too (Luke 19:17, 19; 1 Cor. 6:3; Rev. 2:26-27; 3:21; 20:4-6 is after a resurrection).</a:t>
            </a:r>
            <a:endParaRPr lang="en-US" sz="1800" dirty="0">
              <a:effectLst/>
              <a:latin typeface="Times"/>
              <a:ea typeface="Times"/>
              <a:cs typeface="Times New Roman" panose="02020603050405020304" pitchFamily="18" charset="0"/>
            </a:endParaRPr>
          </a:p>
          <a:p>
            <a:pPr marL="180340" marR="51435" indent="-228600">
              <a:spcBef>
                <a:spcPts val="0"/>
              </a:spcBef>
              <a:spcAft>
                <a:spcPts val="0"/>
              </a:spcAft>
              <a:tabLst>
                <a:tab pos="1200150" algn="l"/>
                <a:tab pos="4686300" algn="l"/>
                <a:tab pos="5600065" algn="l"/>
              </a:tabLst>
            </a:pPr>
            <a:r>
              <a:rPr lang="en-US" sz="1800" dirty="0">
                <a:effectLst/>
                <a:latin typeface="Arial" panose="020B0604020202020204" pitchFamily="34" charset="0"/>
                <a:ea typeface="Times"/>
                <a:cs typeface="Times New Roman" panose="02020603050405020304" pitchFamily="18" charset="0"/>
              </a:rPr>
              <a:t> </a:t>
            </a:r>
            <a:endParaRPr lang="en-US" sz="1800" dirty="0">
              <a:effectLst/>
              <a:latin typeface="Times"/>
              <a:ea typeface="Times"/>
              <a:cs typeface="Times New Roman" panose="02020603050405020304" pitchFamily="18" charset="0"/>
            </a:endParaRPr>
          </a:p>
          <a:p>
            <a:pPr marL="180340" marR="51435" indent="-228600">
              <a:spcBef>
                <a:spcPts val="0"/>
              </a:spcBef>
              <a:spcAft>
                <a:spcPts val="0"/>
              </a:spcAft>
              <a:tabLst>
                <a:tab pos="1200150" algn="l"/>
                <a:tab pos="4686300" algn="l"/>
                <a:tab pos="5600065" algn="l"/>
              </a:tabLst>
            </a:pPr>
            <a:r>
              <a:rPr lang="en-US" sz="1800" dirty="0">
                <a:effectLst/>
                <a:latin typeface="Arial" panose="020B0604020202020204" pitchFamily="34" charset="0"/>
                <a:ea typeface="Times"/>
                <a:cs typeface="Times New Roman" panose="02020603050405020304" pitchFamily="18" charset="0"/>
              </a:rPr>
              <a:t>6.	</a:t>
            </a:r>
            <a:r>
              <a:rPr lang="en-US" sz="1800" u="sng" dirty="0">
                <a:effectLst/>
                <a:latin typeface="Arial" panose="020B0604020202020204" pitchFamily="34" charset="0"/>
                <a:ea typeface="Times"/>
                <a:cs typeface="Times New Roman" panose="02020603050405020304" pitchFamily="18" charset="0"/>
              </a:rPr>
              <a:t>Other pages</a:t>
            </a:r>
            <a:r>
              <a:rPr lang="en-US" sz="1800" dirty="0">
                <a:effectLst/>
                <a:latin typeface="Arial" panose="020B0604020202020204" pitchFamily="34" charset="0"/>
                <a:ea typeface="Times"/>
                <a:cs typeface="Times New Roman" panose="02020603050405020304" pitchFamily="18" charset="0"/>
              </a:rPr>
              <a:t> detail millennial life not descriptive of the present age or heaven.  See “Kingdom Teaching in the Prophets” (pp. 442a-f), “The Kingdom in Isaiah” (pp. 461a-d), “Views on Isaiah 11” (p. 473), and “Outline of End-Time Events Predicted in the Bible” (pp. 549-550)</a:t>
            </a:r>
            <a:endParaRPr lang="en-US" dirty="0">
              <a:latin typeface="Times New Roman" charset="0"/>
              <a:ea typeface="ＭＳ Ｐゴシック" charset="0"/>
              <a:cs typeface="ＭＳ Ｐゴシック" charset="0"/>
            </a:endParaRP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Common-501</a:t>
            </a:r>
          </a:p>
          <a:p>
            <a:pPr eaLnBrk="1" hangingPunct="1"/>
            <a:r>
              <a:rPr lang="en-US" altLang="zh-CN" dirty="0">
                <a:latin typeface="Arial" panose="020B0604020202020204" pitchFamily="34" charset="0"/>
                <a:ea typeface="ＭＳ Ｐゴシック" charset="0"/>
                <a:cs typeface="Arial" panose="020B0604020202020204" pitchFamily="34" charset="0"/>
              </a:rPr>
              <a:t>OS-23-Isaiah1-12—slide 52</a:t>
            </a:r>
          </a:p>
          <a:p>
            <a:pPr eaLnBrk="1" hangingPunct="1"/>
            <a:r>
              <a:rPr lang="en-US" altLang="zh-CN" dirty="0">
                <a:latin typeface="Arial" panose="020B0604020202020204" pitchFamily="34" charset="0"/>
                <a:ea typeface="ＭＳ Ｐゴシック" charset="0"/>
                <a:cs typeface="Arial" panose="020B0604020202020204" pitchFamily="34" charset="0"/>
              </a:rPr>
              <a:t>NS-27-Rev 20-22—slide 116</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0066"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t>10/06/10</a:t>
            </a:r>
          </a:p>
        </p:txBody>
      </p:sp>
      <p:sp>
        <p:nvSpPr>
          <p:cNvPr id="124006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6171E06-0706-4749-99A1-4ECEE5001AA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4006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2B3436AC-A292-B74B-A61B-608DBCDC5216}"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2400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4007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BSD 420</a:t>
            </a:r>
          </a:p>
        </p:txBody>
      </p:sp>
    </p:spTree>
    <p:extLst>
      <p:ext uri="{BB962C8B-B14F-4D97-AF65-F5344CB8AC3E}">
        <p14:creationId xmlns:p14="http://schemas.microsoft.com/office/powerpoint/2010/main" val="10840159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2114"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4211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48D86C-EC5E-0A41-B45F-7488FF3A9F80}" type="slidenum">
              <a:rPr lang="en-GB" sz="1200">
                <a:solidFill>
                  <a:srgbClr val="FFFFFF"/>
                </a:solidFill>
              </a:rPr>
              <a:pPr/>
              <a:t>118</a:t>
            </a:fld>
            <a:endParaRPr lang="en-GB" sz="1200">
              <a:solidFill>
                <a:srgbClr val="FFFFFF"/>
              </a:solidFill>
            </a:endParaRPr>
          </a:p>
        </p:txBody>
      </p:sp>
      <p:sp>
        <p:nvSpPr>
          <p:cNvPr id="124211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81F9548A-D627-694F-8CF0-FB69519377D5}"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118</a:t>
            </a:fld>
            <a:endParaRPr lang="en-GB" sz="1200">
              <a:solidFill>
                <a:srgbClr val="000000"/>
              </a:solidFill>
              <a:latin typeface="Calibri" charset="0"/>
            </a:endParaRPr>
          </a:p>
        </p:txBody>
      </p:sp>
      <p:sp>
        <p:nvSpPr>
          <p:cNvPr id="124211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421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4162"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4416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7312ECA-9D20-AA43-88BF-8E18DDA24D71}" type="slidenum">
              <a:rPr lang="en-GB" sz="1200">
                <a:solidFill>
                  <a:srgbClr val="FFFFFF"/>
                </a:solidFill>
              </a:rPr>
              <a:pPr/>
              <a:t>119</a:t>
            </a:fld>
            <a:endParaRPr lang="en-GB" sz="1200">
              <a:solidFill>
                <a:srgbClr val="FFFFFF"/>
              </a:solidFill>
            </a:endParaRPr>
          </a:p>
        </p:txBody>
      </p:sp>
      <p:sp>
        <p:nvSpPr>
          <p:cNvPr id="124416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fontAlgn="base">
              <a:spcBef>
                <a:spcPct val="0"/>
              </a:spcBef>
              <a:spcAft>
                <a:spcPct val="0"/>
              </a:spcAft>
              <a:buClr>
                <a:srgbClr val="000000"/>
              </a:buClr>
              <a:buSzPct val="100000"/>
              <a:buFont typeface="Calibri" charset="0"/>
              <a:buNone/>
            </a:pPr>
            <a:fld id="{BC595782-12E8-7D4F-BBC8-E9403B896838}" type="slidenum">
              <a:rPr lang="en-GB" sz="1200">
                <a:solidFill>
                  <a:srgbClr val="000000"/>
                </a:solidFill>
                <a:latin typeface="Calibri" charset="0"/>
              </a:rPr>
              <a:pPr algn="r" fontAlgn="base">
                <a:spcBef>
                  <a:spcPct val="0"/>
                </a:spcBef>
                <a:spcAft>
                  <a:spcPct val="0"/>
                </a:spcAft>
                <a:buClr>
                  <a:srgbClr val="000000"/>
                </a:buClr>
                <a:buSzPct val="100000"/>
                <a:buFont typeface="Calibri" charset="0"/>
                <a:buNone/>
              </a:pPr>
              <a:t>119</a:t>
            </a:fld>
            <a:endParaRPr lang="en-GB" sz="1200">
              <a:solidFill>
                <a:srgbClr val="000000"/>
              </a:solidFill>
              <a:latin typeface="Calibri" charset="0"/>
            </a:endParaRPr>
          </a:p>
        </p:txBody>
      </p:sp>
      <p:sp>
        <p:nvSpPr>
          <p:cNvPr id="124416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244166"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120</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121</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9747" name="Rectangle 3"/>
          <p:cNvSpPr>
            <a:spLocks noGrp="1" noChangeArrowheads="1"/>
          </p:cNvSpPr>
          <p:nvPr>
            <p:ph type="body" idx="1"/>
          </p:nvPr>
        </p:nvSpPr>
        <p:spPr bwMode="auto">
          <a:xfrm>
            <a:off x="914400" y="4343400"/>
            <a:ext cx="5029200" cy="175650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r>
              <a:rPr lang="en-US">
                <a:latin typeface="Arial"/>
                <a:ea typeface="ＭＳ Ｐゴシック" charset="0"/>
                <a:cs typeface="Arial"/>
              </a:rPr>
              <a:t>Postttribers</a:t>
            </a:r>
            <a:r>
              <a:rPr lang="en-US" dirty="0">
                <a:latin typeface="Arial"/>
                <a:ea typeface="ＭＳ Ｐゴシック" charset="0"/>
                <a:cs typeface="Arial"/>
              </a:rPr>
              <a:t> believe Christians</a:t>
            </a:r>
            <a:r>
              <a:rPr lang="en-US" baseline="0" dirty="0">
                <a:latin typeface="Arial"/>
                <a:ea typeface="ＭＳ Ｐゴシック" charset="0"/>
                <a:cs typeface="Arial"/>
              </a:rPr>
              <a:t> will live through the Tribulation and get taken into the clouds at Christ</a:t>
            </a:r>
            <a:r>
              <a:rPr lang="uk-UA" baseline="0" dirty="0">
                <a:latin typeface="Arial"/>
                <a:ea typeface="ＭＳ Ｐゴシック" charset="0"/>
                <a:cs typeface="Arial"/>
              </a:rPr>
              <a:t>'</a:t>
            </a:r>
            <a:r>
              <a:rPr lang="en-US" baseline="0" dirty="0">
                <a:latin typeface="Arial"/>
                <a:ea typeface="ＭＳ Ｐゴシック" charset="0"/>
                <a:cs typeface="Arial"/>
              </a:rPr>
              <a:t>s return at the end of that period.  With immortal bodies they then immediately return to the earth to rule in the Millennium.  This does not explain how mortals could exist at the time—people who could die (Isa. 65:20), people who still have a sinful nature and thus would follow Satan</a:t>
            </a:r>
            <a:r>
              <a:rPr lang="uk-UA" baseline="0" dirty="0">
                <a:latin typeface="Arial"/>
                <a:ea typeface="ＭＳ Ｐゴシック" charset="0"/>
                <a:cs typeface="Arial"/>
              </a:rPr>
              <a:t>'</a:t>
            </a:r>
            <a:r>
              <a:rPr lang="en-US" baseline="0" dirty="0">
                <a:latin typeface="Arial"/>
                <a:ea typeface="ＭＳ Ｐゴシック" charset="0"/>
                <a:cs typeface="Arial"/>
              </a:rPr>
              <a:t>s final rebellion (20:7-10).  There MUST be people who have trusted Christ in the Tribulation and remain on earth at the end in their mortal bodies who then stay on earth into the Millennium, have children, and die though with a longevity of life (Isa. 65:20).</a:t>
            </a:r>
            <a:endParaRPr lang="en-US" dirty="0">
              <a:latin typeface="Arial"/>
              <a:ea typeface="ＭＳ Ｐゴシック" charset="0"/>
              <a:cs typeface="Aria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Yes, I do not remember this either!</a:t>
            </a:r>
          </a:p>
        </p:txBody>
      </p:sp>
      <p:sp>
        <p:nvSpPr>
          <p:cNvPr id="4" name="Slide Number Placeholder 3"/>
          <p:cNvSpPr>
            <a:spLocks noGrp="1"/>
          </p:cNvSpPr>
          <p:nvPr>
            <p:ph type="sldNum" sz="quarter" idx="10"/>
          </p:nvPr>
        </p:nvSpPr>
        <p:spPr/>
        <p:txBody>
          <a:bodyPr/>
          <a:lstStyle/>
          <a:p>
            <a:fld id="{B2EF8870-0D80-EB46-A624-35084CC4C115}" type="slidenum">
              <a:rPr lang="en-US" smtClean="0"/>
              <a:t>126</a:t>
            </a:fld>
            <a:endParaRPr lang="en-US"/>
          </a:p>
        </p:txBody>
      </p:sp>
    </p:spTree>
    <p:extLst>
      <p:ext uri="{BB962C8B-B14F-4D97-AF65-F5344CB8AC3E}">
        <p14:creationId xmlns:p14="http://schemas.microsoft.com/office/powerpoint/2010/main" val="31114690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5BD09F-4C00-464E-9C59-7617A3AED2FA}" type="slidenum">
              <a:rPr lang="en-GB" sz="1200">
                <a:solidFill>
                  <a:prstClr val="white"/>
                </a:solidFill>
              </a:rPr>
              <a:pPr/>
              <a:t>17</a:t>
            </a:fld>
            <a:endParaRPr lang="en-GB" sz="1200">
              <a:solidFill>
                <a:prstClr val="white"/>
              </a:solidFill>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dirty="0">
              <a:latin typeface="Arial"/>
              <a:ea typeface="ＭＳ Ｐゴシック" charset="0"/>
              <a:cs typeface="Arial"/>
            </a:endParaRPr>
          </a:p>
          <a:p>
            <a:r>
              <a:rPr lang="en-US" dirty="0">
                <a:latin typeface="Arial"/>
                <a:ea typeface="ＭＳ Ｐゴシック" charset="0"/>
                <a:cs typeface="Arial"/>
              </a:rPr>
              <a:t>Notice that Satan is not simply restricted from deceiving the nations but he is TOTALLY locked and sealed.  The </a:t>
            </a:r>
            <a:r>
              <a:rPr lang="en-US" dirty="0" err="1">
                <a:latin typeface="Arial"/>
                <a:ea typeface="ＭＳ Ｐゴシック" charset="0"/>
                <a:cs typeface="Arial"/>
              </a:rPr>
              <a:t>Amil</a:t>
            </a:r>
            <a:r>
              <a:rPr lang="en-US" dirty="0">
                <a:latin typeface="Arial"/>
                <a:ea typeface="ＭＳ Ｐゴシック" charset="0"/>
                <a:cs typeface="Arial"/>
              </a:rPr>
              <a:t> theologians (see the next slide) say that this is a present reality.  They claim he presently deceives individuals but not nations.  My question is, </a:t>
            </a:r>
            <a:r>
              <a:rPr lang="ru-RU" altLang="ja-JP" dirty="0">
                <a:latin typeface="Arial"/>
                <a:ea typeface="ＭＳ Ｐゴシック" charset="0"/>
                <a:cs typeface="Arial"/>
              </a:rPr>
              <a:t>"</a:t>
            </a:r>
            <a:r>
              <a:rPr lang="en-US" altLang="ja-JP" dirty="0">
                <a:latin typeface="Arial"/>
                <a:ea typeface="ＭＳ Ｐゴシック" charset="0"/>
                <a:cs typeface="Arial"/>
              </a:rPr>
              <a:t>HOW MANY people within these nations are deceived by Satan?</a:t>
            </a:r>
            <a:r>
              <a:rPr lang="ru-RU" altLang="ja-JP" dirty="0">
                <a:latin typeface="Arial"/>
                <a:ea typeface="ＭＳ Ｐゴシック" charset="0"/>
                <a:cs typeface="Arial"/>
              </a:rPr>
              <a:t>"</a:t>
            </a:r>
            <a:r>
              <a:rPr lang="en-US" altLang="ja-JP" dirty="0">
                <a:latin typeface="Arial"/>
                <a:ea typeface="ＭＳ Ｐゴシック" charset="0"/>
                <a:cs typeface="Arial"/>
              </a:rPr>
              <a:t>  Of course, the obvious answer is 100% (even though they say he can</a:t>
            </a:r>
            <a:r>
              <a:rPr lang="uk-UA" altLang="ja-JP" dirty="0">
                <a:latin typeface="Arial"/>
                <a:ea typeface="ＭＳ Ｐゴシック" charset="0"/>
                <a:cs typeface="Arial"/>
              </a:rPr>
              <a:t>'</a:t>
            </a:r>
            <a:r>
              <a:rPr lang="en-US" altLang="ja-JP" dirty="0">
                <a:latin typeface="Arial"/>
                <a:ea typeface="ＭＳ Ｐゴシック" charset="0"/>
                <a:cs typeface="Arial"/>
              </a:rPr>
              <a:t>t deceive nations?!).  It appears to me that ALL nations today are being deceived by this father of lies.</a:t>
            </a:r>
            <a:endParaRPr lang="en-US" dirty="0">
              <a:latin typeface="Arial"/>
              <a:ea typeface="ＭＳ Ｐゴシック" charset="0"/>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While Satan will be bound, our sinful nature will NOT be bound! We give Satan too much credit, as if he is responsible for all sin. But our enemies are threefold: the world, the flesh, and the devil. During the millennium, the old nature of those in mortal bodies will be alive and well. James 1:14 says that each one of us is drawn away by our own lust: “</a:t>
            </a:r>
            <a:r>
              <a:rPr lang="en-SG" sz="1200" kern="1200" dirty="0">
                <a:solidFill>
                  <a:schemeClr val="tx1"/>
                </a:solidFill>
                <a:effectLst/>
                <a:latin typeface="+mn-lt"/>
                <a:ea typeface="+mn-ea"/>
                <a:cs typeface="+mn-cs"/>
              </a:rPr>
              <a:t>Temptation comes from our own desires, which entice us and drag us away” (NLT)</a:t>
            </a:r>
            <a:r>
              <a:rPr lang="en-US" sz="1200" kern="1200" dirty="0">
                <a:solidFill>
                  <a:schemeClr val="tx1"/>
                </a:solidFill>
                <a:effectLst/>
                <a:latin typeface="+mn-lt"/>
                <a:ea typeface="+mn-ea"/>
                <a:cs typeface="+mn-cs"/>
              </a:rPr>
              <a:t>.</a:t>
            </a:r>
            <a:r>
              <a:rPr lang="en-SG" dirty="0">
                <a:effectLst/>
              </a:rPr>
              <a:t> Also, 1 John 2:15-17 says, “</a:t>
            </a:r>
            <a:r>
              <a:rPr lang="en-SG" sz="1200" kern="1200" dirty="0">
                <a:solidFill>
                  <a:schemeClr val="tx1"/>
                </a:solidFill>
                <a:effectLst/>
                <a:latin typeface="+mn-lt"/>
                <a:ea typeface="+mn-ea"/>
                <a:cs typeface="+mn-cs"/>
              </a:rPr>
              <a:t>Do not love the world or anything in the world. If anyone loves the world, the love of the Father is not in him.  16 For everything in the world—the cravings of sinful man, the lust of his eyes and the boasting of what he has and does—comes not from the Father but from the world.  17 The world and its desires pass away, but the man who does the will of God lives forever.” Notice that Satan is not even mentioned here!</a:t>
            </a:r>
          </a:p>
        </p:txBody>
      </p:sp>
      <p:sp>
        <p:nvSpPr>
          <p:cNvPr id="4" name="Slide Number Placeholder 3"/>
          <p:cNvSpPr>
            <a:spLocks noGrp="1"/>
          </p:cNvSpPr>
          <p:nvPr>
            <p:ph type="sldNum" sz="quarter" idx="5"/>
          </p:nvPr>
        </p:nvSpPr>
        <p:spPr/>
        <p:txBody>
          <a:bodyPr/>
          <a:lstStyle/>
          <a:p>
            <a:fld id="{B2EF8870-0D80-EB46-A624-35084CC4C115}" type="slidenum">
              <a:rPr lang="en-US" smtClean="0"/>
              <a:t>130</a:t>
            </a:fld>
            <a:endParaRPr lang="en-US"/>
          </a:p>
        </p:txBody>
      </p:sp>
    </p:spTree>
    <p:extLst>
      <p:ext uri="{BB962C8B-B14F-4D97-AF65-F5344CB8AC3E}">
        <p14:creationId xmlns:p14="http://schemas.microsoft.com/office/powerpoint/2010/main" val="325306844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E431359-5A1C-D04D-B66E-9C26300C52B4}" type="slidenum">
              <a:rPr lang="en-GB" sz="1200">
                <a:solidFill>
                  <a:prstClr val="white"/>
                </a:solidFill>
              </a:rPr>
              <a:pPr/>
              <a:t>132</a:t>
            </a:fld>
            <a:endParaRPr lang="en-GB" sz="1200">
              <a:solidFill>
                <a:prstClr val="white"/>
              </a:solidFill>
            </a:endParaRPr>
          </a:p>
        </p:txBody>
      </p:sp>
      <p:sp>
        <p:nvSpPr>
          <p:cNvPr id="1272834" name="Rectangle 1026"/>
          <p:cNvSpPr>
            <a:spLocks noGrp="1" noRot="1" noChangeAspect="1" noChangeArrowheads="1"/>
          </p:cNvSpPr>
          <p:nvPr>
            <p:ph type="sldImg"/>
          </p:nvPr>
        </p:nvSpPr>
        <p:spPr>
          <a:solidFill>
            <a:srgbClr val="FFFFFF"/>
          </a:solidFill>
          <a:ln/>
        </p:spPr>
      </p:sp>
      <p:sp>
        <p:nvSpPr>
          <p:cNvPr id="1272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6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8C7E5D3-DD58-F941-B20C-BAB3CD9B1A0D}" type="slidenum">
              <a:rPr lang="en-GB" sz="1200">
                <a:solidFill>
                  <a:prstClr val="white"/>
                </a:solidFill>
              </a:rPr>
              <a:pPr/>
              <a:t>133</a:t>
            </a:fld>
            <a:endParaRPr lang="en-GB" sz="1200">
              <a:solidFill>
                <a:prstClr val="white"/>
              </a:solidFill>
            </a:endParaRPr>
          </a:p>
        </p:txBody>
      </p:sp>
      <p:sp>
        <p:nvSpPr>
          <p:cNvPr id="1276930" name="Rectangle 1026"/>
          <p:cNvSpPr>
            <a:spLocks noGrp="1" noRot="1" noChangeAspect="1" noChangeArrowheads="1"/>
          </p:cNvSpPr>
          <p:nvPr>
            <p:ph type="sldImg"/>
          </p:nvPr>
        </p:nvSpPr>
        <p:spPr>
          <a:solidFill>
            <a:srgbClr val="FFFFFF"/>
          </a:solidFill>
          <a:ln/>
        </p:spPr>
      </p:sp>
      <p:sp>
        <p:nvSpPr>
          <p:cNvPr id="12769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FAF87B-3F9F-384E-B310-8342FB0E3034}" type="slidenum">
              <a:rPr lang="en-GB" sz="1200">
                <a:solidFill>
                  <a:srgbClr val="FFFFFF"/>
                </a:solidFill>
              </a:rPr>
              <a:pPr/>
              <a:t>134</a:t>
            </a:fld>
            <a:endParaRPr lang="en-GB" sz="1200">
              <a:solidFill>
                <a:srgbClr val="FFFFFF"/>
              </a:solidFill>
            </a:endParaRPr>
          </a:p>
        </p:txBody>
      </p:sp>
      <p:sp>
        <p:nvSpPr>
          <p:cNvPr id="1274882" name="Rectangle 1026"/>
          <p:cNvSpPr>
            <a:spLocks noGrp="1" noRot="1" noChangeAspect="1" noChangeArrowheads="1"/>
          </p:cNvSpPr>
          <p:nvPr>
            <p:ph type="sldImg"/>
          </p:nvPr>
        </p:nvSpPr>
        <p:spPr>
          <a:solidFill>
            <a:srgbClr val="FFFFFF"/>
          </a:solidFill>
          <a:ln/>
        </p:spPr>
      </p:sp>
      <p:sp>
        <p:nvSpPr>
          <p:cNvPr id="12748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74315788-7ED4-1D43-B954-DDB9E6EEC395}" type="slidenum">
              <a:rPr lang="en-US" sz="1200" smtClean="0">
                <a:solidFill>
                  <a:prstClr val="black"/>
                </a:solidFill>
              </a:rPr>
              <a:pPr>
                <a:defRPr/>
              </a:pPr>
              <a:t>135</a:t>
            </a:fld>
            <a:endParaRPr lang="en-US" sz="120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510266-23D5-3040-93E0-45C8F3CD9C3B}" type="slidenum">
              <a:rPr lang="en-US" sz="1200" smtClean="0">
                <a:solidFill>
                  <a:prstClr val="black"/>
                </a:solidFill>
              </a:rPr>
              <a:pPr>
                <a:defRPr/>
              </a:pPr>
              <a:t>136</a:t>
            </a:fld>
            <a:endParaRPr lang="en-US" sz="1200">
              <a:solidFill>
                <a:prstClr val="black"/>
              </a:solidFill>
            </a:endParaRPr>
          </a:p>
        </p:txBody>
      </p:sp>
      <p:sp>
        <p:nvSpPr>
          <p:cNvPr id="186370" name="Rectangle 1026"/>
          <p:cNvSpPr>
            <a:spLocks noGrp="1" noRot="1" noChangeAspect="1" noChangeArrowheads="1"/>
          </p:cNvSpPr>
          <p:nvPr>
            <p:ph type="sldImg"/>
          </p:nvPr>
        </p:nvSpPr>
        <p:spPr>
          <a:solidFill>
            <a:srgbClr val="FFFFFF"/>
          </a:solidFill>
          <a:ln/>
        </p:spPr>
      </p:sp>
      <p:sp>
        <p:nvSpPr>
          <p:cNvPr id="186371" name="Rectangle 1027"/>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CCE432-AC0C-154F-B378-A4AD199A0840}" type="slidenum">
              <a:rPr lang="en-US" sz="1200" smtClean="0">
                <a:solidFill>
                  <a:prstClr val="black"/>
                </a:solidFill>
              </a:rPr>
              <a:pPr>
                <a:defRPr/>
              </a:pPr>
              <a:t>137</a:t>
            </a:fld>
            <a:endParaRPr lang="en-US" sz="120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3"/>
          <p:cNvSpPr>
            <a:spLocks noGrp="1" noChangeArrowheads="1"/>
          </p:cNvSpPr>
          <p:nvPr>
            <p:ph type="dt" sz="quarter" idx="1"/>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sz="1200">
                <a:solidFill>
                  <a:srgbClr val="FFFFFF"/>
                </a:solidFill>
              </a:rPr>
              <a:t>10/06/10</a:t>
            </a:r>
          </a:p>
        </p:txBody>
      </p:sp>
      <p:sp>
        <p:nvSpPr>
          <p:cNvPr id="18841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00CDE8EE-734E-BE43-8818-E4238012DBF5}" type="slidenum">
              <a:rPr lang="en-GB" sz="1200" smtClean="0">
                <a:solidFill>
                  <a:srgbClr val="FFFFFF"/>
                </a:solidFill>
              </a:rPr>
              <a:pPr>
                <a:defRPr/>
              </a:pPr>
              <a:t>138</a:t>
            </a:fld>
            <a:endParaRPr lang="en-GB" sz="1200">
              <a:solidFill>
                <a:srgbClr val="FFFFFF"/>
              </a:solidFill>
            </a:endParaRPr>
          </a:p>
        </p:txBody>
      </p:sp>
      <p:sp>
        <p:nvSpPr>
          <p:cNvPr id="12288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fontAlgn="base">
              <a:spcBef>
                <a:spcPct val="0"/>
              </a:spcBef>
              <a:spcAft>
                <a:spcPct val="0"/>
              </a:spcAft>
              <a:buClr>
                <a:srgbClr val="000000"/>
              </a:buClr>
              <a:buSzPct val="100000"/>
              <a:buFont typeface="Calibri" charset="0"/>
              <a:buNone/>
            </a:pPr>
            <a:fld id="{54415695-134F-0149-A374-E1FE7E52EF7B}" type="slidenum">
              <a:rPr lang="en-GB" sz="1200" smtClean="0">
                <a:solidFill>
                  <a:srgbClr val="000000"/>
                </a:solidFill>
                <a:latin typeface="Calibri" charset="0"/>
              </a:rPr>
              <a:pPr algn="r" fontAlgn="base">
                <a:spcBef>
                  <a:spcPct val="0"/>
                </a:spcBef>
                <a:spcAft>
                  <a:spcPct val="0"/>
                </a:spcAft>
                <a:buClr>
                  <a:srgbClr val="000000"/>
                </a:buClr>
                <a:buSzPct val="100000"/>
                <a:buFont typeface="Calibri" charset="0"/>
                <a:buNone/>
              </a:pPr>
              <a:t>138</a:t>
            </a:fld>
            <a:endParaRPr lang="en-GB" sz="1200">
              <a:solidFill>
                <a:srgbClr val="000000"/>
              </a:solidFill>
              <a:latin typeface="Calibri" charset="0"/>
            </a:endParaRPr>
          </a:p>
        </p:txBody>
      </p:sp>
      <p:sp>
        <p:nvSpPr>
          <p:cNvPr id="12288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Times New Roman" charset="0"/>
                <a:ea typeface="ＭＳ Ｐゴシック" charset="0"/>
                <a:cs typeface="ＭＳ Ｐゴシック" charset="0"/>
              </a:defRPr>
            </a:lvl1pPr>
            <a:lvl2pPr marL="742950" indent="-285750" defTabSz="449263">
              <a:defRPr sz="2400">
                <a:solidFill>
                  <a:schemeClr val="tx1"/>
                </a:solidFill>
                <a:latin typeface="Times New Roman" charset="0"/>
                <a:ea typeface="ＭＳ Ｐゴシック" charset="0"/>
              </a:defRPr>
            </a:lvl2pPr>
            <a:lvl3pPr marL="1143000" indent="-228600" defTabSz="449263">
              <a:defRPr sz="2400">
                <a:solidFill>
                  <a:schemeClr val="tx1"/>
                </a:solidFill>
                <a:latin typeface="Times New Roman" charset="0"/>
                <a:ea typeface="ＭＳ Ｐゴシック" charset="0"/>
              </a:defRPr>
            </a:lvl3pPr>
            <a:lvl4pPr marL="1600200" indent="-228600" defTabSz="449263">
              <a:defRPr sz="2400">
                <a:solidFill>
                  <a:schemeClr val="tx1"/>
                </a:solidFill>
                <a:latin typeface="Times New Roman" charset="0"/>
                <a:ea typeface="ＭＳ Ｐゴシック" charset="0"/>
              </a:defRPr>
            </a:lvl4pPr>
            <a:lvl5pPr marL="2057400" indent="-228600" defTabSz="449263">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pPr>
            <a:endParaRPr lang="en-US">
              <a:solidFill>
                <a:srgbClr val="FFFFFF"/>
              </a:solidFill>
              <a:latin typeface="Arial" charset="0"/>
            </a:endParaRPr>
          </a:p>
        </p:txBody>
      </p:sp>
      <p:sp>
        <p:nvSpPr>
          <p:cNvPr id="188422"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pPr>
              <a:defRPr/>
            </a:pPr>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9534BA-B744-5240-85DE-2F0481120BBA}" type="slidenum">
              <a:rPr lang="en-GB" sz="1200">
                <a:solidFill>
                  <a:srgbClr val="FFFFFF"/>
                </a:solidFill>
              </a:rPr>
              <a:pPr/>
              <a:t>139</a:t>
            </a:fld>
            <a:endParaRPr lang="en-GB" sz="1200">
              <a:solidFill>
                <a:srgbClr val="FFFFFF"/>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prstClr val="white"/>
                </a:solidFill>
              </a:rPr>
              <a:pPr/>
              <a:t>141</a:t>
            </a:fld>
            <a:endParaRPr lang="en-GB" sz="1200">
              <a:solidFill>
                <a:prstClr val="white"/>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698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11863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6836028-C522-1A40-874D-FEC73A27FCDC}"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138800767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D254D71C-6E42-C144-B2C0-46C8F1DBB921}"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1830660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1E8E7076-3711-E146-BC50-18CD39C7F8F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6465662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CBD15051-643C-9A49-B5AE-B9A6F63B386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9833227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79C5C71-A982-1248-A1C7-FD55097E8E7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48617982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ADBCD457-935D-054B-9966-BED072776982}"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9704410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1C94B19A-8F28-594F-83A2-5BAAF61F1F4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8447670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7C3E935-AEB4-624D-A3CC-51A738F3014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2668259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A855E17-414E-4240-BBE3-810281488B29}"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1400819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959B40DD-B67F-7B49-92BE-BC3714C556D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27678927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372576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DB6A3063-4485-F346-82A0-21C862C53C5B}"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15664163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EC48BA05-E461-604C-915E-647BC2A30EDE}"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97804472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BC9D5D6C-6CC6-E94B-8BC1-BD5738AE43FC}"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375985541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defTabSz="914400" eaLnBrk="0" fontAlgn="base" hangingPunct="0">
              <a:spcBef>
                <a:spcPct val="0"/>
              </a:spcBef>
              <a:spcAft>
                <a:spcPct val="0"/>
              </a:spcAft>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defTabSz="914400" eaLnBrk="0" fontAlgn="base" hangingPunct="0">
              <a:spcBef>
                <a:spcPct val="0"/>
              </a:spcBef>
              <a:spcAft>
                <a:spcPct val="0"/>
              </a:spcAft>
              <a:defRPr/>
            </a:pPr>
            <a:fld id="{027F7CAE-2FB2-A94C-9141-83EB67FEB483}" type="slidenum">
              <a:rPr lang="en-US" altLang="zh-TW"/>
              <a:pPr defTabSz="914400" eaLnBrk="0" fontAlgn="base" hangingPunct="0">
                <a:spcBef>
                  <a:spcPct val="0"/>
                </a:spcBef>
                <a:spcAft>
                  <a:spcPct val="0"/>
                </a:spcAft>
                <a:defRPr/>
              </a:pPr>
              <a:t>‹#›</a:t>
            </a:fld>
            <a:endParaRPr lang="en-US" altLang="zh-TW"/>
          </a:p>
        </p:txBody>
      </p:sp>
    </p:spTree>
    <p:extLst>
      <p:ext uri="{BB962C8B-B14F-4D97-AF65-F5344CB8AC3E}">
        <p14:creationId xmlns:p14="http://schemas.microsoft.com/office/powerpoint/2010/main" val="412322711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BC656437-2561-2146-A8F7-A6A7D85D7F8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94449198"/>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6817B16C-C039-F648-9216-6C8DE7E560BD}"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1759050"/>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D320F64-9AD3-2A49-A355-2469C904E8A1}"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12076402"/>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B53CCF0-852A-874B-B7C6-F21680D320D2}"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12268476"/>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87FB4DB-2C9C-1249-9439-5B925A37142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49192603"/>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6E6850E8-D753-9045-949D-D85A376336A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72444243"/>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807438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EE16CA0E-5252-8E4F-8F19-F2F04A67EEB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3437645"/>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4447698-9889-7146-8889-E13CCC837F8F}"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128391"/>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B92C4AF8-5A21-F14E-A629-D3ADFD4D097B}"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9296467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1CB71C41-DC4D-4444-BA2F-F3531603B0CD}"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05840196"/>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88A429FD-6CDE-AA47-8D37-2B54ED07C2CF}"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79557436"/>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endParaRPr lang="en-US">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defTabSz="914400" eaLnBrk="0" fontAlgn="base" hangingPunct="0">
              <a:spcBef>
                <a:spcPct val="0"/>
              </a:spcBef>
              <a:spcAft>
                <a:spcPct val="0"/>
              </a:spcAft>
              <a:defRPr/>
            </a:pPr>
            <a:fld id="{41ED8B28-7DC0-924C-A960-BC2A4CD34974}"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83854024"/>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effectLst>
                  <a:outerShdw blurRad="38100" dist="38100" dir="2700000" algn="tl">
                    <a:srgbClr val="DDDDDD"/>
                  </a:outerShdw>
                </a:effectLst>
                <a:latin typeface="Arial" charset="0"/>
              </a:defRPr>
            </a:lvl1pPr>
          </a:lstStyle>
          <a:p>
            <a:pPr>
              <a:defRPr/>
            </a:pPr>
            <a:fld id="{0B1B2B69-AFD4-B449-852B-22359F812DA9}" type="slidenum">
              <a:rPr lang="en-GB"/>
              <a:pPr>
                <a:defRPr/>
              </a:pPr>
              <a:t>‹#›</a:t>
            </a:fld>
            <a:endParaRPr lang="en-GB"/>
          </a:p>
        </p:txBody>
      </p:sp>
    </p:spTree>
    <p:extLst>
      <p:ext uri="{BB962C8B-B14F-4D97-AF65-F5344CB8AC3E}">
        <p14:creationId xmlns:p14="http://schemas.microsoft.com/office/powerpoint/2010/main" val="76176907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62045848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92103346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23870259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724182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391721743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208044051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266304220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1465792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114800903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391147195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343075984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28630958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41364470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38665204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2A38485-247F-D343-8BA8-D25369C2AAD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31439514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4544EF06-697A-AC4E-AFA6-3311B0C295B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6323398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1ED4F818-3735-B84E-81C7-AEDD95731A5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5055513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16E59DB9-8B80-0240-BCED-E513E4F64B0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7358388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BBABCEDC-4597-0742-ABAF-B9AC27723FB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9611477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9" name="Rectangle 1030"/>
          <p:cNvSpPr>
            <a:spLocks noGrp="1" noChangeArrowheads="1"/>
          </p:cNvSpPr>
          <p:nvPr>
            <p:ph type="sldNum" sz="quarter" idx="12"/>
          </p:nvPr>
        </p:nvSpPr>
        <p:spPr>
          <a:ln/>
        </p:spPr>
        <p:txBody>
          <a:bodyPr/>
          <a:lstStyle>
            <a:lvl1pPr>
              <a:defRPr/>
            </a:lvl1pPr>
          </a:lstStyle>
          <a:p>
            <a:fld id="{7F124CD9-F7ED-004C-B644-9399577F27B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5334099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30"/>
          <p:cNvSpPr>
            <a:spLocks noGrp="1" noChangeArrowheads="1"/>
          </p:cNvSpPr>
          <p:nvPr>
            <p:ph type="sldNum" sz="quarter" idx="12"/>
          </p:nvPr>
        </p:nvSpPr>
        <p:spPr>
          <a:ln/>
        </p:spPr>
        <p:txBody>
          <a:bodyPr/>
          <a:lstStyle>
            <a:lvl1pPr>
              <a:defRPr/>
            </a:lvl1pPr>
          </a:lstStyle>
          <a:p>
            <a:fld id="{6AE1AA74-376F-E042-A11B-8F4B4D592D5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235484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4" name="Rectangle 1030"/>
          <p:cNvSpPr>
            <a:spLocks noGrp="1" noChangeArrowheads="1"/>
          </p:cNvSpPr>
          <p:nvPr>
            <p:ph type="sldNum" sz="quarter" idx="12"/>
          </p:nvPr>
        </p:nvSpPr>
        <p:spPr>
          <a:ln/>
        </p:spPr>
        <p:txBody>
          <a:bodyPr/>
          <a:lstStyle>
            <a:lvl1pPr>
              <a:defRPr/>
            </a:lvl1pPr>
          </a:lstStyle>
          <a:p>
            <a:fld id="{34CD5377-9087-F347-840B-AC753806E4D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0372346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447C7964-042D-AC46-9298-B21FBA3CB12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9391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D24702F0-D734-2F42-8D5E-76025B3B883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2826618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572136D4-CB07-C543-8F58-FC41A316D7A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134088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2BC5FC7-FD0E-D340-9E63-432F1753B435}"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68992690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80945C48-6CA9-604A-82D8-9C0B85831FB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046328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844583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520133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864589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02408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819053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9367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8750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39815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4351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D8BA49A-D2BF-2B4C-A1B9-DB7B699F5B9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18619428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549605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80038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A843C93-6257-CA45-A0E2-4F36A6334F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029541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7175D3-A78F-3C4F-82CB-3A9A5A15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594618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9F9AD81-EFD7-4542-973C-D33FD17507B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841482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C48CC8A-81B0-D548-BDF8-1ABB21204D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628224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7C3177E1-C930-D244-9D39-37E946BFD0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22474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17DCC52-7E1A-E748-9E55-DCC8DB4C1D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220723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352C6DAC-6407-DA45-BF15-83D5D0D043F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4030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2BBD8C4-3F1C-8A44-B006-D52A37A4FF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3429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4D36502-B407-8E41-84B3-BA400A85537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49108524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8571BC2-C6AF-2748-9426-60194EF847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97902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DCAE2CA-CB65-F34A-928A-DB4E3608063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222380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EB3440-506B-8B41-8975-474FF736EF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106097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C3E571CE-6AD1-484E-9FCD-85AA11EC97E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256627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12325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52458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5583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85641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670301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1195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1804742A-F4F3-D54A-8DDF-0E7A9308530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2968815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282812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535684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66497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616938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722956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5780" name="Rectangle 4"/>
          <p:cNvSpPr>
            <a:spLocks noGrp="1" noChangeArrowheads="1"/>
          </p:cNvSpPr>
          <p:nvPr>
            <p:ph type="dt" sz="half" idx="2"/>
          </p:nvPr>
        </p:nvSpPr>
        <p:spPr/>
        <p:txBody>
          <a:bodyPr/>
          <a:lstStyle>
            <a:lvl1pPr>
              <a:defRPr/>
            </a:lvl1pPr>
          </a:lstStyle>
          <a:p>
            <a:endParaRPr lang="en-US">
              <a:solidFill>
                <a:srgbClr val="FFFF66"/>
              </a:solidFill>
              <a:latin typeface="Century Gothic"/>
            </a:endParaRPr>
          </a:p>
        </p:txBody>
      </p:sp>
      <p:sp>
        <p:nvSpPr>
          <p:cNvPr id="75781" name="Rectangle 5"/>
          <p:cNvSpPr>
            <a:spLocks noGrp="1" noChangeArrowheads="1"/>
          </p:cNvSpPr>
          <p:nvPr>
            <p:ph type="ftr" sz="quarter" idx="3"/>
          </p:nvPr>
        </p:nvSpPr>
        <p:spPr/>
        <p:txBody>
          <a:bodyPr/>
          <a:lstStyle>
            <a:lvl1pPr>
              <a:defRPr/>
            </a:lvl1pPr>
          </a:lstStyle>
          <a:p>
            <a:endParaRPr lang="en-US">
              <a:solidFill>
                <a:srgbClr val="FFFF66"/>
              </a:solidFill>
              <a:latin typeface="Century Gothic"/>
            </a:endParaRPr>
          </a:p>
        </p:txBody>
      </p:sp>
      <p:sp>
        <p:nvSpPr>
          <p:cNvPr id="75782" name="Rectangle 6"/>
          <p:cNvSpPr>
            <a:spLocks noGrp="1" noChangeArrowheads="1"/>
          </p:cNvSpPr>
          <p:nvPr>
            <p:ph type="sldNum" sz="quarter" idx="4"/>
          </p:nvPr>
        </p:nvSpPr>
        <p:spPr/>
        <p:txBody>
          <a:bodyPr/>
          <a:lstStyle>
            <a:lvl1pPr>
              <a:defRPr/>
            </a:lvl1pPr>
          </a:lstStyle>
          <a:p>
            <a:fld id="{FEF94FA9-1288-A04F-A6CE-16090481F95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4309498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578EB060-CD04-5C48-81BF-7255F65A475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66553181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019BA329-DC04-494D-86CE-ED8B4E5CE4F5}"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47804776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3A450778-EEEC-7947-8E35-A213993DA29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34579380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8" name="Footer Placeholder 7"/>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9" name="Slide Number Placeholder 8"/>
          <p:cNvSpPr>
            <a:spLocks noGrp="1"/>
          </p:cNvSpPr>
          <p:nvPr>
            <p:ph type="sldNum" sz="quarter" idx="12"/>
          </p:nvPr>
        </p:nvSpPr>
        <p:spPr/>
        <p:txBody>
          <a:bodyPr/>
          <a:lstStyle>
            <a:lvl1pPr>
              <a:defRPr/>
            </a:lvl1pPr>
          </a:lstStyle>
          <a:p>
            <a:fld id="{B2CC6509-C390-3546-9051-C115E6AC3594}"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9468336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E634A31-79DE-1146-9A3C-AE24048C7154}"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57965736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4" name="Footer Placeholder 3"/>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5" name="Slide Number Placeholder 4"/>
          <p:cNvSpPr>
            <a:spLocks noGrp="1"/>
          </p:cNvSpPr>
          <p:nvPr>
            <p:ph type="sldNum" sz="quarter" idx="12"/>
          </p:nvPr>
        </p:nvSpPr>
        <p:spPr/>
        <p:txBody>
          <a:bodyPr/>
          <a:lstStyle>
            <a:lvl1pPr>
              <a:defRPr/>
            </a:lvl1pPr>
          </a:lstStyle>
          <a:p>
            <a:fld id="{019F4AFD-3C9D-2F4C-BE53-C74ACE04D52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37209934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3" name="Footer Placeholder 2"/>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4" name="Slide Number Placeholder 3"/>
          <p:cNvSpPr>
            <a:spLocks noGrp="1"/>
          </p:cNvSpPr>
          <p:nvPr>
            <p:ph type="sldNum" sz="quarter" idx="12"/>
          </p:nvPr>
        </p:nvSpPr>
        <p:spPr/>
        <p:txBody>
          <a:bodyPr/>
          <a:lstStyle>
            <a:lvl1pPr>
              <a:defRPr/>
            </a:lvl1pPr>
          </a:lstStyle>
          <a:p>
            <a:fld id="{35032DF0-8B3C-2747-882E-49616A2B2221}"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77805194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20F48A4-3FE8-8E4A-AC8A-70019636E772}"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65489712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F7575DA-E43F-8946-B60E-C1DCDC10F5C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1710188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999E81B1-F47D-2345-B832-B08A8ACBED7F}"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12693960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F2E5A5B1-9E11-1842-AFF3-8F93580B5DD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09458666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F22A208-916D-A04B-AA93-4A372FE554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500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724519-D82D-034F-B344-938601A40C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823295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6B4D47-C801-5945-B387-E2FF6714360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224959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D6B3785-0E49-8F44-A49B-FAFC4DB98E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7198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0391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F451081F-CADB-BF44-B497-4EC0734E472A}"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33208286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4227715-1A4F-7A42-9777-67D68A211D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278013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04405BB6-3605-3B48-81AB-6DDFC3F151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8164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E585822-7233-FF4E-9EE4-4C4BD76B75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9073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7BBD24C-C9B1-3843-A349-596F9BEE4F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263745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0FF1B89-2065-9B4D-B19E-44921CCA70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35344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D68E68E-FBF6-FD4F-96F1-021FCE26B9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35104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4D68DE-9E3C-6E4F-B9D0-184756FA24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400288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86750886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423973097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18043536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DCD6DD7-EEDC-AC4D-8B0B-52F43AB7F71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52889471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32013284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6208056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60504612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147668383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41652577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120302289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89012542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0521061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406466867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26064874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A0E028C7-0369-D749-B2EA-56335A416A5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73457468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151975666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6296434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122900167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34969110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17581164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247525837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398461505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391372804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9466395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20963366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9C90D0F-4021-FD40-94BB-AEE6639BAD01}"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74470605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134297"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134298"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AB6B3C2C-2C5B-F949-A2DB-2C6EE4E37930}" type="slidenum">
              <a:rPr lang="en-US"/>
              <a:pPr>
                <a:defRPr/>
              </a:pPr>
              <a:t>‹#›</a:t>
            </a:fld>
            <a:endParaRPr lang="en-US"/>
          </a:p>
        </p:txBody>
      </p:sp>
    </p:spTree>
    <p:extLst>
      <p:ext uri="{BB962C8B-B14F-4D97-AF65-F5344CB8AC3E}">
        <p14:creationId xmlns:p14="http://schemas.microsoft.com/office/powerpoint/2010/main" val="248896943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CAEE577E-B4F2-2445-B054-2904FDC01987}" type="slidenum">
              <a:rPr lang="en-US"/>
              <a:pPr>
                <a:defRPr/>
              </a:pPr>
              <a:t>‹#›</a:t>
            </a:fld>
            <a:endParaRPr lang="en-US"/>
          </a:p>
        </p:txBody>
      </p:sp>
    </p:spTree>
    <p:extLst>
      <p:ext uri="{BB962C8B-B14F-4D97-AF65-F5344CB8AC3E}">
        <p14:creationId xmlns:p14="http://schemas.microsoft.com/office/powerpoint/2010/main" val="103712929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223F495A-A195-A44C-BF78-D145152803A9}" type="slidenum">
              <a:rPr lang="en-US"/>
              <a:pPr>
                <a:defRPr/>
              </a:pPr>
              <a:t>‹#›</a:t>
            </a:fld>
            <a:endParaRPr lang="en-US"/>
          </a:p>
        </p:txBody>
      </p:sp>
    </p:spTree>
    <p:extLst>
      <p:ext uri="{BB962C8B-B14F-4D97-AF65-F5344CB8AC3E}">
        <p14:creationId xmlns:p14="http://schemas.microsoft.com/office/powerpoint/2010/main" val="16979081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127569B5-18C5-B540-A44A-92AA7BEF574A}" type="slidenum">
              <a:rPr lang="en-US"/>
              <a:pPr>
                <a:defRPr/>
              </a:pPr>
              <a:t>‹#›</a:t>
            </a:fld>
            <a:endParaRPr lang="en-US"/>
          </a:p>
        </p:txBody>
      </p:sp>
    </p:spTree>
    <p:extLst>
      <p:ext uri="{BB962C8B-B14F-4D97-AF65-F5344CB8AC3E}">
        <p14:creationId xmlns:p14="http://schemas.microsoft.com/office/powerpoint/2010/main" val="89249173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156"/>
          <p:cNvSpPr>
            <a:spLocks noGrp="1" noChangeArrowheads="1"/>
          </p:cNvSpPr>
          <p:nvPr>
            <p:ph type="sldNum" sz="quarter" idx="12"/>
          </p:nvPr>
        </p:nvSpPr>
        <p:spPr/>
        <p:txBody>
          <a:bodyPr/>
          <a:lstStyle>
            <a:lvl1pPr>
              <a:defRPr>
                <a:latin typeface="Comic Sans MS" charset="0"/>
              </a:defRPr>
            </a:lvl1pPr>
          </a:lstStyle>
          <a:p>
            <a:pPr>
              <a:defRPr/>
            </a:pPr>
            <a:fld id="{67FEF697-729F-EA4C-94C9-20FE0B94E353}" type="slidenum">
              <a:rPr lang="en-US"/>
              <a:pPr>
                <a:defRPr/>
              </a:pPr>
              <a:t>‹#›</a:t>
            </a:fld>
            <a:endParaRPr lang="en-US"/>
          </a:p>
        </p:txBody>
      </p:sp>
    </p:spTree>
    <p:extLst>
      <p:ext uri="{BB962C8B-B14F-4D97-AF65-F5344CB8AC3E}">
        <p14:creationId xmlns:p14="http://schemas.microsoft.com/office/powerpoint/2010/main" val="20858155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a:latin typeface="Comic Sans MS" charset="0"/>
              </a:defRPr>
            </a:lvl1pPr>
          </a:lstStyle>
          <a:p>
            <a:pPr>
              <a:defRPr/>
            </a:pPr>
            <a:fld id="{DCE57DC5-BD95-974B-8871-8EAE60C8C769}" type="slidenum">
              <a:rPr lang="en-US"/>
              <a:pPr>
                <a:defRPr/>
              </a:pPr>
              <a:t>‹#›</a:t>
            </a:fld>
            <a:endParaRPr lang="en-US"/>
          </a:p>
        </p:txBody>
      </p:sp>
    </p:spTree>
    <p:extLst>
      <p:ext uri="{BB962C8B-B14F-4D97-AF65-F5344CB8AC3E}">
        <p14:creationId xmlns:p14="http://schemas.microsoft.com/office/powerpoint/2010/main" val="323026383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86F81EB2-8FDF-B748-ACFB-0D8DE416CE94}" type="slidenum">
              <a:rPr lang="en-US"/>
              <a:pPr>
                <a:defRPr/>
              </a:pPr>
              <a:t>‹#›</a:t>
            </a:fld>
            <a:endParaRPr lang="en-US"/>
          </a:p>
        </p:txBody>
      </p:sp>
    </p:spTree>
    <p:extLst>
      <p:ext uri="{BB962C8B-B14F-4D97-AF65-F5344CB8AC3E}">
        <p14:creationId xmlns:p14="http://schemas.microsoft.com/office/powerpoint/2010/main" val="207925177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1DA195C2-EF97-B143-B16E-495AC9189C4B}" type="slidenum">
              <a:rPr lang="en-US"/>
              <a:pPr>
                <a:defRPr/>
              </a:pPr>
              <a:t>‹#›</a:t>
            </a:fld>
            <a:endParaRPr lang="en-US"/>
          </a:p>
        </p:txBody>
      </p:sp>
    </p:spTree>
    <p:extLst>
      <p:ext uri="{BB962C8B-B14F-4D97-AF65-F5344CB8AC3E}">
        <p14:creationId xmlns:p14="http://schemas.microsoft.com/office/powerpoint/2010/main" val="377220900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F5596597-0FC5-3648-B8DB-48CD02E468D0}" type="slidenum">
              <a:rPr lang="en-US"/>
              <a:pPr>
                <a:defRPr/>
              </a:pPr>
              <a:t>‹#›</a:t>
            </a:fld>
            <a:endParaRPr lang="en-US"/>
          </a:p>
        </p:txBody>
      </p:sp>
    </p:spTree>
    <p:extLst>
      <p:ext uri="{BB962C8B-B14F-4D97-AF65-F5344CB8AC3E}">
        <p14:creationId xmlns:p14="http://schemas.microsoft.com/office/powerpoint/2010/main" val="342784528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7486E0DE-FE3C-E043-9B6D-E2C87AA07674}" type="slidenum">
              <a:rPr lang="en-US"/>
              <a:pPr>
                <a:defRPr/>
              </a:pPr>
              <a:t>‹#›</a:t>
            </a:fld>
            <a:endParaRPr lang="en-US"/>
          </a:p>
        </p:txBody>
      </p:sp>
    </p:spTree>
    <p:extLst>
      <p:ext uri="{BB962C8B-B14F-4D97-AF65-F5344CB8AC3E}">
        <p14:creationId xmlns:p14="http://schemas.microsoft.com/office/powerpoint/2010/main" val="22724319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A1AD81D-6C85-F74E-A0FC-5FD5F2AE2ECF}"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417343823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B6D37940-0F17-414D-9A74-02D84BF16535}" type="slidenum">
              <a:rPr lang="en-US"/>
              <a:pPr>
                <a:defRPr/>
              </a:pPr>
              <a:t>‹#›</a:t>
            </a:fld>
            <a:endParaRPr lang="en-US"/>
          </a:p>
        </p:txBody>
      </p:sp>
    </p:spTree>
    <p:extLst>
      <p:ext uri="{BB962C8B-B14F-4D97-AF65-F5344CB8AC3E}">
        <p14:creationId xmlns:p14="http://schemas.microsoft.com/office/powerpoint/2010/main" val="207502043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8242"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138243" name="Rectangle 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94926F9-14C3-4A4A-91BF-5DFFD5B29988}" type="slidenum">
              <a:rPr lang="en-US"/>
              <a:pPr>
                <a:defRPr/>
              </a:pPr>
              <a:t>‹#›</a:t>
            </a:fld>
            <a:endParaRPr lang="en-US"/>
          </a:p>
        </p:txBody>
      </p:sp>
    </p:spTree>
    <p:extLst>
      <p:ext uri="{BB962C8B-B14F-4D97-AF65-F5344CB8AC3E}">
        <p14:creationId xmlns:p14="http://schemas.microsoft.com/office/powerpoint/2010/main" val="82341018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BE795D7-3311-4E48-A2BD-4E2657F02A3F}" type="slidenum">
              <a:rPr lang="en-US"/>
              <a:pPr>
                <a:defRPr/>
              </a:pPr>
              <a:t>‹#›</a:t>
            </a:fld>
            <a:endParaRPr lang="en-US"/>
          </a:p>
        </p:txBody>
      </p:sp>
    </p:spTree>
    <p:extLst>
      <p:ext uri="{BB962C8B-B14F-4D97-AF65-F5344CB8AC3E}">
        <p14:creationId xmlns:p14="http://schemas.microsoft.com/office/powerpoint/2010/main" val="152585868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CA3442A-24E2-F945-AD2A-C7E7139A023B}" type="slidenum">
              <a:rPr lang="en-US"/>
              <a:pPr>
                <a:defRPr/>
              </a:pPr>
              <a:t>‹#›</a:t>
            </a:fld>
            <a:endParaRPr lang="en-US"/>
          </a:p>
        </p:txBody>
      </p:sp>
    </p:spTree>
    <p:extLst>
      <p:ext uri="{BB962C8B-B14F-4D97-AF65-F5344CB8AC3E}">
        <p14:creationId xmlns:p14="http://schemas.microsoft.com/office/powerpoint/2010/main" val="175782391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50DA7AB3-76F9-A545-AC49-1A26828DACB6}" type="slidenum">
              <a:rPr lang="en-US"/>
              <a:pPr>
                <a:defRPr/>
              </a:pPr>
              <a:t>‹#›</a:t>
            </a:fld>
            <a:endParaRPr lang="en-US"/>
          </a:p>
        </p:txBody>
      </p:sp>
    </p:spTree>
    <p:extLst>
      <p:ext uri="{BB962C8B-B14F-4D97-AF65-F5344CB8AC3E}">
        <p14:creationId xmlns:p14="http://schemas.microsoft.com/office/powerpoint/2010/main" val="400155768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D787A577-4FC8-B54D-9823-BBBD4A0BEE96}" type="slidenum">
              <a:rPr lang="en-US"/>
              <a:pPr>
                <a:defRPr/>
              </a:pPr>
              <a:t>‹#›</a:t>
            </a:fld>
            <a:endParaRPr lang="en-US"/>
          </a:p>
        </p:txBody>
      </p:sp>
    </p:spTree>
    <p:extLst>
      <p:ext uri="{BB962C8B-B14F-4D97-AF65-F5344CB8AC3E}">
        <p14:creationId xmlns:p14="http://schemas.microsoft.com/office/powerpoint/2010/main" val="98520680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5E7A8CC8-5507-8A45-920C-1E67A2EE4221}" type="slidenum">
              <a:rPr lang="en-US"/>
              <a:pPr>
                <a:defRPr/>
              </a:pPr>
              <a:t>‹#›</a:t>
            </a:fld>
            <a:endParaRPr lang="en-US"/>
          </a:p>
        </p:txBody>
      </p:sp>
    </p:spTree>
    <p:extLst>
      <p:ext uri="{BB962C8B-B14F-4D97-AF65-F5344CB8AC3E}">
        <p14:creationId xmlns:p14="http://schemas.microsoft.com/office/powerpoint/2010/main" val="217845718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795E7025-A041-A444-8DB7-FF8671C8B9E4}" type="slidenum">
              <a:rPr lang="en-US"/>
              <a:pPr>
                <a:defRPr/>
              </a:pPr>
              <a:t>‹#›</a:t>
            </a:fld>
            <a:endParaRPr lang="en-US"/>
          </a:p>
        </p:txBody>
      </p:sp>
    </p:spTree>
    <p:extLst>
      <p:ext uri="{BB962C8B-B14F-4D97-AF65-F5344CB8AC3E}">
        <p14:creationId xmlns:p14="http://schemas.microsoft.com/office/powerpoint/2010/main" val="210812279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53654370-DF20-6744-81E2-E20F32A15ED9}" type="slidenum">
              <a:rPr lang="en-US"/>
              <a:pPr>
                <a:defRPr/>
              </a:pPr>
              <a:t>‹#›</a:t>
            </a:fld>
            <a:endParaRPr lang="en-US"/>
          </a:p>
        </p:txBody>
      </p:sp>
    </p:spTree>
    <p:extLst>
      <p:ext uri="{BB962C8B-B14F-4D97-AF65-F5344CB8AC3E}">
        <p14:creationId xmlns:p14="http://schemas.microsoft.com/office/powerpoint/2010/main" val="78460385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1FD5E97-9AFA-604F-8B58-22493B87E44F}" type="slidenum">
              <a:rPr lang="en-US"/>
              <a:pPr>
                <a:defRPr/>
              </a:pPr>
              <a:t>‹#›</a:t>
            </a:fld>
            <a:endParaRPr lang="en-US"/>
          </a:p>
        </p:txBody>
      </p:sp>
    </p:spTree>
    <p:extLst>
      <p:ext uri="{BB962C8B-B14F-4D97-AF65-F5344CB8AC3E}">
        <p14:creationId xmlns:p14="http://schemas.microsoft.com/office/powerpoint/2010/main" val="29125103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3658987120"/>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BA5F3B8-AFB9-EF46-B39E-029E689C8F23}" type="slidenum">
              <a:rPr lang="en-US"/>
              <a:pPr>
                <a:defRPr/>
              </a:pPr>
              <a:t>‹#›</a:t>
            </a:fld>
            <a:endParaRPr lang="en-US"/>
          </a:p>
        </p:txBody>
      </p:sp>
    </p:spTree>
    <p:extLst>
      <p:ext uri="{BB962C8B-B14F-4D97-AF65-F5344CB8AC3E}">
        <p14:creationId xmlns:p14="http://schemas.microsoft.com/office/powerpoint/2010/main" val="21058388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B92ADD4-7808-9C43-B6FF-E6883FA6ACEA}" type="slidenum">
              <a:rPr lang="en-US"/>
              <a:pPr>
                <a:defRPr/>
              </a:pPr>
              <a:t>‹#›</a:t>
            </a:fld>
            <a:endParaRPr lang="en-US"/>
          </a:p>
        </p:txBody>
      </p:sp>
    </p:spTree>
    <p:extLst>
      <p:ext uri="{BB962C8B-B14F-4D97-AF65-F5344CB8AC3E}">
        <p14:creationId xmlns:p14="http://schemas.microsoft.com/office/powerpoint/2010/main" val="404329722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latin typeface="Times New Roman"/>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latin typeface="Times New Roman"/>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14AE6208-B2C2-E441-9603-3E35FC07C0D9}" type="slidenum">
              <a:rPr lang="en-US"/>
              <a:pPr>
                <a:defRPr/>
              </a:pPr>
              <a:t>‹#›</a:t>
            </a:fld>
            <a:endParaRPr lang="en-US"/>
          </a:p>
        </p:txBody>
      </p:sp>
    </p:spTree>
    <p:extLst>
      <p:ext uri="{BB962C8B-B14F-4D97-AF65-F5344CB8AC3E}">
        <p14:creationId xmlns:p14="http://schemas.microsoft.com/office/powerpoint/2010/main" val="255062503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0BB197F2-7D20-2645-85DD-8239A953B3D1}" type="slidenum">
              <a:rPr lang="en-US"/>
              <a:pPr>
                <a:defRPr/>
              </a:pPr>
              <a:t>‹#›</a:t>
            </a:fld>
            <a:endParaRPr lang="en-US" sz="1400"/>
          </a:p>
        </p:txBody>
      </p:sp>
    </p:spTree>
    <p:extLst>
      <p:ext uri="{BB962C8B-B14F-4D97-AF65-F5344CB8AC3E}">
        <p14:creationId xmlns:p14="http://schemas.microsoft.com/office/powerpoint/2010/main" val="6738322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05D5826-431F-CD45-9FEE-17514D210B9D}" type="slidenum">
              <a:rPr lang="en-US"/>
              <a:pPr>
                <a:defRPr/>
              </a:pPr>
              <a:t>‹#›</a:t>
            </a:fld>
            <a:endParaRPr lang="en-US" sz="1400"/>
          </a:p>
        </p:txBody>
      </p:sp>
    </p:spTree>
    <p:extLst>
      <p:ext uri="{BB962C8B-B14F-4D97-AF65-F5344CB8AC3E}">
        <p14:creationId xmlns:p14="http://schemas.microsoft.com/office/powerpoint/2010/main" val="19239350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225BA2C4-4024-BC42-A8E6-BA2D589BFECE}" type="slidenum">
              <a:rPr lang="en-US"/>
              <a:pPr>
                <a:defRPr/>
              </a:pPr>
              <a:t>‹#›</a:t>
            </a:fld>
            <a:endParaRPr lang="en-US" sz="1400"/>
          </a:p>
        </p:txBody>
      </p:sp>
    </p:spTree>
    <p:extLst>
      <p:ext uri="{BB962C8B-B14F-4D97-AF65-F5344CB8AC3E}">
        <p14:creationId xmlns:p14="http://schemas.microsoft.com/office/powerpoint/2010/main" val="410927568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11"/>
          <p:cNvSpPr>
            <a:spLocks noGrp="1" noChangeArrowheads="1"/>
          </p:cNvSpPr>
          <p:nvPr>
            <p:ph type="sldNum" sz="quarter" idx="12"/>
          </p:nvPr>
        </p:nvSpPr>
        <p:spPr>
          <a:ln/>
        </p:spPr>
        <p:txBody>
          <a:bodyPr/>
          <a:lstStyle>
            <a:lvl1pPr>
              <a:defRPr/>
            </a:lvl1pPr>
          </a:lstStyle>
          <a:p>
            <a:pPr>
              <a:defRPr/>
            </a:pPr>
            <a:fld id="{37C863FE-395A-1241-8C33-C00ECE6B6106}" type="slidenum">
              <a:rPr lang="en-US"/>
              <a:pPr>
                <a:defRPr/>
              </a:pPr>
              <a:t>‹#›</a:t>
            </a:fld>
            <a:endParaRPr lang="en-US" sz="1400"/>
          </a:p>
        </p:txBody>
      </p:sp>
    </p:spTree>
    <p:extLst>
      <p:ext uri="{BB962C8B-B14F-4D97-AF65-F5344CB8AC3E}">
        <p14:creationId xmlns:p14="http://schemas.microsoft.com/office/powerpoint/2010/main" val="30825207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11"/>
          <p:cNvSpPr>
            <a:spLocks noGrp="1" noChangeArrowheads="1"/>
          </p:cNvSpPr>
          <p:nvPr>
            <p:ph type="sldNum" sz="quarter" idx="12"/>
          </p:nvPr>
        </p:nvSpPr>
        <p:spPr>
          <a:ln/>
        </p:spPr>
        <p:txBody>
          <a:bodyPr/>
          <a:lstStyle>
            <a:lvl1pPr>
              <a:defRPr/>
            </a:lvl1pPr>
          </a:lstStyle>
          <a:p>
            <a:pPr>
              <a:defRPr/>
            </a:pPr>
            <a:fld id="{7E358EA8-C512-6748-8B0C-F20C48A541C7}" type="slidenum">
              <a:rPr lang="en-US"/>
              <a:pPr>
                <a:defRPr/>
              </a:pPr>
              <a:t>‹#›</a:t>
            </a:fld>
            <a:endParaRPr lang="en-US" sz="1400"/>
          </a:p>
        </p:txBody>
      </p:sp>
    </p:spTree>
    <p:extLst>
      <p:ext uri="{BB962C8B-B14F-4D97-AF65-F5344CB8AC3E}">
        <p14:creationId xmlns:p14="http://schemas.microsoft.com/office/powerpoint/2010/main" val="271751768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11"/>
          <p:cNvSpPr>
            <a:spLocks noGrp="1" noChangeArrowheads="1"/>
          </p:cNvSpPr>
          <p:nvPr>
            <p:ph type="sldNum" sz="quarter" idx="12"/>
          </p:nvPr>
        </p:nvSpPr>
        <p:spPr>
          <a:ln/>
        </p:spPr>
        <p:txBody>
          <a:bodyPr/>
          <a:lstStyle>
            <a:lvl1pPr>
              <a:defRPr/>
            </a:lvl1pPr>
          </a:lstStyle>
          <a:p>
            <a:pPr>
              <a:defRPr/>
            </a:pPr>
            <a:fld id="{F240A611-BB52-A442-9BE0-F688BE1E9789}" type="slidenum">
              <a:rPr lang="en-US"/>
              <a:pPr>
                <a:defRPr/>
              </a:pPr>
              <a:t>‹#›</a:t>
            </a:fld>
            <a:endParaRPr lang="en-US" sz="1400"/>
          </a:p>
        </p:txBody>
      </p:sp>
    </p:spTree>
    <p:extLst>
      <p:ext uri="{BB962C8B-B14F-4D97-AF65-F5344CB8AC3E}">
        <p14:creationId xmlns:p14="http://schemas.microsoft.com/office/powerpoint/2010/main" val="263609970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4C9BA84B-1DFD-9947-9C81-628F7C3E9CD4}" type="slidenum">
              <a:rPr lang="en-US"/>
              <a:pPr>
                <a:defRPr/>
              </a:pPr>
              <a:t>‹#›</a:t>
            </a:fld>
            <a:endParaRPr lang="en-US" sz="1400"/>
          </a:p>
        </p:txBody>
      </p:sp>
    </p:spTree>
    <p:extLst>
      <p:ext uri="{BB962C8B-B14F-4D97-AF65-F5344CB8AC3E}">
        <p14:creationId xmlns:p14="http://schemas.microsoft.com/office/powerpoint/2010/main" val="27656086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pPr>
                <a:defRPr/>
              </a:pPr>
              <a:t>1/20/24</a:t>
            </a:fld>
            <a:endParaRPr lang="en-US"/>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pPr>
                <a:defRPr/>
              </a:pPr>
              <a:t>‹#›</a:t>
            </a:fld>
            <a:endParaRPr lang="en-US"/>
          </a:p>
        </p:txBody>
      </p:sp>
    </p:spTree>
    <p:extLst>
      <p:ext uri="{BB962C8B-B14F-4D97-AF65-F5344CB8AC3E}">
        <p14:creationId xmlns:p14="http://schemas.microsoft.com/office/powerpoint/2010/main" val="23010354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11"/>
          <p:cNvSpPr>
            <a:spLocks noGrp="1" noChangeArrowheads="1"/>
          </p:cNvSpPr>
          <p:nvPr>
            <p:ph type="sldNum" sz="quarter" idx="12"/>
          </p:nvPr>
        </p:nvSpPr>
        <p:spPr>
          <a:ln/>
        </p:spPr>
        <p:txBody>
          <a:bodyPr/>
          <a:lstStyle>
            <a:lvl1pPr>
              <a:defRPr/>
            </a:lvl1pPr>
          </a:lstStyle>
          <a:p>
            <a:pPr>
              <a:defRPr/>
            </a:pPr>
            <a:fld id="{609242B4-FCCF-A145-B5C9-43599D6A7215}" type="slidenum">
              <a:rPr lang="en-US"/>
              <a:pPr>
                <a:defRPr/>
              </a:pPr>
              <a:t>‹#›</a:t>
            </a:fld>
            <a:endParaRPr lang="en-US" sz="1400"/>
          </a:p>
        </p:txBody>
      </p:sp>
    </p:spTree>
    <p:extLst>
      <p:ext uri="{BB962C8B-B14F-4D97-AF65-F5344CB8AC3E}">
        <p14:creationId xmlns:p14="http://schemas.microsoft.com/office/powerpoint/2010/main" val="286460225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54547B3F-172D-3449-AB60-58130C007D80}" type="slidenum">
              <a:rPr lang="en-US"/>
              <a:pPr>
                <a:defRPr/>
              </a:pPr>
              <a:t>‹#›</a:t>
            </a:fld>
            <a:endParaRPr lang="en-US" sz="1400"/>
          </a:p>
        </p:txBody>
      </p:sp>
    </p:spTree>
    <p:extLst>
      <p:ext uri="{BB962C8B-B14F-4D97-AF65-F5344CB8AC3E}">
        <p14:creationId xmlns:p14="http://schemas.microsoft.com/office/powerpoint/2010/main" val="165353310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11"/>
          <p:cNvSpPr>
            <a:spLocks noGrp="1" noChangeArrowheads="1"/>
          </p:cNvSpPr>
          <p:nvPr>
            <p:ph type="sldNum" sz="quarter" idx="12"/>
          </p:nvPr>
        </p:nvSpPr>
        <p:spPr>
          <a:ln/>
        </p:spPr>
        <p:txBody>
          <a:bodyPr/>
          <a:lstStyle>
            <a:lvl1pPr>
              <a:defRPr/>
            </a:lvl1pPr>
          </a:lstStyle>
          <a:p>
            <a:pPr>
              <a:defRPr/>
            </a:pPr>
            <a:fld id="{1B610EA0-1FA2-C24D-9910-AC6F3552259C}" type="slidenum">
              <a:rPr lang="en-US"/>
              <a:pPr>
                <a:defRPr/>
              </a:pPr>
              <a:t>‹#›</a:t>
            </a:fld>
            <a:endParaRPr lang="en-US" sz="1400"/>
          </a:p>
        </p:txBody>
      </p:sp>
    </p:spTree>
    <p:extLst>
      <p:ext uri="{BB962C8B-B14F-4D97-AF65-F5344CB8AC3E}">
        <p14:creationId xmlns:p14="http://schemas.microsoft.com/office/powerpoint/2010/main" val="11765226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3688574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796829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597608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49641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02371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997446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256433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pPr>
                <a:defRPr/>
              </a:pPr>
              <a:t>1/20/24</a:t>
            </a:fld>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pPr>
                <a:defRPr/>
              </a:pPr>
              <a:t>‹#›</a:t>
            </a:fld>
            <a:endParaRPr lang="en-US"/>
          </a:p>
        </p:txBody>
      </p:sp>
    </p:spTree>
    <p:extLst>
      <p:ext uri="{BB962C8B-B14F-4D97-AF65-F5344CB8AC3E}">
        <p14:creationId xmlns:p14="http://schemas.microsoft.com/office/powerpoint/2010/main" val="27734810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342516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016749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956354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734544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US"/>
          </a:p>
        </p:txBody>
      </p:sp>
      <p:sp>
        <p:nvSpPr>
          <p:cNvPr id="7" name="Rectangle 3"/>
          <p:cNvSpPr>
            <a:spLocks noGrp="1" noChangeArrowheads="1"/>
          </p:cNvSpPr>
          <p:nvPr>
            <p:ph type="sldNum" sz="quarter" idx="11"/>
          </p:nvPr>
        </p:nvSpPr>
        <p:spPr/>
        <p:txBody>
          <a:bodyPr/>
          <a:lstStyle>
            <a:lvl1pPr eaLnBrk="0" hangingPunct="0">
              <a:defRPr/>
            </a:lvl1pPr>
          </a:lstStyle>
          <a:p>
            <a:pPr>
              <a:defRPr/>
            </a:pPr>
            <a:fld id="{1DDD7840-9110-F346-B8E7-0375F464BBD0}"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eaLnBrk="0" hangingPunct="0">
              <a:defRPr>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71512907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180235"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8023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atin typeface="Comic Sans MS"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atin typeface="Comic Sans MS"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atin typeface="Comic Sans MS" charset="0"/>
              </a:defRPr>
            </a:lvl1pPr>
          </a:lstStyle>
          <a:p>
            <a:pPr>
              <a:defRPr/>
            </a:pPr>
            <a:fld id="{273C5492-A0AC-D54C-832D-99A85679E14E}" type="slidenum">
              <a:rPr lang="en-US"/>
              <a:pPr>
                <a:defRPr/>
              </a:pPr>
              <a:t>‹#›</a:t>
            </a:fld>
            <a:endParaRPr lang="en-US"/>
          </a:p>
        </p:txBody>
      </p:sp>
    </p:spTree>
    <p:extLst>
      <p:ext uri="{BB962C8B-B14F-4D97-AF65-F5344CB8AC3E}">
        <p14:creationId xmlns:p14="http://schemas.microsoft.com/office/powerpoint/2010/main" val="118723080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3F9643F5-51E2-7541-9CEF-464EA303900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7161702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EFE55917-8941-1648-B92B-90064B7C3A5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2053405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BAD459E-3F2E-4D40-A04E-98E7121F5AC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5870641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a:latin typeface="Comic Sans MS" charset="0"/>
              </a:defRPr>
            </a:lvl1pPr>
          </a:lstStyle>
          <a:p>
            <a:pPr>
              <a:defRPr/>
            </a:pPr>
            <a:fld id="{F10DBD0F-FE85-0749-872F-F19F5B889865}" type="slidenum">
              <a:rPr lang="en-US"/>
              <a:pPr>
                <a:defRPr/>
              </a:pPr>
              <a:t>‹#›</a:t>
            </a:fld>
            <a:endParaRPr lang="en-US"/>
          </a:p>
        </p:txBody>
      </p:sp>
      <p:sp>
        <p:nvSpPr>
          <p:cNvPr id="9"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7050706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1/20/24</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515301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a:latin typeface="Comic Sans MS" charset="0"/>
              </a:defRPr>
            </a:lvl1pPr>
          </a:lstStyle>
          <a:p>
            <a:pPr>
              <a:defRPr/>
            </a:pPr>
            <a:fld id="{68543FC7-E837-8242-A5F8-19D6A04BDB85}" type="slidenum">
              <a:rPr lang="en-US"/>
              <a:pPr>
                <a:defRPr/>
              </a:pPr>
              <a:t>‹#›</a:t>
            </a:fld>
            <a:endParaRPr lang="en-US"/>
          </a:p>
        </p:txBody>
      </p:sp>
      <p:sp>
        <p:nvSpPr>
          <p:cNvPr id="5"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38303286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a:latin typeface="Comic Sans MS" charset="0"/>
              </a:defRPr>
            </a:lvl1pPr>
          </a:lstStyle>
          <a:p>
            <a:pPr>
              <a:defRPr/>
            </a:pPr>
            <a:fld id="{9BE8C7A7-9308-DF49-A350-614048069E75}" type="slidenum">
              <a:rPr lang="en-US"/>
              <a:pPr>
                <a:defRPr/>
              </a:pPr>
              <a:t>‹#›</a:t>
            </a:fld>
            <a:endParaRPr lang="en-US"/>
          </a:p>
        </p:txBody>
      </p:sp>
      <p:sp>
        <p:nvSpPr>
          <p:cNvPr id="4"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26313031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0AD6388-3943-A641-8921-6B80F982C553}"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41570417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99E2A1FF-1703-514B-A60A-92337839638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73589705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1E0F5B62-2D8B-9D45-9C08-D08A4E2F5FA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22200149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64970827-47E3-644C-B7BD-E285CDD061E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4788891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a:latin typeface="Comic Sans MS" charset="0"/>
              </a:defRPr>
            </a:lvl1pPr>
          </a:lstStyle>
          <a:p>
            <a:pPr>
              <a:defRPr/>
            </a:pPr>
            <a:fld id="{5333EEF4-8063-6042-A656-13E078E7E289}" type="slidenum">
              <a:rPr lang="en-US"/>
              <a:pPr>
                <a:defRPr/>
              </a:pPr>
              <a:t>‹#›</a:t>
            </a:fld>
            <a:endParaRPr lang="en-US"/>
          </a:p>
        </p:txBody>
      </p:sp>
      <p:sp>
        <p:nvSpPr>
          <p:cNvPr id="8"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55054321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latin typeface="Garamond"/>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latin typeface="Garamond"/>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2873A4A-B0B9-7A4A-AC2C-96972BF87A34}" type="slidenum">
              <a:rPr lang="en-US"/>
              <a:pPr>
                <a:defRPr/>
              </a:pPr>
              <a:t>‹#›</a:t>
            </a:fld>
            <a:endParaRPr lang="en-US"/>
          </a:p>
        </p:txBody>
      </p:sp>
    </p:spTree>
    <p:extLst>
      <p:ext uri="{BB962C8B-B14F-4D97-AF65-F5344CB8AC3E}">
        <p14:creationId xmlns:p14="http://schemas.microsoft.com/office/powerpoint/2010/main" val="40361370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235038793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53777561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1/20/24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783393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25517426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191093521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61069582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48093830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414938600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39254823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37913190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88171961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00038087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30546374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3294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1/20/24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208478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271427811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1703616"/>
      </p:ext>
    </p:extLst>
  </p:cSld>
  <p:clrMapOvr>
    <a:masterClrMapping/>
  </p:clrMapOvr>
  <p:transition spd="slow">
    <p:dissolv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23478565"/>
      </p:ext>
    </p:extLst>
  </p:cSld>
  <p:clrMapOvr>
    <a:masterClrMapping/>
  </p:clrMapOvr>
  <p:transition spd="slow">
    <p:dissolv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0815659"/>
      </p:ext>
    </p:extLst>
  </p:cSld>
  <p:clrMapOvr>
    <a:masterClrMapping/>
  </p:clrMapOvr>
  <p:transition spd="slow">
    <p:dissolv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2266665"/>
      </p:ext>
    </p:extLst>
  </p:cSld>
  <p:clrMapOvr>
    <a:masterClrMapping/>
  </p:clrMapOvr>
  <p:transition spd="slow">
    <p:dissolv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6570252"/>
      </p:ext>
    </p:extLst>
  </p:cSld>
  <p:clrMapOvr>
    <a:masterClrMapping/>
  </p:clrMapOvr>
  <p:transition spd="slow">
    <p:dissolv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1555934"/>
      </p:ext>
    </p:extLst>
  </p:cSld>
  <p:clrMapOvr>
    <a:masterClrMapping/>
  </p:clrMapOvr>
  <p:transition spd="slow">
    <p:dissolv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704737"/>
      </p:ext>
    </p:extLst>
  </p:cSld>
  <p:clrMapOvr>
    <a:masterClrMapping/>
  </p:clrMapOvr>
  <p:transition spd="slow">
    <p:dissolv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9980813"/>
      </p:ext>
    </p:extLst>
  </p:cSld>
  <p:clrMapOvr>
    <a:masterClrMapping/>
  </p:clrMapOvr>
  <p:transition spd="slow">
    <p:dissolv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6074524"/>
      </p:ext>
    </p:extLst>
  </p:cSld>
  <p:clrMapOvr>
    <a:masterClrMapping/>
  </p:clrMapOvr>
  <p:transition spd="slow">
    <p:dissolv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1/20/24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2804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0960751"/>
      </p:ext>
    </p:extLst>
  </p:cSld>
  <p:clrMapOvr>
    <a:masterClrMapping/>
  </p:clrMapOvr>
  <p:transition spd="slow">
    <p:dissolv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8636047"/>
      </p:ext>
    </p:extLst>
  </p:cSld>
  <p:clrMapOvr>
    <a:masterClrMapping/>
  </p:clrMapOvr>
  <p:transition spd="slow">
    <p:dissolv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0D6058-A2D2-F54D-84DF-B0C8EE5177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123778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F64FF4-E573-A44E-8E72-F6C097465F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872408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6390EF-381A-E743-B7D8-E9BE779E1E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06495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65BC94-4BBB-C347-B00E-07BF23496E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83946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38949A-0172-884C-A0A2-AD44114E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73658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851346F-A062-2641-9EA5-9F83051104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863861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70342821-7C27-9149-960C-D6A9592376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211858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4173A268-FAA1-C149-AE74-E0DBDFB2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2354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1/20/24</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943584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1EF0FF70-976D-1645-BBD8-9308017C8C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839243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5FE937B-B345-5E44-980F-6C146B219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275286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6BF556-453A-0A4F-AB6D-A830A010E2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94543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9A1090-4750-FF48-AA7D-54E42318A3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808342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AFD31BB-FDAD-E44F-B2E6-42CB3BFC6B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45790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62749551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FCAA919-F103-D640-AD56-FDE065B7F29C}" type="slidenum">
              <a:rPr lang="en-GB"/>
              <a:pPr>
                <a:defRPr/>
              </a:pPr>
              <a:t>‹#›</a:t>
            </a:fld>
            <a:endParaRPr lang="en-GB"/>
          </a:p>
        </p:txBody>
      </p:sp>
    </p:spTree>
    <p:extLst>
      <p:ext uri="{BB962C8B-B14F-4D97-AF65-F5344CB8AC3E}">
        <p14:creationId xmlns:p14="http://schemas.microsoft.com/office/powerpoint/2010/main" val="307363182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8EE98F7-CE0A-F04B-8693-913C97390CDF}" type="slidenum">
              <a:rPr lang="en-GB"/>
              <a:pPr>
                <a:defRPr/>
              </a:pPr>
              <a:t>‹#›</a:t>
            </a:fld>
            <a:endParaRPr lang="en-GB"/>
          </a:p>
        </p:txBody>
      </p:sp>
    </p:spTree>
    <p:extLst>
      <p:ext uri="{BB962C8B-B14F-4D97-AF65-F5344CB8AC3E}">
        <p14:creationId xmlns:p14="http://schemas.microsoft.com/office/powerpoint/2010/main" val="227690824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AFCC5B6D-C825-C640-AFBF-6BC16B3FB843}" type="slidenum">
              <a:rPr lang="en-GB"/>
              <a:pPr>
                <a:defRPr/>
              </a:pPr>
              <a:t>‹#›</a:t>
            </a:fld>
            <a:endParaRPr lang="en-GB"/>
          </a:p>
        </p:txBody>
      </p:sp>
    </p:spTree>
    <p:extLst>
      <p:ext uri="{BB962C8B-B14F-4D97-AF65-F5344CB8AC3E}">
        <p14:creationId xmlns:p14="http://schemas.microsoft.com/office/powerpoint/2010/main" val="100011375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2AAFDC9A-7B18-7E4E-9B8C-8E6D62468BCE}" type="slidenum">
              <a:rPr lang="en-GB"/>
              <a:pPr>
                <a:defRPr/>
              </a:pPr>
              <a:t>‹#›</a:t>
            </a:fld>
            <a:endParaRPr lang="en-GB"/>
          </a:p>
        </p:txBody>
      </p:sp>
    </p:spTree>
    <p:extLst>
      <p:ext uri="{BB962C8B-B14F-4D97-AF65-F5344CB8AC3E}">
        <p14:creationId xmlns:p14="http://schemas.microsoft.com/office/powerpoint/2010/main" val="57916747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1/20/24</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70988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D5C88D5-4401-0946-B892-1AE65DF85862}" type="slidenum">
              <a:rPr lang="en-GB"/>
              <a:pPr>
                <a:defRPr/>
              </a:pPr>
              <a:t>‹#›</a:t>
            </a:fld>
            <a:endParaRPr lang="en-GB"/>
          </a:p>
        </p:txBody>
      </p:sp>
    </p:spTree>
    <p:extLst>
      <p:ext uri="{BB962C8B-B14F-4D97-AF65-F5344CB8AC3E}">
        <p14:creationId xmlns:p14="http://schemas.microsoft.com/office/powerpoint/2010/main" val="271298996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15AC28E6-AA41-5D48-AA9A-B0C7A41D2D4E}" type="slidenum">
              <a:rPr lang="en-GB"/>
              <a:pPr>
                <a:defRPr/>
              </a:pPr>
              <a:t>‹#›</a:t>
            </a:fld>
            <a:endParaRPr lang="en-GB"/>
          </a:p>
        </p:txBody>
      </p:sp>
    </p:spTree>
    <p:extLst>
      <p:ext uri="{BB962C8B-B14F-4D97-AF65-F5344CB8AC3E}">
        <p14:creationId xmlns:p14="http://schemas.microsoft.com/office/powerpoint/2010/main" val="151387462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90C78A73-0CFB-7540-8D89-3A05E430AFBC}" type="slidenum">
              <a:rPr lang="en-GB"/>
              <a:pPr>
                <a:defRPr/>
              </a:pPr>
              <a:t>‹#›</a:t>
            </a:fld>
            <a:endParaRPr lang="en-GB"/>
          </a:p>
        </p:txBody>
      </p:sp>
    </p:spTree>
    <p:extLst>
      <p:ext uri="{BB962C8B-B14F-4D97-AF65-F5344CB8AC3E}">
        <p14:creationId xmlns:p14="http://schemas.microsoft.com/office/powerpoint/2010/main" val="270939212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CBF7244D-43CE-754E-8FAF-2C86B70CE1EB}" type="slidenum">
              <a:rPr lang="en-GB"/>
              <a:pPr>
                <a:defRPr/>
              </a:pPr>
              <a:t>‹#›</a:t>
            </a:fld>
            <a:endParaRPr lang="en-GB"/>
          </a:p>
        </p:txBody>
      </p:sp>
    </p:spTree>
    <p:extLst>
      <p:ext uri="{BB962C8B-B14F-4D97-AF65-F5344CB8AC3E}">
        <p14:creationId xmlns:p14="http://schemas.microsoft.com/office/powerpoint/2010/main" val="203328561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F729845-C298-AF44-87F3-88DC3C2D5C3B}" type="slidenum">
              <a:rPr lang="en-GB"/>
              <a:pPr>
                <a:defRPr/>
              </a:pPr>
              <a:t>‹#›</a:t>
            </a:fld>
            <a:endParaRPr lang="en-GB"/>
          </a:p>
        </p:txBody>
      </p:sp>
    </p:spTree>
    <p:extLst>
      <p:ext uri="{BB962C8B-B14F-4D97-AF65-F5344CB8AC3E}">
        <p14:creationId xmlns:p14="http://schemas.microsoft.com/office/powerpoint/2010/main" val="262860648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A605262-1062-3D45-88DB-F5E805C5A2E7}" type="slidenum">
              <a:rPr lang="en-GB"/>
              <a:pPr>
                <a:defRPr/>
              </a:pPr>
              <a:t>‹#›</a:t>
            </a:fld>
            <a:endParaRPr lang="en-GB"/>
          </a:p>
        </p:txBody>
      </p:sp>
    </p:spTree>
    <p:extLst>
      <p:ext uri="{BB962C8B-B14F-4D97-AF65-F5344CB8AC3E}">
        <p14:creationId xmlns:p14="http://schemas.microsoft.com/office/powerpoint/2010/main" val="38883381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682C5B6-C950-1840-A340-38245912C438}" type="slidenum">
              <a:rPr lang="en-GB"/>
              <a:pPr>
                <a:defRPr/>
              </a:pPr>
              <a:t>‹#›</a:t>
            </a:fld>
            <a:endParaRPr lang="en-GB"/>
          </a:p>
        </p:txBody>
      </p:sp>
    </p:spTree>
    <p:extLst>
      <p:ext uri="{BB962C8B-B14F-4D97-AF65-F5344CB8AC3E}">
        <p14:creationId xmlns:p14="http://schemas.microsoft.com/office/powerpoint/2010/main" val="62594162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D962AB02-3DD3-3F42-AF9D-15C442465F32}" type="datetimeFigureOut">
              <a:rPr lang="en-US">
                <a:solidFill>
                  <a:srgbClr val="000000"/>
                </a:solidFill>
                <a:latin typeface="Arial"/>
              </a:rPr>
              <a:pPr/>
              <a:t>1/20/24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0F4114A1-4BF0-7246-A8C5-CB147CB9A67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073470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AA58EDC-4437-4F40-A4A3-B67A519ECF37}" type="datetimeFigureOut">
              <a:rPr lang="en-US">
                <a:solidFill>
                  <a:srgbClr val="000000"/>
                </a:solidFill>
                <a:latin typeface="Arial"/>
              </a:rPr>
              <a:pPr/>
              <a:t>1/20/24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5550F53D-A364-ED4A-814C-DC2BC89626C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222001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59242801-88F5-DF47-917C-2394C4B489EF}" type="datetimeFigureOut">
              <a:rPr lang="en-US">
                <a:solidFill>
                  <a:srgbClr val="000000"/>
                </a:solidFill>
                <a:latin typeface="Arial"/>
              </a:rPr>
              <a:pPr/>
              <a:t>1/20/24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223C2C25-B7AC-204C-A7B7-A5F21F13AE2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68389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1/20/24</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259481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C7D27A18-F363-BD4C-A028-019E84303418}" type="datetimeFigureOut">
              <a:rPr lang="en-US">
                <a:solidFill>
                  <a:srgbClr val="000000"/>
                </a:solidFill>
                <a:latin typeface="Arial"/>
              </a:rPr>
              <a:pPr/>
              <a:t>1/20/24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C2F408ED-E7BD-C748-860C-6755AA65ECC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3011530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44DE2BC0-6F6D-B04F-BAB6-6D7E5DAF027A}" type="datetimeFigureOut">
              <a:rPr lang="en-US">
                <a:solidFill>
                  <a:srgbClr val="000000"/>
                </a:solidFill>
                <a:latin typeface="Arial"/>
              </a:rPr>
              <a:pPr/>
              <a:t>1/20/24</a:t>
            </a:fld>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ADE12BAF-A43A-3844-89E2-3560955FF93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1977444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1554E126-8CC1-7848-AD79-3EFF59B24AE6}" type="datetimeFigureOut">
              <a:rPr lang="en-US">
                <a:solidFill>
                  <a:srgbClr val="000000"/>
                </a:solidFill>
                <a:latin typeface="Arial"/>
              </a:rPr>
              <a:pPr/>
              <a:t>1/20/24</a:t>
            </a:fld>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3D5B9D56-10BD-AC4B-80AB-CE30B18D551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345605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0CF9064E-1CD0-FE40-A61E-5DF49AF1CA53}" type="datetimeFigureOut">
              <a:rPr lang="en-US">
                <a:solidFill>
                  <a:srgbClr val="000000"/>
                </a:solidFill>
                <a:latin typeface="Arial"/>
              </a:rPr>
              <a:pPr/>
              <a:t>1/20/24</a:t>
            </a:fld>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A5B11BDA-942C-954D-924F-A4377C24D6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3619201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AB0BF1A9-FFB7-514C-A40A-BE56810C4191}" type="datetimeFigureOut">
              <a:rPr lang="en-US">
                <a:solidFill>
                  <a:srgbClr val="000000"/>
                </a:solidFill>
                <a:latin typeface="Arial"/>
              </a:rPr>
              <a:pPr/>
              <a:t>1/20/24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968C7DFD-77C7-644A-9022-1ECDD81F48F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9716384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DA916EEC-3A24-BF47-BF95-EADD32056E70}" type="datetimeFigureOut">
              <a:rPr lang="en-US">
                <a:solidFill>
                  <a:srgbClr val="000000"/>
                </a:solidFill>
                <a:latin typeface="Arial"/>
              </a:rPr>
              <a:pPr/>
              <a:t>1/20/24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978D75F2-159A-274C-8533-31F80AEE977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229297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FD46C6B8-8B80-EC44-BF9F-BF1DC1CF0499}" type="datetimeFigureOut">
              <a:rPr lang="en-US">
                <a:solidFill>
                  <a:srgbClr val="000000"/>
                </a:solidFill>
                <a:latin typeface="Arial"/>
              </a:rPr>
              <a:pPr/>
              <a:t>1/20/24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35C9C663-BDB4-D245-B56D-4016ECDE3DC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324454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7C50F966-53B7-EC4F-AAAC-BDE19CACC5C5}" type="datetimeFigureOut">
              <a:rPr lang="en-US">
                <a:solidFill>
                  <a:srgbClr val="000000"/>
                </a:solidFill>
                <a:latin typeface="Arial"/>
              </a:rPr>
              <a:pPr/>
              <a:t>1/20/24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53A3AAB-EB1D-684A-BF76-4F749E03E1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9735685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352260" name="Rectangle 4"/>
          <p:cNvSpPr>
            <a:spLocks noGrp="1" noChangeArrowheads="1"/>
          </p:cNvSpPr>
          <p:nvPr>
            <p:ph type="dt" sz="half" idx="2"/>
          </p:nvPr>
        </p:nvSpPr>
        <p:spPr/>
        <p:txBody>
          <a:bodyPr/>
          <a:lstStyle>
            <a:lvl1pPr>
              <a:defRPr/>
            </a:lvl1pPr>
          </a:lstStyle>
          <a:p>
            <a:fld id="{332D6F24-FF86-9E44-9D13-289E1D238263}"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352261" name="Rectangle 5"/>
          <p:cNvSpPr>
            <a:spLocks noGrp="1" noChangeArrowheads="1"/>
          </p:cNvSpPr>
          <p:nvPr>
            <p:ph type="ftr" sz="quarter" idx="3"/>
          </p:nvPr>
        </p:nvSpPr>
        <p:spPr/>
        <p:txBody>
          <a:bodyPr/>
          <a:lstStyle>
            <a:lvl1pPr>
              <a:defRPr/>
            </a:lvl1pPr>
          </a:lstStyle>
          <a:p>
            <a:endParaRPr lang="en-US">
              <a:solidFill>
                <a:srgbClr val="000000"/>
              </a:solidFill>
              <a:latin typeface="Tahoma"/>
              <a:cs typeface="ＭＳ Ｐゴシック"/>
            </a:endParaRPr>
          </a:p>
        </p:txBody>
      </p:sp>
      <p:sp>
        <p:nvSpPr>
          <p:cNvPr id="352262" name="Rectangle 6"/>
          <p:cNvSpPr>
            <a:spLocks noGrp="1" noChangeArrowheads="1"/>
          </p:cNvSpPr>
          <p:nvPr>
            <p:ph type="sldNum" sz="quarter" idx="4"/>
          </p:nvPr>
        </p:nvSpPr>
        <p:spPr/>
        <p:txBody>
          <a:bodyPr/>
          <a:lstStyle>
            <a:lvl1pPr>
              <a:defRPr/>
            </a:lvl1pPr>
          </a:lstStyle>
          <a:p>
            <a:fld id="{A1267C28-670D-AB4F-99CA-749F5B338D19}"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107355295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53A2D7A-5457-1E4C-9B70-4C1D903DB347}"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C3FA9C-C463-284A-A867-8FE5D70BF382}"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167848916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1/20/24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51956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89573BD3-015B-714C-ADC3-E9F54F4D0C90}"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2800A2D-E2C4-3249-95D5-545F8B197CE0}"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33449662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56424A05-3AB3-5642-B525-AE9B37B0D89B}"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27A0CE2-E94D-5D4B-A934-6C9BA183D107}"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187609256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AA2BAA1-48BE-6B42-AAE5-713666CFC88F}"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0D8B8A8-9806-D04F-B2E9-DD061BB9B17A}"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394112833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2DAB8F8D-1C07-664E-8094-383465A142E3}"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577944B7-A086-9448-902A-56FA6D6752E6}"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4708800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13BF142-A47C-4842-B857-C6130FF1AA97}"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89432AAD-B029-FB43-A720-D2436F408F64}"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82212923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08FC2AA4-A2E4-474C-B4B4-05EC8D3A2759}"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32DE576-5650-9A4E-AB9A-4BBCBDEABD39}"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8809181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14A36807-C93E-A049-8588-0453D398753E}"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AF8FA9B1-FC77-E548-AF26-6B1AFBDEC5B3}"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13347222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6A7BCB9-4C8A-574D-91DE-382818C0AFD2}"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B31D632-FCE9-7D4D-B3C4-E311D3391925}"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39143435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BAED0FB5-2F0D-A145-956D-7849E2AD26B4}" type="datetimeFigureOut">
              <a:rPr lang="en-US">
                <a:solidFill>
                  <a:srgbClr val="000000"/>
                </a:solidFill>
                <a:latin typeface="Tahoma"/>
                <a:cs typeface="ＭＳ Ｐゴシック"/>
              </a:rPr>
              <a:pPr/>
              <a:t>1/20/24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2DA5A7B-34BF-DC4C-BA3B-4EFB4DB95C75}"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96948914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80818575"/>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1/20/24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734498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325636864"/>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233711195"/>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1358356"/>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010908504"/>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929521720"/>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68709460"/>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053111542"/>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53434208"/>
      </p:ext>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0994728"/>
      </p:ext>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413917238"/>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1/20/24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941854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ea typeface="ＭＳ Ｐゴシック"/>
              </a:rPr>
              <a:pPr>
                <a:defRPr/>
              </a:pPr>
              <a:t>‹#›</a:t>
            </a:fld>
            <a:endParaRPr lang="en-GB">
              <a:ea typeface="ＭＳ Ｐゴシック"/>
            </a:endParaRPr>
          </a:p>
        </p:txBody>
      </p:sp>
    </p:spTree>
    <p:extLst>
      <p:ext uri="{BB962C8B-B14F-4D97-AF65-F5344CB8AC3E}">
        <p14:creationId xmlns:p14="http://schemas.microsoft.com/office/powerpoint/2010/main" val="252822590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99539100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31803199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75184088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5854220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70859283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09565876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75909308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90474157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734631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1/20/24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81970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74459261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06756321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142073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1/20/24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54879966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F2138B-5C50-8942-9CB4-633D2A43B0F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9878029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18A572-871A-0C41-BE08-C026BA95F8B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9082984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07D3BED5-78D5-3241-A251-15E6F4A93E4E}" type="slidenum">
              <a:rPr lang="en-US"/>
              <a:pPr>
                <a:defRPr/>
              </a:pPr>
              <a:t>‹#›</a:t>
            </a:fld>
            <a:endParaRPr lang="en-US"/>
          </a:p>
        </p:txBody>
      </p:sp>
    </p:spTree>
    <p:extLst>
      <p:ext uri="{BB962C8B-B14F-4D97-AF65-F5344CB8AC3E}">
        <p14:creationId xmlns:p14="http://schemas.microsoft.com/office/powerpoint/2010/main" val="201555948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4CEC7284-A84E-BA48-90E5-27E689D32B0E}" type="slidenum">
              <a:rPr lang="en-US"/>
              <a:pPr>
                <a:defRPr/>
              </a:pPr>
              <a:t>‹#›</a:t>
            </a:fld>
            <a:endParaRPr lang="en-US"/>
          </a:p>
        </p:txBody>
      </p:sp>
    </p:spTree>
    <p:extLst>
      <p:ext uri="{BB962C8B-B14F-4D97-AF65-F5344CB8AC3E}">
        <p14:creationId xmlns:p14="http://schemas.microsoft.com/office/powerpoint/2010/main" val="196679705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183C077A-AC38-FB48-BF78-3F04B571B617}" type="slidenum">
              <a:rPr lang="en-US"/>
              <a:pPr>
                <a:defRPr/>
              </a:pPr>
              <a:t>‹#›</a:t>
            </a:fld>
            <a:endParaRPr lang="en-US"/>
          </a:p>
        </p:txBody>
      </p:sp>
    </p:spTree>
    <p:extLst>
      <p:ext uri="{BB962C8B-B14F-4D97-AF65-F5344CB8AC3E}">
        <p14:creationId xmlns:p14="http://schemas.microsoft.com/office/powerpoint/2010/main" val="341335138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449E2C69-64A5-A84E-800B-B5D9836E2418}" type="slidenum">
              <a:rPr lang="en-US"/>
              <a:pPr>
                <a:defRPr/>
              </a:pPr>
              <a:t>‹#›</a:t>
            </a:fld>
            <a:endParaRPr lang="en-US"/>
          </a:p>
        </p:txBody>
      </p:sp>
    </p:spTree>
    <p:extLst>
      <p:ext uri="{BB962C8B-B14F-4D97-AF65-F5344CB8AC3E}">
        <p14:creationId xmlns:p14="http://schemas.microsoft.com/office/powerpoint/2010/main" val="27243169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321127129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58284B6D-5524-5E45-A2D0-71900CC0DFD2}" type="slidenum">
              <a:rPr lang="en-US"/>
              <a:pPr>
                <a:defRPr/>
              </a:pPr>
              <a:t>‹#›</a:t>
            </a:fld>
            <a:endParaRPr lang="en-US"/>
          </a:p>
        </p:txBody>
      </p:sp>
    </p:spTree>
    <p:extLst>
      <p:ext uri="{BB962C8B-B14F-4D97-AF65-F5344CB8AC3E}">
        <p14:creationId xmlns:p14="http://schemas.microsoft.com/office/powerpoint/2010/main" val="286146848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eaLnBrk="1" hangingPunct="1">
              <a:defRPr/>
            </a:lvl1pPr>
          </a:lstStyle>
          <a:p>
            <a:pPr>
              <a:defRPr/>
            </a:pPr>
            <a:fld id="{93B7421A-EC84-9C4F-AB19-8D0EA7A59AE0}" type="slidenum">
              <a:rPr lang="en-US"/>
              <a:pPr>
                <a:defRPr/>
              </a:pPr>
              <a:t>‹#›</a:t>
            </a:fld>
            <a:endParaRPr lang="en-US"/>
          </a:p>
        </p:txBody>
      </p:sp>
    </p:spTree>
    <p:extLst>
      <p:ext uri="{BB962C8B-B14F-4D97-AF65-F5344CB8AC3E}">
        <p14:creationId xmlns:p14="http://schemas.microsoft.com/office/powerpoint/2010/main" val="83842024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eaLnBrk="1" hangingPunct="1">
              <a:defRPr/>
            </a:lvl1pPr>
          </a:lstStyle>
          <a:p>
            <a:pPr>
              <a:defRPr/>
            </a:pPr>
            <a:fld id="{0691BB65-81DC-8244-BF2E-071C41E6B0CD}" type="slidenum">
              <a:rPr lang="en-US"/>
              <a:pPr>
                <a:defRPr/>
              </a:pPr>
              <a:t>‹#›</a:t>
            </a:fld>
            <a:endParaRPr lang="en-US"/>
          </a:p>
        </p:txBody>
      </p:sp>
    </p:spTree>
    <p:extLst>
      <p:ext uri="{BB962C8B-B14F-4D97-AF65-F5344CB8AC3E}">
        <p14:creationId xmlns:p14="http://schemas.microsoft.com/office/powerpoint/2010/main" val="115342891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2CEDF07B-789E-444B-B3C0-5F949412B614}" type="slidenum">
              <a:rPr lang="en-US"/>
              <a:pPr>
                <a:defRPr/>
              </a:pPr>
              <a:t>‹#›</a:t>
            </a:fld>
            <a:endParaRPr lang="en-US"/>
          </a:p>
        </p:txBody>
      </p:sp>
    </p:spTree>
    <p:extLst>
      <p:ext uri="{BB962C8B-B14F-4D97-AF65-F5344CB8AC3E}">
        <p14:creationId xmlns:p14="http://schemas.microsoft.com/office/powerpoint/2010/main" val="224645961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E138590E-EBC0-524B-988A-F237AB577A42}" type="slidenum">
              <a:rPr lang="en-US"/>
              <a:pPr>
                <a:defRPr/>
              </a:pPr>
              <a:t>‹#›</a:t>
            </a:fld>
            <a:endParaRPr lang="en-US"/>
          </a:p>
        </p:txBody>
      </p:sp>
    </p:spTree>
    <p:extLst>
      <p:ext uri="{BB962C8B-B14F-4D97-AF65-F5344CB8AC3E}">
        <p14:creationId xmlns:p14="http://schemas.microsoft.com/office/powerpoint/2010/main" val="228081417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D6C13EFE-34CE-3F42-B9E8-8CF5F60E90BF}" type="slidenum">
              <a:rPr lang="en-US"/>
              <a:pPr>
                <a:defRPr/>
              </a:pPr>
              <a:t>‹#›</a:t>
            </a:fld>
            <a:endParaRPr lang="en-US"/>
          </a:p>
        </p:txBody>
      </p:sp>
    </p:spTree>
    <p:extLst>
      <p:ext uri="{BB962C8B-B14F-4D97-AF65-F5344CB8AC3E}">
        <p14:creationId xmlns:p14="http://schemas.microsoft.com/office/powerpoint/2010/main" val="2033721043"/>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76FC800B-5B03-F647-B928-A4290552463B}" type="slidenum">
              <a:rPr lang="en-US"/>
              <a:pPr>
                <a:defRPr/>
              </a:pPr>
              <a:t>‹#›</a:t>
            </a:fld>
            <a:endParaRPr lang="en-US"/>
          </a:p>
        </p:txBody>
      </p:sp>
    </p:spTree>
    <p:extLst>
      <p:ext uri="{BB962C8B-B14F-4D97-AF65-F5344CB8AC3E}">
        <p14:creationId xmlns:p14="http://schemas.microsoft.com/office/powerpoint/2010/main" val="13265453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DA66410A-9636-DA47-86E9-0CBA0CE8BFB2}" type="slidenum">
              <a:rPr lang="en-US"/>
              <a:pPr>
                <a:defRPr/>
              </a:pPr>
              <a:t>‹#›</a:t>
            </a:fld>
            <a:endParaRPr lang="en-US"/>
          </a:p>
        </p:txBody>
      </p:sp>
    </p:spTree>
    <p:extLst>
      <p:ext uri="{BB962C8B-B14F-4D97-AF65-F5344CB8AC3E}">
        <p14:creationId xmlns:p14="http://schemas.microsoft.com/office/powerpoint/2010/main" val="243934773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defTabSz="449263" eaLnBrk="1" hangingPunct="1">
              <a:defRPr/>
            </a:lvl1pPr>
          </a:lstStyle>
          <a:p>
            <a:pPr>
              <a:defRPr/>
            </a:pPr>
            <a:fld id="{318DD597-017E-ED40-9404-C022A19E58C4}" type="slidenum">
              <a:rPr lang="en-US"/>
              <a:pPr>
                <a:defRPr/>
              </a:pPr>
              <a:t>‹#›</a:t>
            </a:fld>
            <a:endParaRPr lang="en-US"/>
          </a:p>
        </p:txBody>
      </p:sp>
    </p:spTree>
    <p:extLst>
      <p:ext uri="{BB962C8B-B14F-4D97-AF65-F5344CB8AC3E}">
        <p14:creationId xmlns:p14="http://schemas.microsoft.com/office/powerpoint/2010/main" val="94689627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89294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70867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90740248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510284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44881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40231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8259857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4153216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225574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971661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11926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723027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07674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57820442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180821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6DF277-0D20-F549-A45B-0C320389FDAA}" type="slidenum">
              <a:rPr lang="en-US"/>
              <a:pPr>
                <a:defRPr/>
              </a:pPr>
              <a:t>‹#›</a:t>
            </a:fld>
            <a:endParaRPr lang="en-US"/>
          </a:p>
        </p:txBody>
      </p:sp>
    </p:spTree>
    <p:extLst>
      <p:ext uri="{BB962C8B-B14F-4D97-AF65-F5344CB8AC3E}">
        <p14:creationId xmlns:p14="http://schemas.microsoft.com/office/powerpoint/2010/main" val="60265366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FCFDC15-A2B1-4B4F-8B1E-834AB23C5FED}" type="slidenum">
              <a:rPr lang="en-US"/>
              <a:pPr>
                <a:defRPr/>
              </a:pPr>
              <a:t>‹#›</a:t>
            </a:fld>
            <a:endParaRPr lang="en-US"/>
          </a:p>
        </p:txBody>
      </p:sp>
    </p:spTree>
    <p:extLst>
      <p:ext uri="{BB962C8B-B14F-4D97-AF65-F5344CB8AC3E}">
        <p14:creationId xmlns:p14="http://schemas.microsoft.com/office/powerpoint/2010/main" val="208827031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C293C2-82F9-A34F-BCED-2BE1F614F233}" type="slidenum">
              <a:rPr lang="en-US"/>
              <a:pPr>
                <a:defRPr/>
              </a:pPr>
              <a:t>‹#›</a:t>
            </a:fld>
            <a:endParaRPr lang="en-US"/>
          </a:p>
        </p:txBody>
      </p:sp>
    </p:spTree>
    <p:extLst>
      <p:ext uri="{BB962C8B-B14F-4D97-AF65-F5344CB8AC3E}">
        <p14:creationId xmlns:p14="http://schemas.microsoft.com/office/powerpoint/2010/main" val="34774064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F32543-82B4-5345-8689-7623143E4553}" type="slidenum">
              <a:rPr lang="en-US"/>
              <a:pPr>
                <a:defRPr/>
              </a:pPr>
              <a:t>‹#›</a:t>
            </a:fld>
            <a:endParaRPr lang="en-US"/>
          </a:p>
        </p:txBody>
      </p:sp>
    </p:spTree>
    <p:extLst>
      <p:ext uri="{BB962C8B-B14F-4D97-AF65-F5344CB8AC3E}">
        <p14:creationId xmlns:p14="http://schemas.microsoft.com/office/powerpoint/2010/main" val="94858484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051248E-A82C-7D42-9342-D480E1E5DD08}" type="slidenum">
              <a:rPr lang="en-US"/>
              <a:pPr>
                <a:defRPr/>
              </a:pPr>
              <a:t>‹#›</a:t>
            </a:fld>
            <a:endParaRPr lang="en-US"/>
          </a:p>
        </p:txBody>
      </p:sp>
    </p:spTree>
    <p:extLst>
      <p:ext uri="{BB962C8B-B14F-4D97-AF65-F5344CB8AC3E}">
        <p14:creationId xmlns:p14="http://schemas.microsoft.com/office/powerpoint/2010/main" val="184889614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01C47CF-C23E-1840-8A4A-E7E70297515F}" type="slidenum">
              <a:rPr lang="en-US"/>
              <a:pPr>
                <a:defRPr/>
              </a:pPr>
              <a:t>‹#›</a:t>
            </a:fld>
            <a:endParaRPr lang="en-US"/>
          </a:p>
        </p:txBody>
      </p:sp>
    </p:spTree>
    <p:extLst>
      <p:ext uri="{BB962C8B-B14F-4D97-AF65-F5344CB8AC3E}">
        <p14:creationId xmlns:p14="http://schemas.microsoft.com/office/powerpoint/2010/main" val="370655347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54C35FE-F180-674F-A173-24BED56268EF}" type="slidenum">
              <a:rPr lang="en-US"/>
              <a:pPr>
                <a:defRPr/>
              </a:pPr>
              <a:t>‹#›</a:t>
            </a:fld>
            <a:endParaRPr lang="en-US"/>
          </a:p>
        </p:txBody>
      </p:sp>
    </p:spTree>
    <p:extLst>
      <p:ext uri="{BB962C8B-B14F-4D97-AF65-F5344CB8AC3E}">
        <p14:creationId xmlns:p14="http://schemas.microsoft.com/office/powerpoint/2010/main" val="133214465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F7FDB4-5E4C-4B40-8C5B-3CD9A3892D9D}" type="slidenum">
              <a:rPr lang="en-US"/>
              <a:pPr>
                <a:defRPr/>
              </a:pPr>
              <a:t>‹#›</a:t>
            </a:fld>
            <a:endParaRPr lang="en-US"/>
          </a:p>
        </p:txBody>
      </p:sp>
    </p:spTree>
    <p:extLst>
      <p:ext uri="{BB962C8B-B14F-4D97-AF65-F5344CB8AC3E}">
        <p14:creationId xmlns:p14="http://schemas.microsoft.com/office/powerpoint/2010/main" val="238407746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36DE82-1D4A-FD4B-9B0B-503F30848B9A}" type="slidenum">
              <a:rPr lang="en-US"/>
              <a:pPr>
                <a:defRPr/>
              </a:pPr>
              <a:t>‹#›</a:t>
            </a:fld>
            <a:endParaRPr lang="en-US"/>
          </a:p>
        </p:txBody>
      </p:sp>
    </p:spTree>
    <p:extLst>
      <p:ext uri="{BB962C8B-B14F-4D97-AF65-F5344CB8AC3E}">
        <p14:creationId xmlns:p14="http://schemas.microsoft.com/office/powerpoint/2010/main" val="24931389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27980733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E265FA-D801-1148-9E7D-328684C59A8A}" type="slidenum">
              <a:rPr lang="en-US"/>
              <a:pPr>
                <a:defRPr/>
              </a:pPr>
              <a:t>‹#›</a:t>
            </a:fld>
            <a:endParaRPr lang="en-US"/>
          </a:p>
        </p:txBody>
      </p:sp>
    </p:spTree>
    <p:extLst>
      <p:ext uri="{BB962C8B-B14F-4D97-AF65-F5344CB8AC3E}">
        <p14:creationId xmlns:p14="http://schemas.microsoft.com/office/powerpoint/2010/main" val="329200642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3F4A59-3A28-C642-9937-C57165E0EBCC}" type="slidenum">
              <a:rPr lang="en-US"/>
              <a:pPr>
                <a:defRPr/>
              </a:pPr>
              <a:t>‹#›</a:t>
            </a:fld>
            <a:endParaRPr lang="en-US"/>
          </a:p>
        </p:txBody>
      </p:sp>
    </p:spTree>
    <p:extLst>
      <p:ext uri="{BB962C8B-B14F-4D97-AF65-F5344CB8AC3E}">
        <p14:creationId xmlns:p14="http://schemas.microsoft.com/office/powerpoint/2010/main" val="60710609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5C5966C-ECB8-434C-B5D9-70A770B43FD7}" type="slidenum">
              <a:rPr lang="en-US"/>
              <a:pPr>
                <a:defRPr/>
              </a:pPr>
              <a:t>‹#›</a:t>
            </a:fld>
            <a:endParaRPr lang="en-US"/>
          </a:p>
        </p:txBody>
      </p:sp>
    </p:spTree>
    <p:extLst>
      <p:ext uri="{BB962C8B-B14F-4D97-AF65-F5344CB8AC3E}">
        <p14:creationId xmlns:p14="http://schemas.microsoft.com/office/powerpoint/2010/main" val="344820700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918B8C0-B892-2345-B242-1A16C5F493C0}" type="slidenum">
              <a:rPr lang="en-US"/>
              <a:pPr>
                <a:defRPr/>
              </a:pPr>
              <a:t>‹#›</a:t>
            </a:fld>
            <a:endParaRPr lang="en-US"/>
          </a:p>
        </p:txBody>
      </p:sp>
    </p:spTree>
    <p:extLst>
      <p:ext uri="{BB962C8B-B14F-4D97-AF65-F5344CB8AC3E}">
        <p14:creationId xmlns:p14="http://schemas.microsoft.com/office/powerpoint/2010/main" val="403750741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382854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476944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36809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77105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925202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206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1530701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86157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980317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49033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0500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136082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526059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98509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73536159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313802437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3753885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7293765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29734188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332011308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209499763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380304201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371615574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40754143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247192516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12062952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1820685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165424651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320651384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421789096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D722C3-D738-0741-AC3C-7225F3B56F12}" type="slidenum">
              <a:rPr lang="en-US"/>
              <a:pPr>
                <a:defRPr/>
              </a:pPr>
              <a:t>‹#›</a:t>
            </a:fld>
            <a:endParaRPr lang="en-US"/>
          </a:p>
        </p:txBody>
      </p:sp>
    </p:spTree>
    <p:extLst>
      <p:ext uri="{BB962C8B-B14F-4D97-AF65-F5344CB8AC3E}">
        <p14:creationId xmlns:p14="http://schemas.microsoft.com/office/powerpoint/2010/main" val="168612625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1A6053-4823-A64F-811E-A65C22D2FAB6}" type="slidenum">
              <a:rPr lang="en-US"/>
              <a:pPr>
                <a:defRPr/>
              </a:pPr>
              <a:t>‹#›</a:t>
            </a:fld>
            <a:endParaRPr lang="en-US"/>
          </a:p>
        </p:txBody>
      </p:sp>
    </p:spTree>
    <p:extLst>
      <p:ext uri="{BB962C8B-B14F-4D97-AF65-F5344CB8AC3E}">
        <p14:creationId xmlns:p14="http://schemas.microsoft.com/office/powerpoint/2010/main" val="152211834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E5CA21-9EE9-1F49-A9E8-09A64293CBA0}" type="slidenum">
              <a:rPr lang="en-US"/>
              <a:pPr>
                <a:defRPr/>
              </a:pPr>
              <a:t>‹#›</a:t>
            </a:fld>
            <a:endParaRPr lang="en-US"/>
          </a:p>
        </p:txBody>
      </p:sp>
    </p:spTree>
    <p:extLst>
      <p:ext uri="{BB962C8B-B14F-4D97-AF65-F5344CB8AC3E}">
        <p14:creationId xmlns:p14="http://schemas.microsoft.com/office/powerpoint/2010/main" val="378501204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CCDED1-7454-3D4E-A9AB-792C7901AC12}" type="slidenum">
              <a:rPr lang="en-US"/>
              <a:pPr>
                <a:defRPr/>
              </a:pPr>
              <a:t>‹#›</a:t>
            </a:fld>
            <a:endParaRPr lang="en-US"/>
          </a:p>
        </p:txBody>
      </p:sp>
    </p:spTree>
    <p:extLst>
      <p:ext uri="{BB962C8B-B14F-4D97-AF65-F5344CB8AC3E}">
        <p14:creationId xmlns:p14="http://schemas.microsoft.com/office/powerpoint/2010/main" val="324702585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B284D4-DC87-4442-B5D1-8FD76ED3F7AF}" type="slidenum">
              <a:rPr lang="en-US"/>
              <a:pPr>
                <a:defRPr/>
              </a:pPr>
              <a:t>‹#›</a:t>
            </a:fld>
            <a:endParaRPr lang="en-US"/>
          </a:p>
        </p:txBody>
      </p:sp>
    </p:spTree>
    <p:extLst>
      <p:ext uri="{BB962C8B-B14F-4D97-AF65-F5344CB8AC3E}">
        <p14:creationId xmlns:p14="http://schemas.microsoft.com/office/powerpoint/2010/main" val="660628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6E1A950-A524-0544-A5EB-3157FA5B6549}" type="slidenum">
              <a:rPr lang="en-US"/>
              <a:pPr>
                <a:defRPr/>
              </a:pPr>
              <a:t>‹#›</a:t>
            </a:fld>
            <a:endParaRPr lang="en-US"/>
          </a:p>
        </p:txBody>
      </p:sp>
    </p:spTree>
    <p:extLst>
      <p:ext uri="{BB962C8B-B14F-4D97-AF65-F5344CB8AC3E}">
        <p14:creationId xmlns:p14="http://schemas.microsoft.com/office/powerpoint/2010/main" val="388828450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8D5EF85-CA5E-EF47-8518-2899BD65E321}" type="slidenum">
              <a:rPr lang="en-US"/>
              <a:pPr>
                <a:defRPr/>
              </a:pPr>
              <a:t>‹#›</a:t>
            </a:fld>
            <a:endParaRPr lang="en-US"/>
          </a:p>
        </p:txBody>
      </p:sp>
    </p:spTree>
    <p:extLst>
      <p:ext uri="{BB962C8B-B14F-4D97-AF65-F5344CB8AC3E}">
        <p14:creationId xmlns:p14="http://schemas.microsoft.com/office/powerpoint/2010/main" val="14991830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DB84B47-6085-1C4B-A8EF-409B28E890D0}" type="slidenum">
              <a:rPr lang="en-US"/>
              <a:pPr>
                <a:defRPr/>
              </a:pPr>
              <a:t>‹#›</a:t>
            </a:fld>
            <a:endParaRPr lang="en-US"/>
          </a:p>
        </p:txBody>
      </p:sp>
    </p:spTree>
    <p:extLst>
      <p:ext uri="{BB962C8B-B14F-4D97-AF65-F5344CB8AC3E}">
        <p14:creationId xmlns:p14="http://schemas.microsoft.com/office/powerpoint/2010/main" val="240329393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41B98B-41D2-3F49-B5A5-B7DEA9FFF925}" type="slidenum">
              <a:rPr lang="en-US"/>
              <a:pPr>
                <a:defRPr/>
              </a:pPr>
              <a:t>‹#›</a:t>
            </a:fld>
            <a:endParaRPr lang="en-US"/>
          </a:p>
        </p:txBody>
      </p:sp>
    </p:spTree>
    <p:extLst>
      <p:ext uri="{BB962C8B-B14F-4D97-AF65-F5344CB8AC3E}">
        <p14:creationId xmlns:p14="http://schemas.microsoft.com/office/powerpoint/2010/main" val="275025885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193958324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E20E0-AD82-F244-B216-0E2186D689D2}" type="slidenum">
              <a:rPr lang="en-US"/>
              <a:pPr>
                <a:defRPr/>
              </a:pPr>
              <a:t>‹#›</a:t>
            </a:fld>
            <a:endParaRPr lang="en-US"/>
          </a:p>
        </p:txBody>
      </p:sp>
    </p:spTree>
    <p:extLst>
      <p:ext uri="{BB962C8B-B14F-4D97-AF65-F5344CB8AC3E}">
        <p14:creationId xmlns:p14="http://schemas.microsoft.com/office/powerpoint/2010/main" val="59788489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9243DB-5A2B-5B43-9097-E6976B868BA7}" type="slidenum">
              <a:rPr lang="en-US"/>
              <a:pPr>
                <a:defRPr/>
              </a:pPr>
              <a:t>‹#›</a:t>
            </a:fld>
            <a:endParaRPr lang="en-US"/>
          </a:p>
        </p:txBody>
      </p:sp>
    </p:spTree>
    <p:extLst>
      <p:ext uri="{BB962C8B-B14F-4D97-AF65-F5344CB8AC3E}">
        <p14:creationId xmlns:p14="http://schemas.microsoft.com/office/powerpoint/2010/main" val="28076618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95BA14-8918-5A49-A773-F503549CF1B0}" type="slidenum">
              <a:rPr lang="en-US"/>
              <a:pPr>
                <a:defRPr/>
              </a:pPr>
              <a:t>‹#›</a:t>
            </a:fld>
            <a:endParaRPr lang="en-US"/>
          </a:p>
        </p:txBody>
      </p:sp>
    </p:spTree>
    <p:extLst>
      <p:ext uri="{BB962C8B-B14F-4D97-AF65-F5344CB8AC3E}">
        <p14:creationId xmlns:p14="http://schemas.microsoft.com/office/powerpoint/2010/main" val="127267720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574FBE4-90A3-D445-ADAC-628DFD963F76}" type="slidenum">
              <a:rPr lang="en-US"/>
              <a:pPr>
                <a:defRPr/>
              </a:pPr>
              <a:t>‹#›</a:t>
            </a:fld>
            <a:endParaRPr lang="en-US"/>
          </a:p>
        </p:txBody>
      </p:sp>
    </p:spTree>
    <p:extLst>
      <p:ext uri="{BB962C8B-B14F-4D97-AF65-F5344CB8AC3E}">
        <p14:creationId xmlns:p14="http://schemas.microsoft.com/office/powerpoint/2010/main" val="28630117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60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25603" name="Rectangle 3"/>
          <p:cNvSpPr>
            <a:spLocks noGrp="1" noChangeArrowheads="1"/>
          </p:cNvSpPr>
          <p:nvPr>
            <p:ph type="subTitle" sz="quarter" idx="1"/>
          </p:nvPr>
        </p:nvSpPr>
        <p:spPr>
          <a:xfrm>
            <a:off x="1371600" y="3886200"/>
            <a:ext cx="6400800" cy="1752600"/>
          </a:xfrm>
          <a:effectLst>
            <a:outerShdw blurRad="68580" dist="25399" dir="2700000" algn="ctr" rotWithShape="0">
              <a:srgbClr val="000000">
                <a:alpha val="75000"/>
              </a:srgbClr>
            </a:outerShdw>
          </a:effectLst>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
        <p:nvSpPr>
          <p:cNvPr id="6" name="Rectangle 6"/>
          <p:cNvSpPr>
            <a:spLocks noGrp="1" noChangeArrowheads="1"/>
          </p:cNvSpPr>
          <p:nvPr>
            <p:ph type="sldNum" sz="quarter" idx="11"/>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fld id="{CA3020FA-6E2C-F544-A219-B1C6D41C655D}" type="slidenum">
              <a:rPr lang="en-US"/>
              <a:pPr>
                <a:defRPr/>
              </a:pPr>
              <a:t>‹#›</a:t>
            </a:fld>
            <a:endParaRPr lang="en-US"/>
          </a:p>
        </p:txBody>
      </p:sp>
      <p:sp>
        <p:nvSpPr>
          <p:cNvPr id="7" name="Rectangle 7"/>
          <p:cNvSpPr>
            <a:spLocks noGrp="1" noChangeArrowheads="1"/>
          </p:cNvSpPr>
          <p:nvPr>
            <p:ph type="dt" sz="quarter" idx="12"/>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Tree>
    <p:extLst>
      <p:ext uri="{BB962C8B-B14F-4D97-AF65-F5344CB8AC3E}">
        <p14:creationId xmlns:p14="http://schemas.microsoft.com/office/powerpoint/2010/main" val="270542885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BF4CED-7428-4643-A802-96411E4B0CD4}" type="slidenum">
              <a:rPr lang="en-US"/>
              <a:pPr>
                <a:defRPr/>
              </a:pPr>
              <a:t>‹#›</a:t>
            </a:fld>
            <a:endParaRPr lang="en-US"/>
          </a:p>
        </p:txBody>
      </p:sp>
    </p:spTree>
    <p:extLst>
      <p:ext uri="{BB962C8B-B14F-4D97-AF65-F5344CB8AC3E}">
        <p14:creationId xmlns:p14="http://schemas.microsoft.com/office/powerpoint/2010/main" val="10390340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42DF91-FA1E-0743-A548-D34855EFF3D4}" type="slidenum">
              <a:rPr lang="en-US"/>
              <a:pPr>
                <a:defRPr/>
              </a:pPr>
              <a:t>‹#›</a:t>
            </a:fld>
            <a:endParaRPr lang="en-US"/>
          </a:p>
        </p:txBody>
      </p:sp>
    </p:spTree>
    <p:extLst>
      <p:ext uri="{BB962C8B-B14F-4D97-AF65-F5344CB8AC3E}">
        <p14:creationId xmlns:p14="http://schemas.microsoft.com/office/powerpoint/2010/main" val="387425536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3DBC6B-E517-F143-B5CE-4DCA6187B408}" type="slidenum">
              <a:rPr lang="en-US"/>
              <a:pPr>
                <a:defRPr/>
              </a:pPr>
              <a:t>‹#›</a:t>
            </a:fld>
            <a:endParaRPr lang="en-US"/>
          </a:p>
        </p:txBody>
      </p:sp>
    </p:spTree>
    <p:extLst>
      <p:ext uri="{BB962C8B-B14F-4D97-AF65-F5344CB8AC3E}">
        <p14:creationId xmlns:p14="http://schemas.microsoft.com/office/powerpoint/2010/main" val="26631916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1D4789-920F-AA43-9629-2C1F8F72DF20}" type="slidenum">
              <a:rPr lang="en-US"/>
              <a:pPr>
                <a:defRPr/>
              </a:pPr>
              <a:t>‹#›</a:t>
            </a:fld>
            <a:endParaRPr lang="en-US"/>
          </a:p>
        </p:txBody>
      </p:sp>
    </p:spTree>
    <p:extLst>
      <p:ext uri="{BB962C8B-B14F-4D97-AF65-F5344CB8AC3E}">
        <p14:creationId xmlns:p14="http://schemas.microsoft.com/office/powerpoint/2010/main" val="56158643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DBD50A-122E-E64F-99CB-F40B8A910B08}" type="slidenum">
              <a:rPr lang="en-US"/>
              <a:pPr>
                <a:defRPr/>
              </a:pPr>
              <a:t>‹#›</a:t>
            </a:fld>
            <a:endParaRPr lang="en-US"/>
          </a:p>
        </p:txBody>
      </p:sp>
    </p:spTree>
    <p:extLst>
      <p:ext uri="{BB962C8B-B14F-4D97-AF65-F5344CB8AC3E}">
        <p14:creationId xmlns:p14="http://schemas.microsoft.com/office/powerpoint/2010/main" val="323543457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88204324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C0F7B3-C126-3644-BC34-9FC56DEAAE10}" type="slidenum">
              <a:rPr lang="en-US"/>
              <a:pPr>
                <a:defRPr/>
              </a:pPr>
              <a:t>‹#›</a:t>
            </a:fld>
            <a:endParaRPr lang="en-US"/>
          </a:p>
        </p:txBody>
      </p:sp>
    </p:spTree>
    <p:extLst>
      <p:ext uri="{BB962C8B-B14F-4D97-AF65-F5344CB8AC3E}">
        <p14:creationId xmlns:p14="http://schemas.microsoft.com/office/powerpoint/2010/main" val="89521793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581F6D-EF35-0947-A6C2-DC984928998F}" type="slidenum">
              <a:rPr lang="en-US"/>
              <a:pPr>
                <a:defRPr/>
              </a:pPr>
              <a:t>‹#›</a:t>
            </a:fld>
            <a:endParaRPr lang="en-US"/>
          </a:p>
        </p:txBody>
      </p:sp>
    </p:spTree>
    <p:extLst>
      <p:ext uri="{BB962C8B-B14F-4D97-AF65-F5344CB8AC3E}">
        <p14:creationId xmlns:p14="http://schemas.microsoft.com/office/powerpoint/2010/main" val="415342305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E1750E-D311-7548-AE5A-8B42DDA94014}" type="slidenum">
              <a:rPr lang="en-US"/>
              <a:pPr>
                <a:defRPr/>
              </a:pPr>
              <a:t>‹#›</a:t>
            </a:fld>
            <a:endParaRPr lang="en-US"/>
          </a:p>
        </p:txBody>
      </p:sp>
    </p:spTree>
    <p:extLst>
      <p:ext uri="{BB962C8B-B14F-4D97-AF65-F5344CB8AC3E}">
        <p14:creationId xmlns:p14="http://schemas.microsoft.com/office/powerpoint/2010/main" val="428121181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C24E5-EE18-7E4A-A62B-D728C2640112}" type="slidenum">
              <a:rPr lang="en-US"/>
              <a:pPr>
                <a:defRPr/>
              </a:pPr>
              <a:t>‹#›</a:t>
            </a:fld>
            <a:endParaRPr lang="en-US"/>
          </a:p>
        </p:txBody>
      </p:sp>
    </p:spTree>
    <p:extLst>
      <p:ext uri="{BB962C8B-B14F-4D97-AF65-F5344CB8AC3E}">
        <p14:creationId xmlns:p14="http://schemas.microsoft.com/office/powerpoint/2010/main" val="163675883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8319DD-3486-D341-9F6C-AE21E340FFD1}" type="slidenum">
              <a:rPr lang="en-US"/>
              <a:pPr>
                <a:defRPr/>
              </a:pPr>
              <a:t>‹#›</a:t>
            </a:fld>
            <a:endParaRPr lang="en-US"/>
          </a:p>
        </p:txBody>
      </p:sp>
    </p:spTree>
    <p:extLst>
      <p:ext uri="{BB962C8B-B14F-4D97-AF65-F5344CB8AC3E}">
        <p14:creationId xmlns:p14="http://schemas.microsoft.com/office/powerpoint/2010/main" val="306216481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C26A8641-1DB3-8D41-BFA0-A29DD436E25F}" type="slidenum">
              <a:rPr lang="en-US"/>
              <a:pPr>
                <a:defRPr/>
              </a:pPr>
              <a:t>‹#›</a:t>
            </a:fld>
            <a:endParaRPr lang="en-US"/>
          </a:p>
        </p:txBody>
      </p:sp>
    </p:spTree>
    <p:extLst>
      <p:ext uri="{BB962C8B-B14F-4D97-AF65-F5344CB8AC3E}">
        <p14:creationId xmlns:p14="http://schemas.microsoft.com/office/powerpoint/2010/main" val="89952381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F4E56EB0-1F96-3D40-B671-573427FEB5FE}" type="slidenum">
              <a:rPr lang="en-US"/>
              <a:pPr>
                <a:defRPr/>
              </a:pPr>
              <a:t>‹#›</a:t>
            </a:fld>
            <a:endParaRPr lang="en-US"/>
          </a:p>
        </p:txBody>
      </p:sp>
    </p:spTree>
    <p:extLst>
      <p:ext uri="{BB962C8B-B14F-4D97-AF65-F5344CB8AC3E}">
        <p14:creationId xmlns:p14="http://schemas.microsoft.com/office/powerpoint/2010/main" val="316795398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8EEBDA6-D34F-B941-A197-8D33E46280EF}" type="slidenum">
              <a:rPr lang="en-US"/>
              <a:pPr>
                <a:defRPr/>
              </a:pPr>
              <a:t>‹#›</a:t>
            </a:fld>
            <a:endParaRPr lang="en-US"/>
          </a:p>
        </p:txBody>
      </p:sp>
    </p:spTree>
    <p:extLst>
      <p:ext uri="{BB962C8B-B14F-4D97-AF65-F5344CB8AC3E}">
        <p14:creationId xmlns:p14="http://schemas.microsoft.com/office/powerpoint/2010/main" val="342246182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1723B21-2E2A-B947-962F-32A66F96DAEC}" type="slidenum">
              <a:rPr lang="en-US"/>
              <a:pPr>
                <a:defRPr/>
              </a:pPr>
              <a:t>‹#›</a:t>
            </a:fld>
            <a:endParaRPr lang="en-US"/>
          </a:p>
        </p:txBody>
      </p:sp>
    </p:spTree>
    <p:extLst>
      <p:ext uri="{BB962C8B-B14F-4D97-AF65-F5344CB8AC3E}">
        <p14:creationId xmlns:p14="http://schemas.microsoft.com/office/powerpoint/2010/main" val="232303254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05DE91A-C14D-3244-9DA8-C441C8BFD42E}" type="slidenum">
              <a:rPr lang="en-US"/>
              <a:pPr>
                <a:defRPr/>
              </a:pPr>
              <a:t>‹#›</a:t>
            </a:fld>
            <a:endParaRPr lang="en-US"/>
          </a:p>
        </p:txBody>
      </p:sp>
    </p:spTree>
    <p:extLst>
      <p:ext uri="{BB962C8B-B14F-4D97-AF65-F5344CB8AC3E}">
        <p14:creationId xmlns:p14="http://schemas.microsoft.com/office/powerpoint/2010/main" val="215560778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17624138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44DBD2FC-96E3-DC42-9917-9B65D6BD445A}" type="slidenum">
              <a:rPr lang="en-US"/>
              <a:pPr>
                <a:defRPr/>
              </a:pPr>
              <a:t>‹#›</a:t>
            </a:fld>
            <a:endParaRPr lang="en-US"/>
          </a:p>
        </p:txBody>
      </p:sp>
    </p:spTree>
    <p:extLst>
      <p:ext uri="{BB962C8B-B14F-4D97-AF65-F5344CB8AC3E}">
        <p14:creationId xmlns:p14="http://schemas.microsoft.com/office/powerpoint/2010/main" val="410682331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D3D5E76-8F47-0E49-B0B4-95E93F61D38A}" type="slidenum">
              <a:rPr lang="en-US"/>
              <a:pPr>
                <a:defRPr/>
              </a:pPr>
              <a:t>‹#›</a:t>
            </a:fld>
            <a:endParaRPr lang="en-US"/>
          </a:p>
        </p:txBody>
      </p:sp>
    </p:spTree>
    <p:extLst>
      <p:ext uri="{BB962C8B-B14F-4D97-AF65-F5344CB8AC3E}">
        <p14:creationId xmlns:p14="http://schemas.microsoft.com/office/powerpoint/2010/main" val="399889622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10643B64-6651-CE47-8E77-66CD4BFB1931}" type="slidenum">
              <a:rPr lang="en-US"/>
              <a:pPr>
                <a:defRPr/>
              </a:pPr>
              <a:t>‹#›</a:t>
            </a:fld>
            <a:endParaRPr lang="en-US"/>
          </a:p>
        </p:txBody>
      </p:sp>
    </p:spTree>
    <p:extLst>
      <p:ext uri="{BB962C8B-B14F-4D97-AF65-F5344CB8AC3E}">
        <p14:creationId xmlns:p14="http://schemas.microsoft.com/office/powerpoint/2010/main" val="156709695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14F215E-4769-9241-AA0A-14B920D02206}" type="slidenum">
              <a:rPr lang="en-US"/>
              <a:pPr>
                <a:defRPr/>
              </a:pPr>
              <a:t>‹#›</a:t>
            </a:fld>
            <a:endParaRPr lang="en-US"/>
          </a:p>
        </p:txBody>
      </p:sp>
    </p:spTree>
    <p:extLst>
      <p:ext uri="{BB962C8B-B14F-4D97-AF65-F5344CB8AC3E}">
        <p14:creationId xmlns:p14="http://schemas.microsoft.com/office/powerpoint/2010/main" val="364726360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987384A-2748-374D-8A8B-69C9F960BE0B}" type="slidenum">
              <a:rPr lang="en-US"/>
              <a:pPr>
                <a:defRPr/>
              </a:pPr>
              <a:t>‹#›</a:t>
            </a:fld>
            <a:endParaRPr lang="en-US"/>
          </a:p>
        </p:txBody>
      </p:sp>
    </p:spTree>
    <p:extLst>
      <p:ext uri="{BB962C8B-B14F-4D97-AF65-F5344CB8AC3E}">
        <p14:creationId xmlns:p14="http://schemas.microsoft.com/office/powerpoint/2010/main" val="191332564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E446F19-72AB-004D-BA58-73153698A7FA}" type="slidenum">
              <a:rPr lang="en-US"/>
              <a:pPr>
                <a:defRPr/>
              </a:pPr>
              <a:t>‹#›</a:t>
            </a:fld>
            <a:endParaRPr lang="en-US"/>
          </a:p>
        </p:txBody>
      </p:sp>
    </p:spTree>
    <p:extLst>
      <p:ext uri="{BB962C8B-B14F-4D97-AF65-F5344CB8AC3E}">
        <p14:creationId xmlns:p14="http://schemas.microsoft.com/office/powerpoint/2010/main" val="85132777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fld id="{DA0E6FE6-8136-8B4A-BEA9-FF85B35C3EA4}" type="slidenum">
              <a:rPr lang="en-US" altLang="zh-CN"/>
              <a:pPr/>
              <a:t>‹#›</a:t>
            </a:fld>
            <a:endParaRPr lang="en-US" altLang="zh-CN"/>
          </a:p>
        </p:txBody>
      </p:sp>
    </p:spTree>
    <p:extLst>
      <p:ext uri="{BB962C8B-B14F-4D97-AF65-F5344CB8AC3E}">
        <p14:creationId xmlns:p14="http://schemas.microsoft.com/office/powerpoint/2010/main" val="32669796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D9CE9B-1534-C948-B3B9-78EC663C19FC}" type="slidenum">
              <a:rPr lang="en-US"/>
              <a:pPr>
                <a:defRPr/>
              </a:pPr>
              <a:t>‹#›</a:t>
            </a:fld>
            <a:endParaRPr lang="en-US"/>
          </a:p>
        </p:txBody>
      </p:sp>
    </p:spTree>
    <p:extLst>
      <p:ext uri="{BB962C8B-B14F-4D97-AF65-F5344CB8AC3E}">
        <p14:creationId xmlns:p14="http://schemas.microsoft.com/office/powerpoint/2010/main" val="813046981"/>
      </p:ext>
    </p:extLst>
  </p:cSld>
  <p:clrMapOvr>
    <a:masterClrMapping/>
  </p:clrMapOvr>
  <p:transition spd="med">
    <p:randomBar dir="vert"/>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28739932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48A2F662-1263-224C-91F1-0AD2854B5843}" type="slidenum">
              <a:rPr lang="en-US"/>
              <a:pPr>
                <a:defRPr/>
              </a:pPr>
              <a:t>‹#›</a:t>
            </a:fld>
            <a:endParaRPr lang="en-US"/>
          </a:p>
        </p:txBody>
      </p:sp>
    </p:spTree>
    <p:extLst>
      <p:ext uri="{BB962C8B-B14F-4D97-AF65-F5344CB8AC3E}">
        <p14:creationId xmlns:p14="http://schemas.microsoft.com/office/powerpoint/2010/main" val="42230599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372667962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83690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889911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16EA36-F046-8341-88E6-D3DF74A7DC67}" type="slidenum">
              <a:rPr lang="en-US"/>
              <a:pPr>
                <a:defRPr/>
              </a:pPr>
              <a:t>‹#›</a:t>
            </a:fld>
            <a:endParaRPr lang="en-US"/>
          </a:p>
        </p:txBody>
      </p:sp>
    </p:spTree>
    <p:extLst>
      <p:ext uri="{BB962C8B-B14F-4D97-AF65-F5344CB8AC3E}">
        <p14:creationId xmlns:p14="http://schemas.microsoft.com/office/powerpoint/2010/main" val="8895771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C7A9C67-C478-8444-9019-4EFB521B353D}" type="slidenum">
              <a:rPr lang="en-US"/>
              <a:pPr>
                <a:defRPr/>
              </a:pPr>
              <a:t>‹#›</a:t>
            </a:fld>
            <a:endParaRPr lang="en-US"/>
          </a:p>
        </p:txBody>
      </p:sp>
    </p:spTree>
    <p:extLst>
      <p:ext uri="{BB962C8B-B14F-4D97-AF65-F5344CB8AC3E}">
        <p14:creationId xmlns:p14="http://schemas.microsoft.com/office/powerpoint/2010/main" val="358318635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5D9AF9-02CB-5A4B-B6C6-0DECFF1EE87C}" type="slidenum">
              <a:rPr lang="en-US"/>
              <a:pPr>
                <a:defRPr/>
              </a:pPr>
              <a:t>‹#›</a:t>
            </a:fld>
            <a:endParaRPr lang="en-US"/>
          </a:p>
        </p:txBody>
      </p:sp>
    </p:spTree>
    <p:extLst>
      <p:ext uri="{BB962C8B-B14F-4D97-AF65-F5344CB8AC3E}">
        <p14:creationId xmlns:p14="http://schemas.microsoft.com/office/powerpoint/2010/main" val="96590247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A4218C-CF78-CD4B-9E5E-168FFE46EED9}" type="slidenum">
              <a:rPr lang="en-US"/>
              <a:pPr>
                <a:defRPr/>
              </a:pPr>
              <a:t>‹#›</a:t>
            </a:fld>
            <a:endParaRPr lang="en-US"/>
          </a:p>
        </p:txBody>
      </p:sp>
    </p:spTree>
    <p:extLst>
      <p:ext uri="{BB962C8B-B14F-4D97-AF65-F5344CB8AC3E}">
        <p14:creationId xmlns:p14="http://schemas.microsoft.com/office/powerpoint/2010/main" val="44468023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EF09469-3C4F-074B-B77A-7B3DAAB4B40F}" type="slidenum">
              <a:rPr lang="en-US"/>
              <a:pPr>
                <a:defRPr/>
              </a:pPr>
              <a:t>‹#›</a:t>
            </a:fld>
            <a:endParaRPr lang="en-US"/>
          </a:p>
        </p:txBody>
      </p:sp>
    </p:spTree>
    <p:extLst>
      <p:ext uri="{BB962C8B-B14F-4D97-AF65-F5344CB8AC3E}">
        <p14:creationId xmlns:p14="http://schemas.microsoft.com/office/powerpoint/2010/main" val="278966058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6E6188BC-B836-5140-AAB1-0D752A00259A}" type="slidenum">
              <a:rPr lang="en-US"/>
              <a:pPr>
                <a:defRPr/>
              </a:pPr>
              <a:t>‹#›</a:t>
            </a:fld>
            <a:endParaRPr lang="en-US"/>
          </a:p>
        </p:txBody>
      </p:sp>
    </p:spTree>
    <p:extLst>
      <p:ext uri="{BB962C8B-B14F-4D97-AF65-F5344CB8AC3E}">
        <p14:creationId xmlns:p14="http://schemas.microsoft.com/office/powerpoint/2010/main" val="335558108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FD4BBBCA-5918-2246-98CC-280FDAC71F53}" type="slidenum">
              <a:rPr lang="en-US"/>
              <a:pPr>
                <a:defRPr/>
              </a:pPr>
              <a:t>‹#›</a:t>
            </a:fld>
            <a:endParaRPr lang="en-US"/>
          </a:p>
        </p:txBody>
      </p:sp>
    </p:spTree>
    <p:extLst>
      <p:ext uri="{BB962C8B-B14F-4D97-AF65-F5344CB8AC3E}">
        <p14:creationId xmlns:p14="http://schemas.microsoft.com/office/powerpoint/2010/main" val="156809895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EB609-DB7F-4C41-BDD7-9DCDD5CCC4FF}" type="slidenum">
              <a:rPr lang="en-US"/>
              <a:pPr>
                <a:defRPr/>
              </a:pPr>
              <a:t>‹#›</a:t>
            </a:fld>
            <a:endParaRPr lang="en-US"/>
          </a:p>
        </p:txBody>
      </p:sp>
    </p:spTree>
    <p:extLst>
      <p:ext uri="{BB962C8B-B14F-4D97-AF65-F5344CB8AC3E}">
        <p14:creationId xmlns:p14="http://schemas.microsoft.com/office/powerpoint/2010/main" val="25499042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93446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132634253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2075FA8-8615-0848-93CB-DC2D18F0D064}" type="slidenum">
              <a:rPr lang="en-US"/>
              <a:pPr>
                <a:defRPr/>
              </a:pPr>
              <a:t>‹#›</a:t>
            </a:fld>
            <a:endParaRPr lang="en-US"/>
          </a:p>
        </p:txBody>
      </p:sp>
    </p:spTree>
    <p:extLst>
      <p:ext uri="{BB962C8B-B14F-4D97-AF65-F5344CB8AC3E}">
        <p14:creationId xmlns:p14="http://schemas.microsoft.com/office/powerpoint/2010/main" val="121648492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26D81C-DECD-6740-BC44-7DD36D11515F}" type="slidenum">
              <a:rPr lang="en-US"/>
              <a:pPr>
                <a:defRPr/>
              </a:pPr>
              <a:t>‹#›</a:t>
            </a:fld>
            <a:endParaRPr lang="en-US"/>
          </a:p>
        </p:txBody>
      </p:sp>
    </p:spTree>
    <p:extLst>
      <p:ext uri="{BB962C8B-B14F-4D97-AF65-F5344CB8AC3E}">
        <p14:creationId xmlns:p14="http://schemas.microsoft.com/office/powerpoint/2010/main" val="14576860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E28E71F-F6D6-CB46-BA13-3219F9F05275}" type="slidenum">
              <a:rPr lang="en-US"/>
              <a:pPr>
                <a:defRPr/>
              </a:pPr>
              <a:t>‹#›</a:t>
            </a:fld>
            <a:endParaRPr lang="en-US"/>
          </a:p>
        </p:txBody>
      </p:sp>
    </p:spTree>
    <p:extLst>
      <p:ext uri="{BB962C8B-B14F-4D97-AF65-F5344CB8AC3E}">
        <p14:creationId xmlns:p14="http://schemas.microsoft.com/office/powerpoint/2010/main" val="268839932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B317745-AD09-F743-BE71-3883AB6C8536}" type="slidenum">
              <a:rPr lang="en-US" altLang="zh-TW"/>
              <a:pPr/>
              <a:t>‹#›</a:t>
            </a:fld>
            <a:endParaRPr lang="en-US" altLang="zh-TW"/>
          </a:p>
        </p:txBody>
      </p:sp>
    </p:spTree>
    <p:extLst>
      <p:ext uri="{BB962C8B-B14F-4D97-AF65-F5344CB8AC3E}">
        <p14:creationId xmlns:p14="http://schemas.microsoft.com/office/powerpoint/2010/main" val="121223837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C1DBC0-B8F7-7F48-9916-B06F6BB2215B}" type="slidenum">
              <a:rPr lang="en-US" altLang="zh-TW"/>
              <a:pPr/>
              <a:t>‹#›</a:t>
            </a:fld>
            <a:endParaRPr lang="en-US" altLang="zh-TW"/>
          </a:p>
        </p:txBody>
      </p:sp>
    </p:spTree>
    <p:extLst>
      <p:ext uri="{BB962C8B-B14F-4D97-AF65-F5344CB8AC3E}">
        <p14:creationId xmlns:p14="http://schemas.microsoft.com/office/powerpoint/2010/main" val="121840107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5C6CB8E-43D2-774F-B443-9E8EDECE8A30}" type="slidenum">
              <a:rPr lang="en-US" altLang="zh-TW"/>
              <a:pPr/>
              <a:t>‹#›</a:t>
            </a:fld>
            <a:endParaRPr lang="en-US" altLang="zh-TW"/>
          </a:p>
        </p:txBody>
      </p:sp>
    </p:spTree>
    <p:extLst>
      <p:ext uri="{BB962C8B-B14F-4D97-AF65-F5344CB8AC3E}">
        <p14:creationId xmlns:p14="http://schemas.microsoft.com/office/powerpoint/2010/main" val="409390304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FDBAC6B-1023-FE46-B4BC-ED09C09187FD}" type="slidenum">
              <a:rPr lang="en-US" altLang="zh-TW"/>
              <a:pPr/>
              <a:t>‹#›</a:t>
            </a:fld>
            <a:endParaRPr lang="en-US" altLang="zh-TW"/>
          </a:p>
        </p:txBody>
      </p:sp>
    </p:spTree>
    <p:extLst>
      <p:ext uri="{BB962C8B-B14F-4D97-AF65-F5344CB8AC3E}">
        <p14:creationId xmlns:p14="http://schemas.microsoft.com/office/powerpoint/2010/main" val="16364852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D8A5E81A-9FD5-484B-9C76-36A2D018E5CD}" type="slidenum">
              <a:rPr lang="en-US" altLang="zh-TW"/>
              <a:pPr/>
              <a:t>‹#›</a:t>
            </a:fld>
            <a:endParaRPr lang="en-US" altLang="zh-TW"/>
          </a:p>
        </p:txBody>
      </p:sp>
    </p:spTree>
    <p:extLst>
      <p:ext uri="{BB962C8B-B14F-4D97-AF65-F5344CB8AC3E}">
        <p14:creationId xmlns:p14="http://schemas.microsoft.com/office/powerpoint/2010/main" val="70194574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429AC893-BBCB-1C4C-9089-A668C7CEE954}" type="slidenum">
              <a:rPr lang="en-US" altLang="zh-TW"/>
              <a:pPr/>
              <a:t>‹#›</a:t>
            </a:fld>
            <a:endParaRPr lang="en-US" altLang="zh-TW"/>
          </a:p>
        </p:txBody>
      </p:sp>
    </p:spTree>
    <p:extLst>
      <p:ext uri="{BB962C8B-B14F-4D97-AF65-F5344CB8AC3E}">
        <p14:creationId xmlns:p14="http://schemas.microsoft.com/office/powerpoint/2010/main" val="278549498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FAF9168D-3954-A84D-B296-FB10D1C0D073}" type="slidenum">
              <a:rPr lang="en-US" altLang="zh-TW"/>
              <a:pPr/>
              <a:t>‹#›</a:t>
            </a:fld>
            <a:endParaRPr lang="en-US" altLang="zh-TW"/>
          </a:p>
        </p:txBody>
      </p:sp>
    </p:spTree>
    <p:extLst>
      <p:ext uri="{BB962C8B-B14F-4D97-AF65-F5344CB8AC3E}">
        <p14:creationId xmlns:p14="http://schemas.microsoft.com/office/powerpoint/2010/main" val="7374310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242180739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C6BD43D-94AC-DF4D-82D6-BD7E816A7412}" type="slidenum">
              <a:rPr lang="en-US" altLang="zh-TW"/>
              <a:pPr/>
              <a:t>‹#›</a:t>
            </a:fld>
            <a:endParaRPr lang="en-US" altLang="zh-TW"/>
          </a:p>
        </p:txBody>
      </p:sp>
    </p:spTree>
    <p:extLst>
      <p:ext uri="{BB962C8B-B14F-4D97-AF65-F5344CB8AC3E}">
        <p14:creationId xmlns:p14="http://schemas.microsoft.com/office/powerpoint/2010/main" val="256312562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D9EF608-456C-0E40-A674-DDD5F48F3306}" type="slidenum">
              <a:rPr lang="en-US" altLang="zh-TW"/>
              <a:pPr/>
              <a:t>‹#›</a:t>
            </a:fld>
            <a:endParaRPr lang="en-US" altLang="zh-TW"/>
          </a:p>
        </p:txBody>
      </p:sp>
    </p:spTree>
    <p:extLst>
      <p:ext uri="{BB962C8B-B14F-4D97-AF65-F5344CB8AC3E}">
        <p14:creationId xmlns:p14="http://schemas.microsoft.com/office/powerpoint/2010/main" val="257972646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24BED3A-596C-0C44-A827-E13CC1DF514A}" type="slidenum">
              <a:rPr lang="en-US" altLang="zh-TW"/>
              <a:pPr/>
              <a:t>‹#›</a:t>
            </a:fld>
            <a:endParaRPr lang="en-US" altLang="zh-TW"/>
          </a:p>
        </p:txBody>
      </p:sp>
    </p:spTree>
    <p:extLst>
      <p:ext uri="{BB962C8B-B14F-4D97-AF65-F5344CB8AC3E}">
        <p14:creationId xmlns:p14="http://schemas.microsoft.com/office/powerpoint/2010/main" val="30231067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A2B5CDD-C6AF-DE4A-99B1-C97CE23B2011}" type="slidenum">
              <a:rPr lang="en-US" altLang="zh-TW"/>
              <a:pPr/>
              <a:t>‹#›</a:t>
            </a:fld>
            <a:endParaRPr lang="en-US" altLang="zh-TW"/>
          </a:p>
        </p:txBody>
      </p:sp>
    </p:spTree>
    <p:extLst>
      <p:ext uri="{BB962C8B-B14F-4D97-AF65-F5344CB8AC3E}">
        <p14:creationId xmlns:p14="http://schemas.microsoft.com/office/powerpoint/2010/main" val="254051883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89B374-DED4-BC49-8738-D8071110BDDF}" type="slidenum">
              <a:rPr lang="en-US"/>
              <a:pPr>
                <a:defRPr/>
              </a:pPr>
              <a:t>‹#›</a:t>
            </a:fld>
            <a:endParaRPr lang="en-US"/>
          </a:p>
        </p:txBody>
      </p:sp>
    </p:spTree>
    <p:extLst>
      <p:ext uri="{BB962C8B-B14F-4D97-AF65-F5344CB8AC3E}">
        <p14:creationId xmlns:p14="http://schemas.microsoft.com/office/powerpoint/2010/main" val="321254046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74700A-C3B2-3641-97D0-D2CC3246CCC9}" type="slidenum">
              <a:rPr lang="en-US"/>
              <a:pPr>
                <a:defRPr/>
              </a:pPr>
              <a:t>‹#›</a:t>
            </a:fld>
            <a:endParaRPr lang="en-US"/>
          </a:p>
        </p:txBody>
      </p:sp>
    </p:spTree>
    <p:extLst>
      <p:ext uri="{BB962C8B-B14F-4D97-AF65-F5344CB8AC3E}">
        <p14:creationId xmlns:p14="http://schemas.microsoft.com/office/powerpoint/2010/main" val="91548495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58B047-51FB-6940-A722-0FB77C73727F}" type="slidenum">
              <a:rPr lang="en-US"/>
              <a:pPr>
                <a:defRPr/>
              </a:pPr>
              <a:t>‹#›</a:t>
            </a:fld>
            <a:endParaRPr lang="en-US"/>
          </a:p>
        </p:txBody>
      </p:sp>
    </p:spTree>
    <p:extLst>
      <p:ext uri="{BB962C8B-B14F-4D97-AF65-F5344CB8AC3E}">
        <p14:creationId xmlns:p14="http://schemas.microsoft.com/office/powerpoint/2010/main" val="354501181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24B4B9-006A-9F4A-8255-F12736BB0C97}" type="slidenum">
              <a:rPr lang="en-US"/>
              <a:pPr>
                <a:defRPr/>
              </a:pPr>
              <a:t>‹#›</a:t>
            </a:fld>
            <a:endParaRPr lang="en-US"/>
          </a:p>
        </p:txBody>
      </p:sp>
    </p:spTree>
    <p:extLst>
      <p:ext uri="{BB962C8B-B14F-4D97-AF65-F5344CB8AC3E}">
        <p14:creationId xmlns:p14="http://schemas.microsoft.com/office/powerpoint/2010/main" val="394194512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F1096B-6735-3F44-8035-14FD3E5EB7A3}" type="slidenum">
              <a:rPr lang="en-US"/>
              <a:pPr>
                <a:defRPr/>
              </a:pPr>
              <a:t>‹#›</a:t>
            </a:fld>
            <a:endParaRPr lang="en-US"/>
          </a:p>
        </p:txBody>
      </p:sp>
    </p:spTree>
    <p:extLst>
      <p:ext uri="{BB962C8B-B14F-4D97-AF65-F5344CB8AC3E}">
        <p14:creationId xmlns:p14="http://schemas.microsoft.com/office/powerpoint/2010/main" val="346030687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6F1785-5E4E-504F-8E52-1AE0923B00CA}" type="slidenum">
              <a:rPr lang="en-US"/>
              <a:pPr>
                <a:defRPr/>
              </a:pPr>
              <a:t>‹#›</a:t>
            </a:fld>
            <a:endParaRPr lang="en-US"/>
          </a:p>
        </p:txBody>
      </p:sp>
    </p:spTree>
    <p:extLst>
      <p:ext uri="{BB962C8B-B14F-4D97-AF65-F5344CB8AC3E}">
        <p14:creationId xmlns:p14="http://schemas.microsoft.com/office/powerpoint/2010/main" val="31246386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B47AA9C1-D14C-7B45-8C7B-75053B8D1EB1}" type="datetime1">
              <a:rPr lang="en-US">
                <a:solidFill>
                  <a:srgbClr val="D6ECFF"/>
                </a:solidFill>
              </a:rPr>
              <a:pPr>
                <a:defRPr/>
              </a:pPr>
              <a:t>1/20/24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FC59239-4280-DA46-9DB2-785BEE4FE63E}"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1380532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440CFDD-AFFE-3A4B-B90E-DFA65ECCED7A}" type="slidenum">
              <a:rPr lang="en-US"/>
              <a:pPr>
                <a:defRPr/>
              </a:pPr>
              <a:t>‹#›</a:t>
            </a:fld>
            <a:endParaRPr lang="en-US"/>
          </a:p>
        </p:txBody>
      </p:sp>
    </p:spTree>
    <p:extLst>
      <p:ext uri="{BB962C8B-B14F-4D97-AF65-F5344CB8AC3E}">
        <p14:creationId xmlns:p14="http://schemas.microsoft.com/office/powerpoint/2010/main" val="128781818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C6A04-B6FE-1F43-8F6A-B5334F8A85BD}" type="slidenum">
              <a:rPr lang="en-US"/>
              <a:pPr>
                <a:defRPr/>
              </a:pPr>
              <a:t>‹#›</a:t>
            </a:fld>
            <a:endParaRPr lang="en-US"/>
          </a:p>
        </p:txBody>
      </p:sp>
    </p:spTree>
    <p:extLst>
      <p:ext uri="{BB962C8B-B14F-4D97-AF65-F5344CB8AC3E}">
        <p14:creationId xmlns:p14="http://schemas.microsoft.com/office/powerpoint/2010/main" val="40834551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A984AC-BDB2-3846-8094-366A1FCA9245}" type="slidenum">
              <a:rPr lang="en-US"/>
              <a:pPr>
                <a:defRPr/>
              </a:pPr>
              <a:t>‹#›</a:t>
            </a:fld>
            <a:endParaRPr lang="en-US"/>
          </a:p>
        </p:txBody>
      </p:sp>
    </p:spTree>
    <p:extLst>
      <p:ext uri="{BB962C8B-B14F-4D97-AF65-F5344CB8AC3E}">
        <p14:creationId xmlns:p14="http://schemas.microsoft.com/office/powerpoint/2010/main" val="32410440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93D01A-5466-BD4E-A0D2-9F783DE57F8A}" type="slidenum">
              <a:rPr lang="en-US"/>
              <a:pPr>
                <a:defRPr/>
              </a:pPr>
              <a:t>‹#›</a:t>
            </a:fld>
            <a:endParaRPr lang="en-US"/>
          </a:p>
        </p:txBody>
      </p:sp>
    </p:spTree>
    <p:extLst>
      <p:ext uri="{BB962C8B-B14F-4D97-AF65-F5344CB8AC3E}">
        <p14:creationId xmlns:p14="http://schemas.microsoft.com/office/powerpoint/2010/main" val="147394489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DFCD0-C1E0-AA46-AB5A-ABF65CCD7849}" type="slidenum">
              <a:rPr lang="en-US"/>
              <a:pPr>
                <a:defRPr/>
              </a:pPr>
              <a:t>‹#›</a:t>
            </a:fld>
            <a:endParaRPr lang="en-US"/>
          </a:p>
        </p:txBody>
      </p:sp>
    </p:spTree>
    <p:extLst>
      <p:ext uri="{BB962C8B-B14F-4D97-AF65-F5344CB8AC3E}">
        <p14:creationId xmlns:p14="http://schemas.microsoft.com/office/powerpoint/2010/main" val="113392143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9699" name="Rectangle 3"/>
          <p:cNvSpPr>
            <a:spLocks noGrp="1" noChangeArrowheads="1"/>
          </p:cNvSpPr>
          <p:nvPr>
            <p:ph type="subTitle" idx="1"/>
          </p:nvPr>
        </p:nvSpPr>
        <p:spPr>
          <a:xfrm>
            <a:off x="2057400" y="3886200"/>
            <a:ext cx="6400800" cy="1752600"/>
          </a:xfrm>
          <a:effectLst/>
        </p:spPr>
        <p:txBody>
          <a:bodyPr/>
          <a:lstStyle>
            <a:lvl1pPr marL="0" indent="0" algn="r">
              <a:buFont typeface="Wingdings"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31B3FA-900C-9944-A828-035F90E0D94D}" type="slidenum">
              <a:rPr lang="en-US"/>
              <a:pPr>
                <a:defRPr/>
              </a:pPr>
              <a:t>‹#›</a:t>
            </a:fld>
            <a:endParaRPr lang="en-US"/>
          </a:p>
        </p:txBody>
      </p:sp>
    </p:spTree>
    <p:extLst>
      <p:ext uri="{BB962C8B-B14F-4D97-AF65-F5344CB8AC3E}">
        <p14:creationId xmlns:p14="http://schemas.microsoft.com/office/powerpoint/2010/main" val="182718248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0E1B22-0CE2-2E4E-8BEC-5D4456ED3640}" type="slidenum">
              <a:rPr lang="en-US"/>
              <a:pPr>
                <a:defRPr/>
              </a:pPr>
              <a:t>‹#›</a:t>
            </a:fld>
            <a:endParaRPr lang="en-US"/>
          </a:p>
        </p:txBody>
      </p:sp>
    </p:spTree>
    <p:extLst>
      <p:ext uri="{BB962C8B-B14F-4D97-AF65-F5344CB8AC3E}">
        <p14:creationId xmlns:p14="http://schemas.microsoft.com/office/powerpoint/2010/main" val="75799313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0634A9-4379-5C4E-A3D8-EADC21A0C845}" type="slidenum">
              <a:rPr lang="en-US"/>
              <a:pPr>
                <a:defRPr/>
              </a:pPr>
              <a:t>‹#›</a:t>
            </a:fld>
            <a:endParaRPr lang="en-US"/>
          </a:p>
        </p:txBody>
      </p:sp>
    </p:spTree>
    <p:extLst>
      <p:ext uri="{BB962C8B-B14F-4D97-AF65-F5344CB8AC3E}">
        <p14:creationId xmlns:p14="http://schemas.microsoft.com/office/powerpoint/2010/main" val="415638579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1586-CAA2-4245-B7CF-F51D26332872}" type="slidenum">
              <a:rPr lang="en-US"/>
              <a:pPr>
                <a:defRPr/>
              </a:pPr>
              <a:t>‹#›</a:t>
            </a:fld>
            <a:endParaRPr lang="en-US"/>
          </a:p>
        </p:txBody>
      </p:sp>
    </p:spTree>
    <p:extLst>
      <p:ext uri="{BB962C8B-B14F-4D97-AF65-F5344CB8AC3E}">
        <p14:creationId xmlns:p14="http://schemas.microsoft.com/office/powerpoint/2010/main" val="67505792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6890A1-4B10-134C-BF73-9DF6553AE95C}" type="slidenum">
              <a:rPr lang="en-US"/>
              <a:pPr>
                <a:defRPr/>
              </a:pPr>
              <a:t>‹#›</a:t>
            </a:fld>
            <a:endParaRPr lang="en-US"/>
          </a:p>
        </p:txBody>
      </p:sp>
    </p:spTree>
    <p:extLst>
      <p:ext uri="{BB962C8B-B14F-4D97-AF65-F5344CB8AC3E}">
        <p14:creationId xmlns:p14="http://schemas.microsoft.com/office/powerpoint/2010/main" val="27106388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05C80088-8851-E04E-9742-C42C73724427}" type="datetime1">
              <a:rPr lang="en-US">
                <a:solidFill>
                  <a:srgbClr val="D6ECFF"/>
                </a:solidFill>
              </a:rPr>
              <a:pPr>
                <a:defRPr/>
              </a:pPr>
              <a:t>1/20/24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B29A6532-E375-964C-A826-6FC2AA5C1A68}"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99698423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C3A65F-B6E5-4144-8908-1C09C3D9CB67}" type="slidenum">
              <a:rPr lang="en-US"/>
              <a:pPr>
                <a:defRPr/>
              </a:pPr>
              <a:t>‹#›</a:t>
            </a:fld>
            <a:endParaRPr lang="en-US"/>
          </a:p>
        </p:txBody>
      </p:sp>
    </p:spTree>
    <p:extLst>
      <p:ext uri="{BB962C8B-B14F-4D97-AF65-F5344CB8AC3E}">
        <p14:creationId xmlns:p14="http://schemas.microsoft.com/office/powerpoint/2010/main" val="116191691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6292528-DCE4-2F49-B27C-F67106AF4DA3}" type="slidenum">
              <a:rPr lang="en-US"/>
              <a:pPr>
                <a:defRPr/>
              </a:pPr>
              <a:t>‹#›</a:t>
            </a:fld>
            <a:endParaRPr lang="en-US"/>
          </a:p>
        </p:txBody>
      </p:sp>
    </p:spTree>
    <p:extLst>
      <p:ext uri="{BB962C8B-B14F-4D97-AF65-F5344CB8AC3E}">
        <p14:creationId xmlns:p14="http://schemas.microsoft.com/office/powerpoint/2010/main" val="131187884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541757-0D84-4F4E-B324-00BFE2FC5468}" type="slidenum">
              <a:rPr lang="en-US"/>
              <a:pPr>
                <a:defRPr/>
              </a:pPr>
              <a:t>‹#›</a:t>
            </a:fld>
            <a:endParaRPr lang="en-US"/>
          </a:p>
        </p:txBody>
      </p:sp>
    </p:spTree>
    <p:extLst>
      <p:ext uri="{BB962C8B-B14F-4D97-AF65-F5344CB8AC3E}">
        <p14:creationId xmlns:p14="http://schemas.microsoft.com/office/powerpoint/2010/main" val="61142487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1D6F3B-F0A9-1F4F-B788-0A5C2ABA808E}" type="slidenum">
              <a:rPr lang="en-US"/>
              <a:pPr>
                <a:defRPr/>
              </a:pPr>
              <a:t>‹#›</a:t>
            </a:fld>
            <a:endParaRPr lang="en-US"/>
          </a:p>
        </p:txBody>
      </p:sp>
    </p:spTree>
    <p:extLst>
      <p:ext uri="{BB962C8B-B14F-4D97-AF65-F5344CB8AC3E}">
        <p14:creationId xmlns:p14="http://schemas.microsoft.com/office/powerpoint/2010/main" val="220575302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A3250-7074-2644-8BEE-BE78F082F3B6}" type="slidenum">
              <a:rPr lang="en-US"/>
              <a:pPr>
                <a:defRPr/>
              </a:pPr>
              <a:t>‹#›</a:t>
            </a:fld>
            <a:endParaRPr lang="en-US"/>
          </a:p>
        </p:txBody>
      </p:sp>
    </p:spTree>
    <p:extLst>
      <p:ext uri="{BB962C8B-B14F-4D97-AF65-F5344CB8AC3E}">
        <p14:creationId xmlns:p14="http://schemas.microsoft.com/office/powerpoint/2010/main" val="104912981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27EBC1-76BF-7640-8ECE-51B11975E9FD}" type="slidenum">
              <a:rPr lang="en-US"/>
              <a:pPr>
                <a:defRPr/>
              </a:pPr>
              <a:t>‹#›</a:t>
            </a:fld>
            <a:endParaRPr lang="en-US"/>
          </a:p>
        </p:txBody>
      </p:sp>
    </p:spTree>
    <p:extLst>
      <p:ext uri="{BB962C8B-B14F-4D97-AF65-F5344CB8AC3E}">
        <p14:creationId xmlns:p14="http://schemas.microsoft.com/office/powerpoint/2010/main" val="125410821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969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29700" name="Rectangle 4"/>
          <p:cNvSpPr>
            <a:spLocks noGrp="1" noChangeArrowheads="1"/>
          </p:cNvSpPr>
          <p:nvPr>
            <p:ph type="dt" sz="half" idx="2"/>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1" name="Rectangle 5"/>
          <p:cNvSpPr>
            <a:spLocks noGrp="1" noChangeArrowheads="1"/>
          </p:cNvSpPr>
          <p:nvPr>
            <p:ph type="ftr" sz="quarter" idx="3"/>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2" name="Rectangle 6"/>
          <p:cNvSpPr>
            <a:spLocks noGrp="1" noChangeArrowheads="1"/>
          </p:cNvSpPr>
          <p:nvPr>
            <p:ph type="sldNum" sz="quarter" idx="4"/>
          </p:nvPr>
        </p:nvSpPr>
        <p:spPr/>
        <p:txBody>
          <a:bodyPr/>
          <a:lstStyle>
            <a:lvl1pPr>
              <a:defRPr/>
            </a:lvl1pPr>
          </a:lstStyle>
          <a:p>
            <a:fld id="{FB2A1C32-7057-384E-A508-DC2EC1F51E3B}"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62096699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93ADC7A-A633-3A47-A7FE-9597D593318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69534856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0311004-CD5A-4D41-AA35-218C548C8C5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03557413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6309F23-9562-0E41-A7D4-464C643C4FEA}"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80088234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76E6B2B9-7B0E-834B-B3D3-AAD6EB604A8A}" type="datetime1">
              <a:rPr lang="en-US">
                <a:solidFill>
                  <a:srgbClr val="D6ECFF"/>
                </a:solidFill>
              </a:rPr>
              <a:pPr>
                <a:defRPr/>
              </a:pPr>
              <a:t>1/20/24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33EBD7B-6EA8-0447-8F01-D68BE1D23CAA}"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93653347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4298F5A-F9B7-A348-A2D7-BA1E0CF18CA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507567210"/>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3072BC3E-DD0E-D644-8D1F-4E4865B6756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26611968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7A829AEC-21F9-EE4E-8F51-766EC7D3101D}"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96945137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DDDC222-09BC-064F-9B85-1FC82BB25129}"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385414009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21BA67E-4165-654B-97F7-AE5E6C025731}"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7294672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F486B2F-DD7B-0F46-8594-080C93EF9C40}"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3881456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6780E45-CA4C-9442-ACE3-226EA6BA6B0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91969521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204797514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1DDE77-2686-3146-9EC3-7BEBA25170F9}" type="slidenum">
              <a:rPr lang="en-US"/>
              <a:pPr>
                <a:defRPr/>
              </a:pPr>
              <a:t>‹#›</a:t>
            </a:fld>
            <a:endParaRPr lang="en-US"/>
          </a:p>
        </p:txBody>
      </p:sp>
    </p:spTree>
    <p:extLst>
      <p:ext uri="{BB962C8B-B14F-4D97-AF65-F5344CB8AC3E}">
        <p14:creationId xmlns:p14="http://schemas.microsoft.com/office/powerpoint/2010/main" val="98561565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6CF6F8-E767-5F4B-A19D-C48889480F31}" type="slidenum">
              <a:rPr lang="en-US"/>
              <a:pPr>
                <a:defRPr/>
              </a:pPr>
              <a:t>‹#›</a:t>
            </a:fld>
            <a:endParaRPr lang="en-US"/>
          </a:p>
        </p:txBody>
      </p:sp>
    </p:spTree>
    <p:extLst>
      <p:ext uri="{BB962C8B-B14F-4D97-AF65-F5344CB8AC3E}">
        <p14:creationId xmlns:p14="http://schemas.microsoft.com/office/powerpoint/2010/main" val="332698129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E1A6AC0B-CB11-5242-BE7E-90930379FE5B}" type="datetime1">
              <a:rPr lang="en-US">
                <a:solidFill>
                  <a:srgbClr val="D6ECFF"/>
                </a:solidFill>
              </a:rPr>
              <a:pPr>
                <a:defRPr/>
              </a:pPr>
              <a:t>1/20/24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1FCA0E97-3D22-DC46-8CAB-52DF6820FB7F}"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53558074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AF496E-493B-3B44-92DF-71B2EE1B1558}" type="slidenum">
              <a:rPr lang="en-US"/>
              <a:pPr>
                <a:defRPr/>
              </a:pPr>
              <a:t>‹#›</a:t>
            </a:fld>
            <a:endParaRPr lang="en-US"/>
          </a:p>
        </p:txBody>
      </p:sp>
    </p:spTree>
    <p:extLst>
      <p:ext uri="{BB962C8B-B14F-4D97-AF65-F5344CB8AC3E}">
        <p14:creationId xmlns:p14="http://schemas.microsoft.com/office/powerpoint/2010/main" val="261874549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DD6FEE-9C8A-0143-B9AC-E30896ABCF68}" type="slidenum">
              <a:rPr lang="en-US"/>
              <a:pPr>
                <a:defRPr/>
              </a:pPr>
              <a:t>‹#›</a:t>
            </a:fld>
            <a:endParaRPr lang="en-US"/>
          </a:p>
        </p:txBody>
      </p:sp>
    </p:spTree>
    <p:extLst>
      <p:ext uri="{BB962C8B-B14F-4D97-AF65-F5344CB8AC3E}">
        <p14:creationId xmlns:p14="http://schemas.microsoft.com/office/powerpoint/2010/main" val="28361942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E1C309-44F2-2B4C-8FA2-2F1690CF39DA}" type="slidenum">
              <a:rPr lang="en-US"/>
              <a:pPr>
                <a:defRPr/>
              </a:pPr>
              <a:t>‹#›</a:t>
            </a:fld>
            <a:endParaRPr lang="en-US"/>
          </a:p>
        </p:txBody>
      </p:sp>
    </p:spTree>
    <p:extLst>
      <p:ext uri="{BB962C8B-B14F-4D97-AF65-F5344CB8AC3E}">
        <p14:creationId xmlns:p14="http://schemas.microsoft.com/office/powerpoint/2010/main" val="192508839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2BC8EA-CDDC-E045-9473-EF54CF17834B}" type="slidenum">
              <a:rPr lang="en-US"/>
              <a:pPr>
                <a:defRPr/>
              </a:pPr>
              <a:t>‹#›</a:t>
            </a:fld>
            <a:endParaRPr lang="en-US"/>
          </a:p>
        </p:txBody>
      </p:sp>
    </p:spTree>
    <p:extLst>
      <p:ext uri="{BB962C8B-B14F-4D97-AF65-F5344CB8AC3E}">
        <p14:creationId xmlns:p14="http://schemas.microsoft.com/office/powerpoint/2010/main" val="219424692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AFAC55-73FE-1245-AACE-0313D660EACA}" type="slidenum">
              <a:rPr lang="en-US"/>
              <a:pPr>
                <a:defRPr/>
              </a:pPr>
              <a:t>‹#›</a:t>
            </a:fld>
            <a:endParaRPr lang="en-US"/>
          </a:p>
        </p:txBody>
      </p:sp>
    </p:spTree>
    <p:extLst>
      <p:ext uri="{BB962C8B-B14F-4D97-AF65-F5344CB8AC3E}">
        <p14:creationId xmlns:p14="http://schemas.microsoft.com/office/powerpoint/2010/main" val="139881579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BCDF71-BCA9-0D40-ADB3-98FD2AF473DD}" type="slidenum">
              <a:rPr lang="en-US"/>
              <a:pPr>
                <a:defRPr/>
              </a:pPr>
              <a:t>‹#›</a:t>
            </a:fld>
            <a:endParaRPr lang="en-US"/>
          </a:p>
        </p:txBody>
      </p:sp>
    </p:spTree>
    <p:extLst>
      <p:ext uri="{BB962C8B-B14F-4D97-AF65-F5344CB8AC3E}">
        <p14:creationId xmlns:p14="http://schemas.microsoft.com/office/powerpoint/2010/main" val="318778773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FA1D46-9168-384F-9750-32045DEBFF49}" type="slidenum">
              <a:rPr lang="en-US"/>
              <a:pPr>
                <a:defRPr/>
              </a:pPr>
              <a:t>‹#›</a:t>
            </a:fld>
            <a:endParaRPr lang="en-US"/>
          </a:p>
        </p:txBody>
      </p:sp>
    </p:spTree>
    <p:extLst>
      <p:ext uri="{BB962C8B-B14F-4D97-AF65-F5344CB8AC3E}">
        <p14:creationId xmlns:p14="http://schemas.microsoft.com/office/powerpoint/2010/main" val="420026877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6C6B54-9E52-2C44-9E6F-9E7D5F6421B8}" type="slidenum">
              <a:rPr lang="en-US"/>
              <a:pPr>
                <a:defRPr/>
              </a:pPr>
              <a:t>‹#›</a:t>
            </a:fld>
            <a:endParaRPr lang="en-US"/>
          </a:p>
        </p:txBody>
      </p:sp>
    </p:spTree>
    <p:extLst>
      <p:ext uri="{BB962C8B-B14F-4D97-AF65-F5344CB8AC3E}">
        <p14:creationId xmlns:p14="http://schemas.microsoft.com/office/powerpoint/2010/main" val="162721201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E69E01-1833-8540-81F2-D4E863380F85}" type="slidenum">
              <a:rPr lang="en-US"/>
              <a:pPr>
                <a:defRPr/>
              </a:pPr>
              <a:t>‹#›</a:t>
            </a:fld>
            <a:endParaRPr lang="en-US"/>
          </a:p>
        </p:txBody>
      </p:sp>
    </p:spTree>
    <p:extLst>
      <p:ext uri="{BB962C8B-B14F-4D97-AF65-F5344CB8AC3E}">
        <p14:creationId xmlns:p14="http://schemas.microsoft.com/office/powerpoint/2010/main" val="149249071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ABB0912-0EB6-5744-A76F-447576545720}" type="slidenum">
              <a:rPr lang="en-US"/>
              <a:pPr>
                <a:defRPr/>
              </a:pPr>
              <a:t>‹#›</a:t>
            </a:fld>
            <a:endParaRPr lang="en-US"/>
          </a:p>
        </p:txBody>
      </p:sp>
    </p:spTree>
    <p:extLst>
      <p:ext uri="{BB962C8B-B14F-4D97-AF65-F5344CB8AC3E}">
        <p14:creationId xmlns:p14="http://schemas.microsoft.com/office/powerpoint/2010/main" val="356369021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1CC7BE0A-173B-E849-916B-9345E2BCF62C}" type="datetime1">
              <a:rPr lang="en-US">
                <a:solidFill>
                  <a:srgbClr val="D6ECFF"/>
                </a:solidFill>
              </a:rPr>
              <a:pPr>
                <a:defRPr/>
              </a:pPr>
              <a:t>1/20/24</a:t>
            </a:fld>
            <a:endParaRPr lang="en-US">
              <a:solidFill>
                <a:srgbClr val="D6ECFF"/>
              </a:solidFill>
            </a:endParaRPr>
          </a:p>
        </p:txBody>
      </p:sp>
      <p:sp>
        <p:nvSpPr>
          <p:cNvPr id="8"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B7EB2E5-0E71-D940-8107-55D46165A3E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49948023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75C9F29-8D1A-9441-A725-B90AB0EB0937}" type="slidenum">
              <a:rPr lang="en-US"/>
              <a:pPr>
                <a:defRPr/>
              </a:pPr>
              <a:t>‹#›</a:t>
            </a:fld>
            <a:endParaRPr lang="en-US"/>
          </a:p>
        </p:txBody>
      </p:sp>
    </p:spTree>
    <p:extLst>
      <p:ext uri="{BB962C8B-B14F-4D97-AF65-F5344CB8AC3E}">
        <p14:creationId xmlns:p14="http://schemas.microsoft.com/office/powerpoint/2010/main" val="126459789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rc 3"/>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3076" name="Rectangle 4"/>
          <p:cNvSpPr>
            <a:spLocks noGrp="1" noChangeArrowheads="1"/>
          </p:cNvSpPr>
          <p:nvPr>
            <p:ph type="ctrTitle" sz="quarter"/>
          </p:nvPr>
        </p:nvSpPr>
        <p:spPr>
          <a:xfrm>
            <a:off x="2743200" y="427038"/>
            <a:ext cx="6399213" cy="1524000"/>
          </a:xfrm>
        </p:spPr>
        <p:txBody>
          <a:bodyPr anchor="b"/>
          <a:lstStyle>
            <a:lvl1pPr>
              <a:lnSpc>
                <a:spcPct val="80000"/>
              </a:lnSpc>
              <a:defRPr sz="6600"/>
            </a:lvl1pPr>
          </a:lstStyle>
          <a:p>
            <a:r>
              <a:rPr lang="en-US"/>
              <a:t>Click to edit Master title style</a:t>
            </a:r>
          </a:p>
        </p:txBody>
      </p:sp>
      <p:sp>
        <p:nvSpPr>
          <p:cNvPr id="3077" name="Rectangle 5"/>
          <p:cNvSpPr>
            <a:spLocks noGrp="1" noChangeArrowheads="1"/>
          </p:cNvSpPr>
          <p:nvPr>
            <p:ph type="subTitle" sz="quarter" idx="1"/>
          </p:nvPr>
        </p:nvSpPr>
        <p:spPr>
          <a:xfrm>
            <a:off x="4191000" y="1752600"/>
            <a:ext cx="4572000" cy="1752600"/>
          </a:xfrm>
        </p:spPr>
        <p:txBody>
          <a:bodyPr/>
          <a:lstStyle>
            <a:lvl1pPr marL="0" indent="0">
              <a:buFont typeface="Monotype Sorts" pitchFamily="-109" charset="2"/>
              <a:buNone/>
              <a:defRPr sz="2400"/>
            </a:lvl1pPr>
          </a:lstStyle>
          <a:p>
            <a:r>
              <a:rPr lang="en-US"/>
              <a:t>Click to edit Master subtitle style</a:t>
            </a:r>
          </a:p>
        </p:txBody>
      </p:sp>
      <p:sp>
        <p:nvSpPr>
          <p:cNvPr id="5" name="Rectangle 6"/>
          <p:cNvSpPr>
            <a:spLocks noGrp="1" noChangeArrowheads="1"/>
          </p:cNvSpPr>
          <p:nvPr>
            <p:ph type="dt" sz="quarter" idx="10"/>
          </p:nvPr>
        </p:nvSpPr>
        <p:spPr/>
        <p:txBody>
          <a:bodyPr/>
          <a:lstStyle>
            <a:lvl1pPr>
              <a:defRPr smtClean="0"/>
            </a:lvl1pPr>
          </a:lstStyle>
          <a:p>
            <a:pPr>
              <a:defRPr/>
            </a:pPr>
            <a:endParaRPr lang="en-US"/>
          </a:p>
        </p:txBody>
      </p:sp>
      <p:sp>
        <p:nvSpPr>
          <p:cNvPr id="6" name="Rectangle 7"/>
          <p:cNvSpPr>
            <a:spLocks noGrp="1" noChangeArrowheads="1"/>
          </p:cNvSpPr>
          <p:nvPr>
            <p:ph type="ftr" sz="quarter" idx="11"/>
          </p:nvPr>
        </p:nvSpPr>
        <p:spPr/>
        <p:txBody>
          <a:bodyPr/>
          <a:lstStyle>
            <a:lvl1pPr>
              <a:defRPr smtClean="0"/>
            </a:lvl1pPr>
          </a:lstStyle>
          <a:p>
            <a:pPr>
              <a:defRPr/>
            </a:pPr>
            <a:endParaRPr lang="en-US"/>
          </a:p>
        </p:txBody>
      </p:sp>
      <p:sp>
        <p:nvSpPr>
          <p:cNvPr id="7" name="Rectangle 8"/>
          <p:cNvSpPr>
            <a:spLocks noGrp="1" noChangeArrowheads="1"/>
          </p:cNvSpPr>
          <p:nvPr>
            <p:ph type="sldNum" sz="quarter" idx="12"/>
          </p:nvPr>
        </p:nvSpPr>
        <p:spPr/>
        <p:txBody>
          <a:bodyPr/>
          <a:lstStyle>
            <a:lvl1pPr>
              <a:defRPr/>
            </a:lvl1pPr>
          </a:lstStyle>
          <a:p>
            <a:fld id="{7A0FFB63-6026-9B4E-8D48-C81F6B0B937B}" type="slidenum">
              <a:rPr lang="en-US"/>
              <a:pPr/>
              <a:t>‹#›</a:t>
            </a:fld>
            <a:endParaRPr lang="en-US"/>
          </a:p>
        </p:txBody>
      </p:sp>
    </p:spTree>
    <p:extLst>
      <p:ext uri="{BB962C8B-B14F-4D97-AF65-F5344CB8AC3E}">
        <p14:creationId xmlns:p14="http://schemas.microsoft.com/office/powerpoint/2010/main" val="257719556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2517DBCE-D00F-214C-A74C-EDCFF7755042}" type="slidenum">
              <a:rPr lang="en-US"/>
              <a:pPr/>
              <a:t>‹#›</a:t>
            </a:fld>
            <a:endParaRPr lang="en-US"/>
          </a:p>
        </p:txBody>
      </p:sp>
    </p:spTree>
    <p:extLst>
      <p:ext uri="{BB962C8B-B14F-4D97-AF65-F5344CB8AC3E}">
        <p14:creationId xmlns:p14="http://schemas.microsoft.com/office/powerpoint/2010/main" val="33342692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8D3E954-5DAC-1D4D-B68E-4CED4FE72448}" type="slidenum">
              <a:rPr lang="en-US"/>
              <a:pPr/>
              <a:t>‹#›</a:t>
            </a:fld>
            <a:endParaRPr lang="en-US"/>
          </a:p>
        </p:txBody>
      </p:sp>
    </p:spTree>
    <p:extLst>
      <p:ext uri="{BB962C8B-B14F-4D97-AF65-F5344CB8AC3E}">
        <p14:creationId xmlns:p14="http://schemas.microsoft.com/office/powerpoint/2010/main" val="308042924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6AA7C4C-F2B7-544C-ADAD-1A6BC4F26CE4}" type="slidenum">
              <a:rPr lang="en-US"/>
              <a:pPr/>
              <a:t>‹#›</a:t>
            </a:fld>
            <a:endParaRPr lang="en-US"/>
          </a:p>
        </p:txBody>
      </p:sp>
    </p:spTree>
    <p:extLst>
      <p:ext uri="{BB962C8B-B14F-4D97-AF65-F5344CB8AC3E}">
        <p14:creationId xmlns:p14="http://schemas.microsoft.com/office/powerpoint/2010/main" val="184958754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fld id="{5B996DC7-4DF6-1D4C-AE97-A9479254CF9B}" type="slidenum">
              <a:rPr lang="en-US"/>
              <a:pPr/>
              <a:t>‹#›</a:t>
            </a:fld>
            <a:endParaRPr lang="en-US"/>
          </a:p>
        </p:txBody>
      </p:sp>
    </p:spTree>
    <p:extLst>
      <p:ext uri="{BB962C8B-B14F-4D97-AF65-F5344CB8AC3E}">
        <p14:creationId xmlns:p14="http://schemas.microsoft.com/office/powerpoint/2010/main" val="86331226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46169B4E-8601-ED4E-9D60-6CEE2BCD668C}" type="slidenum">
              <a:rPr lang="en-US"/>
              <a:pPr/>
              <a:t>‹#›</a:t>
            </a:fld>
            <a:endParaRPr lang="en-US"/>
          </a:p>
        </p:txBody>
      </p:sp>
    </p:spTree>
    <p:extLst>
      <p:ext uri="{BB962C8B-B14F-4D97-AF65-F5344CB8AC3E}">
        <p14:creationId xmlns:p14="http://schemas.microsoft.com/office/powerpoint/2010/main" val="213176146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fld id="{086351D7-6388-514F-8A93-D134B4E879D2}" type="slidenum">
              <a:rPr lang="en-US"/>
              <a:pPr/>
              <a:t>‹#›</a:t>
            </a:fld>
            <a:endParaRPr lang="en-US"/>
          </a:p>
        </p:txBody>
      </p:sp>
    </p:spTree>
    <p:extLst>
      <p:ext uri="{BB962C8B-B14F-4D97-AF65-F5344CB8AC3E}">
        <p14:creationId xmlns:p14="http://schemas.microsoft.com/office/powerpoint/2010/main" val="286230884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E1A6C71-1996-584F-80C0-07E0B6045806}" type="slidenum">
              <a:rPr lang="en-US"/>
              <a:pPr/>
              <a:t>‹#›</a:t>
            </a:fld>
            <a:endParaRPr lang="en-US"/>
          </a:p>
        </p:txBody>
      </p:sp>
    </p:spTree>
    <p:extLst>
      <p:ext uri="{BB962C8B-B14F-4D97-AF65-F5344CB8AC3E}">
        <p14:creationId xmlns:p14="http://schemas.microsoft.com/office/powerpoint/2010/main" val="294212248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7347C82F-EE3B-504F-9D45-2D087624F038}" type="slidenum">
              <a:rPr lang="en-US"/>
              <a:pPr/>
              <a:t>‹#›</a:t>
            </a:fld>
            <a:endParaRPr lang="en-US"/>
          </a:p>
        </p:txBody>
      </p:sp>
    </p:spTree>
    <p:extLst>
      <p:ext uri="{BB962C8B-B14F-4D97-AF65-F5344CB8AC3E}">
        <p14:creationId xmlns:p14="http://schemas.microsoft.com/office/powerpoint/2010/main" val="37185495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F01C85BC-4F06-EC4E-8AA7-F09D4B8D386B}" type="datetime1">
              <a:rPr lang="en-US">
                <a:solidFill>
                  <a:srgbClr val="D6ECFF"/>
                </a:solidFill>
              </a:rPr>
              <a:pPr>
                <a:defRPr/>
              </a:pPr>
              <a:t>1/20/24</a:t>
            </a:fld>
            <a:endParaRPr lang="en-US">
              <a:solidFill>
                <a:srgbClr val="D6ECFF"/>
              </a:solidFill>
            </a:endParaRPr>
          </a:p>
        </p:txBody>
      </p:sp>
      <p:sp>
        <p:nvSpPr>
          <p:cNvPr id="4"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203C319B-D3FB-964E-AADC-AC54AB29525C}"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9952224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4545E11-C1EC-ED49-B26E-2696F2262F84}" type="slidenum">
              <a:rPr lang="en-US"/>
              <a:pPr/>
              <a:t>‹#›</a:t>
            </a:fld>
            <a:endParaRPr lang="en-US"/>
          </a:p>
        </p:txBody>
      </p:sp>
    </p:spTree>
    <p:extLst>
      <p:ext uri="{BB962C8B-B14F-4D97-AF65-F5344CB8AC3E}">
        <p14:creationId xmlns:p14="http://schemas.microsoft.com/office/powerpoint/2010/main" val="296741168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102995A1-3B0E-6443-95C7-868FD0E3B3AD}" type="slidenum">
              <a:rPr lang="en-US"/>
              <a:pPr/>
              <a:t>‹#›</a:t>
            </a:fld>
            <a:endParaRPr lang="en-US"/>
          </a:p>
        </p:txBody>
      </p:sp>
    </p:spTree>
    <p:extLst>
      <p:ext uri="{BB962C8B-B14F-4D97-AF65-F5344CB8AC3E}">
        <p14:creationId xmlns:p14="http://schemas.microsoft.com/office/powerpoint/2010/main" val="70874813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6197C19B-1BF0-104C-A884-5F290E96B163}" type="slidenum">
              <a:rPr lang="en-US"/>
              <a:pPr/>
              <a:t>‹#›</a:t>
            </a:fld>
            <a:endParaRPr lang="en-US"/>
          </a:p>
        </p:txBody>
      </p:sp>
    </p:spTree>
    <p:extLst>
      <p:ext uri="{BB962C8B-B14F-4D97-AF65-F5344CB8AC3E}">
        <p14:creationId xmlns:p14="http://schemas.microsoft.com/office/powerpoint/2010/main" val="201847515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ClipArt Placeholder 2"/>
          <p:cNvSpPr>
            <a:spLocks noGrp="1"/>
          </p:cNvSpPr>
          <p:nvPr>
            <p:ph type="clipArt" sz="half" idx="1"/>
          </p:nvPr>
        </p:nvSpPr>
        <p:spPr>
          <a:xfrm>
            <a:off x="2819400" y="1981200"/>
            <a:ext cx="2971800" cy="4114800"/>
          </a:xfrm>
        </p:spPr>
        <p:txBody>
          <a:bodyPr/>
          <a:lstStyle/>
          <a:p>
            <a:pPr lvl="0"/>
            <a:endParaRPr lang="en-US" noProof="0"/>
          </a:p>
        </p:txBody>
      </p:sp>
      <p:sp>
        <p:nvSpPr>
          <p:cNvPr id="4" name="Text Placeholder 3"/>
          <p:cNvSpPr>
            <a:spLocks noGrp="1"/>
          </p:cNvSpPr>
          <p:nvPr>
            <p:ph type="body"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5E3A29B8-D83B-DD42-AE3A-466DC7736060}" type="slidenum">
              <a:rPr lang="en-US"/>
              <a:pPr/>
              <a:t>‹#›</a:t>
            </a:fld>
            <a:endParaRPr lang="en-US"/>
          </a:p>
        </p:txBody>
      </p:sp>
    </p:spTree>
    <p:extLst>
      <p:ext uri="{BB962C8B-B14F-4D97-AF65-F5344CB8AC3E}">
        <p14:creationId xmlns:p14="http://schemas.microsoft.com/office/powerpoint/2010/main" val="2323705071"/>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0B646595-7735-2F48-8964-0666D486084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278424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688301D-9D64-6548-A3C7-13D54975044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7604862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39FE6585-C4B6-7B48-A4E1-287489D2022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3961611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FC05EBA6-E05A-B646-9E59-A14B04A746E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1521998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6B810119-8BB0-0344-9333-007F6F139F4F}"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154399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5DECB0DF-02CA-FA47-9F7D-85E358EEBC0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17509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98431C6F-CF3B-3F4B-A0E7-69A38B43A1A4}" type="datetime1">
              <a:rPr lang="en-US">
                <a:solidFill>
                  <a:srgbClr val="D6ECFF"/>
                </a:solidFill>
              </a:rPr>
              <a:pPr>
                <a:defRPr/>
              </a:pPr>
              <a:t>1/20/24</a:t>
            </a:fld>
            <a:endParaRPr lang="en-US">
              <a:solidFill>
                <a:srgbClr val="D6ECFF"/>
              </a:solidFill>
            </a:endParaRPr>
          </a:p>
        </p:txBody>
      </p:sp>
      <p:sp>
        <p:nvSpPr>
          <p:cNvPr id="3"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73394D21-2DB0-BF49-9B2E-D955265E975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428709724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6F11A112-8982-654D-9300-5413839F348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2200673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74DFA78-1F19-134D-AE8B-2DF7B8A281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9343845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94EE0DE-0141-A047-B225-DE2CB3B96A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327165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C62D0E9A-3BE8-3D43-BAC6-4D4B34716B4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0023898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D0FA83E-BCE5-C842-BE5A-FB6964D9E8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643597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D7704-E6AE-7446-9C51-E08F3932083E}" type="slidenum">
              <a:rPr lang="en-US"/>
              <a:pPr>
                <a:defRPr/>
              </a:pPr>
              <a:t>‹#›</a:t>
            </a:fld>
            <a:endParaRPr lang="en-US"/>
          </a:p>
        </p:txBody>
      </p:sp>
    </p:spTree>
    <p:extLst>
      <p:ext uri="{BB962C8B-B14F-4D97-AF65-F5344CB8AC3E}">
        <p14:creationId xmlns:p14="http://schemas.microsoft.com/office/powerpoint/2010/main" val="173073062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F896FF-3BA7-CB42-A7BE-355775F31908}" type="slidenum">
              <a:rPr lang="en-US"/>
              <a:pPr>
                <a:defRPr/>
              </a:pPr>
              <a:t>‹#›</a:t>
            </a:fld>
            <a:endParaRPr lang="en-US"/>
          </a:p>
        </p:txBody>
      </p:sp>
    </p:spTree>
    <p:extLst>
      <p:ext uri="{BB962C8B-B14F-4D97-AF65-F5344CB8AC3E}">
        <p14:creationId xmlns:p14="http://schemas.microsoft.com/office/powerpoint/2010/main" val="415228852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876A24-AC57-F843-97A6-93BC1E88A4AF}" type="slidenum">
              <a:rPr lang="en-US"/>
              <a:pPr>
                <a:defRPr/>
              </a:pPr>
              <a:t>‹#›</a:t>
            </a:fld>
            <a:endParaRPr lang="en-US"/>
          </a:p>
        </p:txBody>
      </p:sp>
    </p:spTree>
    <p:extLst>
      <p:ext uri="{BB962C8B-B14F-4D97-AF65-F5344CB8AC3E}">
        <p14:creationId xmlns:p14="http://schemas.microsoft.com/office/powerpoint/2010/main" val="234207652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6C4DD8-90C8-0F48-8ED2-8C7EDF32B87F}" type="slidenum">
              <a:rPr lang="en-US"/>
              <a:pPr>
                <a:defRPr/>
              </a:pPr>
              <a:t>‹#›</a:t>
            </a:fld>
            <a:endParaRPr lang="en-US"/>
          </a:p>
        </p:txBody>
      </p:sp>
    </p:spTree>
    <p:extLst>
      <p:ext uri="{BB962C8B-B14F-4D97-AF65-F5344CB8AC3E}">
        <p14:creationId xmlns:p14="http://schemas.microsoft.com/office/powerpoint/2010/main" val="291521043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5CB6287-5024-F548-B421-FBE42085CE22}" type="slidenum">
              <a:rPr lang="en-US"/>
              <a:pPr>
                <a:defRPr/>
              </a:pPr>
              <a:t>‹#›</a:t>
            </a:fld>
            <a:endParaRPr lang="en-US"/>
          </a:p>
        </p:txBody>
      </p:sp>
    </p:spTree>
    <p:extLst>
      <p:ext uri="{BB962C8B-B14F-4D97-AF65-F5344CB8AC3E}">
        <p14:creationId xmlns:p14="http://schemas.microsoft.com/office/powerpoint/2010/main" val="201416147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1DEDB399-7D69-2D4B-9386-B5F8A5730990}" type="datetime1">
              <a:rPr lang="en-US">
                <a:solidFill>
                  <a:srgbClr val="D6ECFF"/>
                </a:solidFill>
              </a:rPr>
              <a:pPr>
                <a:defRPr/>
              </a:pPr>
              <a:t>1/20/24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53706DAC-7195-CB43-92E8-CF994433FF39}"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8743489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1BC246-ED64-C04B-B932-EBAABDF71995}" type="slidenum">
              <a:rPr lang="en-US"/>
              <a:pPr>
                <a:defRPr/>
              </a:pPr>
              <a:t>‹#›</a:t>
            </a:fld>
            <a:endParaRPr lang="en-US"/>
          </a:p>
        </p:txBody>
      </p:sp>
    </p:spTree>
    <p:extLst>
      <p:ext uri="{BB962C8B-B14F-4D97-AF65-F5344CB8AC3E}">
        <p14:creationId xmlns:p14="http://schemas.microsoft.com/office/powerpoint/2010/main" val="143195996"/>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ADE791-DB7C-1845-81A6-CBE6DA68BF49}" type="slidenum">
              <a:rPr lang="en-US"/>
              <a:pPr>
                <a:defRPr/>
              </a:pPr>
              <a:t>‹#›</a:t>
            </a:fld>
            <a:endParaRPr lang="en-US"/>
          </a:p>
        </p:txBody>
      </p:sp>
    </p:spTree>
    <p:extLst>
      <p:ext uri="{BB962C8B-B14F-4D97-AF65-F5344CB8AC3E}">
        <p14:creationId xmlns:p14="http://schemas.microsoft.com/office/powerpoint/2010/main" val="302232673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51643C-7CF3-D94E-8E11-D5F1ABE42CB8}" type="slidenum">
              <a:rPr lang="en-US"/>
              <a:pPr>
                <a:defRPr/>
              </a:pPr>
              <a:t>‹#›</a:t>
            </a:fld>
            <a:endParaRPr lang="en-US"/>
          </a:p>
        </p:txBody>
      </p:sp>
    </p:spTree>
    <p:extLst>
      <p:ext uri="{BB962C8B-B14F-4D97-AF65-F5344CB8AC3E}">
        <p14:creationId xmlns:p14="http://schemas.microsoft.com/office/powerpoint/2010/main" val="179579488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CE130C-33C9-344E-B94E-CDB5403C48AD}" type="slidenum">
              <a:rPr lang="en-US"/>
              <a:pPr>
                <a:defRPr/>
              </a:pPr>
              <a:t>‹#›</a:t>
            </a:fld>
            <a:endParaRPr lang="en-US"/>
          </a:p>
        </p:txBody>
      </p:sp>
    </p:spTree>
    <p:extLst>
      <p:ext uri="{BB962C8B-B14F-4D97-AF65-F5344CB8AC3E}">
        <p14:creationId xmlns:p14="http://schemas.microsoft.com/office/powerpoint/2010/main" val="296706731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94ABD5-1B6B-8F4B-8C36-9ED9F66C2993}" type="slidenum">
              <a:rPr lang="en-US"/>
              <a:pPr>
                <a:defRPr/>
              </a:pPr>
              <a:t>‹#›</a:t>
            </a:fld>
            <a:endParaRPr lang="en-US"/>
          </a:p>
        </p:txBody>
      </p:sp>
    </p:spTree>
    <p:extLst>
      <p:ext uri="{BB962C8B-B14F-4D97-AF65-F5344CB8AC3E}">
        <p14:creationId xmlns:p14="http://schemas.microsoft.com/office/powerpoint/2010/main" val="88488265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97223E-B8DA-5149-ADF1-2604C83A8338}" type="slidenum">
              <a:rPr lang="en-US"/>
              <a:pPr>
                <a:defRPr/>
              </a:pPr>
              <a:t>‹#›</a:t>
            </a:fld>
            <a:endParaRPr lang="en-US"/>
          </a:p>
        </p:txBody>
      </p:sp>
    </p:spTree>
    <p:extLst>
      <p:ext uri="{BB962C8B-B14F-4D97-AF65-F5344CB8AC3E}">
        <p14:creationId xmlns:p14="http://schemas.microsoft.com/office/powerpoint/2010/main" val="39489758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42AEA35D-AFF8-0F40-9B43-44F5F22EFC8D}" type="slidenum">
              <a:rPr lang="en-GB"/>
              <a:pPr>
                <a:defRPr/>
              </a:pPr>
              <a:t>‹#›</a:t>
            </a:fld>
            <a:endParaRPr lang="en-GB"/>
          </a:p>
        </p:txBody>
      </p:sp>
    </p:spTree>
    <p:extLst>
      <p:ext uri="{BB962C8B-B14F-4D97-AF65-F5344CB8AC3E}">
        <p14:creationId xmlns:p14="http://schemas.microsoft.com/office/powerpoint/2010/main" val="1957795863"/>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C8F81994-93C4-DE41-86E8-3675829256B7}" type="slidenum">
              <a:rPr lang="en-GB"/>
              <a:pPr>
                <a:defRPr/>
              </a:pPr>
              <a:t>‹#›</a:t>
            </a:fld>
            <a:endParaRPr lang="en-GB"/>
          </a:p>
        </p:txBody>
      </p:sp>
    </p:spTree>
    <p:extLst>
      <p:ext uri="{BB962C8B-B14F-4D97-AF65-F5344CB8AC3E}">
        <p14:creationId xmlns:p14="http://schemas.microsoft.com/office/powerpoint/2010/main" val="4122832268"/>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8F1E6F2F-2552-CE42-8720-06B684B0F880}" type="slidenum">
              <a:rPr lang="en-GB"/>
              <a:pPr>
                <a:defRPr/>
              </a:pPr>
              <a:t>‹#›</a:t>
            </a:fld>
            <a:endParaRPr lang="en-GB"/>
          </a:p>
        </p:txBody>
      </p:sp>
    </p:spTree>
    <p:extLst>
      <p:ext uri="{BB962C8B-B14F-4D97-AF65-F5344CB8AC3E}">
        <p14:creationId xmlns:p14="http://schemas.microsoft.com/office/powerpoint/2010/main" val="57315181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9E9B103B-B210-D147-AB1C-7F66D1061E1C}" type="slidenum">
              <a:rPr lang="en-GB"/>
              <a:pPr>
                <a:defRPr/>
              </a:pPr>
              <a:t>‹#›</a:t>
            </a:fld>
            <a:endParaRPr lang="en-GB"/>
          </a:p>
        </p:txBody>
      </p:sp>
    </p:spTree>
    <p:extLst>
      <p:ext uri="{BB962C8B-B14F-4D97-AF65-F5344CB8AC3E}">
        <p14:creationId xmlns:p14="http://schemas.microsoft.com/office/powerpoint/2010/main" val="245039910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338077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81D88E54-A989-674B-A36B-AD0EEC798833}" type="datetime1">
              <a:rPr lang="en-US">
                <a:solidFill>
                  <a:srgbClr val="D6ECFF"/>
                </a:solidFill>
              </a:rPr>
              <a:pPr>
                <a:defRPr/>
              </a:pPr>
              <a:t>1/20/24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CEFC2FEC-BCB1-7E4E-9731-DF1F0C2D318B}"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67047932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8EAFF9F-824A-BD43-BDBF-D0C81DEC59A8}" type="slidenum">
              <a:rPr lang="en-GB"/>
              <a:pPr>
                <a:defRPr/>
              </a:pPr>
              <a:t>‹#›</a:t>
            </a:fld>
            <a:endParaRPr lang="en-GB"/>
          </a:p>
        </p:txBody>
      </p:sp>
    </p:spTree>
    <p:extLst>
      <p:ext uri="{BB962C8B-B14F-4D97-AF65-F5344CB8AC3E}">
        <p14:creationId xmlns:p14="http://schemas.microsoft.com/office/powerpoint/2010/main" val="2728245997"/>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AB7A6A80-94CF-7547-9579-8B2517177F72}" type="slidenum">
              <a:rPr lang="en-GB"/>
              <a:pPr>
                <a:defRPr/>
              </a:pPr>
              <a:t>‹#›</a:t>
            </a:fld>
            <a:endParaRPr lang="en-GB"/>
          </a:p>
        </p:txBody>
      </p:sp>
    </p:spTree>
    <p:extLst>
      <p:ext uri="{BB962C8B-B14F-4D97-AF65-F5344CB8AC3E}">
        <p14:creationId xmlns:p14="http://schemas.microsoft.com/office/powerpoint/2010/main" val="3218286730"/>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DCE199B4-7676-3D4A-8D71-186FFED20C64}" type="slidenum">
              <a:rPr lang="en-GB"/>
              <a:pPr>
                <a:defRPr/>
              </a:pPr>
              <a:t>‹#›</a:t>
            </a:fld>
            <a:endParaRPr lang="en-GB"/>
          </a:p>
        </p:txBody>
      </p:sp>
    </p:spTree>
    <p:extLst>
      <p:ext uri="{BB962C8B-B14F-4D97-AF65-F5344CB8AC3E}">
        <p14:creationId xmlns:p14="http://schemas.microsoft.com/office/powerpoint/2010/main" val="1118903764"/>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BAEA433B-67BD-4144-A64F-906E0F1174CE}" type="slidenum">
              <a:rPr lang="en-GB"/>
              <a:pPr>
                <a:defRPr/>
              </a:pPr>
              <a:t>‹#›</a:t>
            </a:fld>
            <a:endParaRPr lang="en-GB"/>
          </a:p>
        </p:txBody>
      </p:sp>
    </p:spTree>
    <p:extLst>
      <p:ext uri="{BB962C8B-B14F-4D97-AF65-F5344CB8AC3E}">
        <p14:creationId xmlns:p14="http://schemas.microsoft.com/office/powerpoint/2010/main" val="1169666214"/>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324AF819-AED0-C440-B2E6-4055CD9D1302}" type="slidenum">
              <a:rPr lang="en-GB"/>
              <a:pPr>
                <a:defRPr/>
              </a:pPr>
              <a:t>‹#›</a:t>
            </a:fld>
            <a:endParaRPr lang="en-GB"/>
          </a:p>
        </p:txBody>
      </p:sp>
    </p:spTree>
    <p:extLst>
      <p:ext uri="{BB962C8B-B14F-4D97-AF65-F5344CB8AC3E}">
        <p14:creationId xmlns:p14="http://schemas.microsoft.com/office/powerpoint/2010/main" val="3970164646"/>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2F97B679-B0AC-D24B-9BCA-B8267790EAEE}" type="slidenum">
              <a:rPr lang="en-GB"/>
              <a:pPr>
                <a:defRPr/>
              </a:pPr>
              <a:t>‹#›</a:t>
            </a:fld>
            <a:endParaRPr lang="en-GB"/>
          </a:p>
        </p:txBody>
      </p:sp>
    </p:spTree>
    <p:extLst>
      <p:ext uri="{BB962C8B-B14F-4D97-AF65-F5344CB8AC3E}">
        <p14:creationId xmlns:p14="http://schemas.microsoft.com/office/powerpoint/2010/main" val="2974800407"/>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FA861B5-E89B-104D-B8BF-589C445633A9}" type="slidenum">
              <a:rPr lang="en-GB"/>
              <a:pPr>
                <a:defRPr/>
              </a:pPr>
              <a:t>‹#›</a:t>
            </a:fld>
            <a:endParaRPr lang="en-GB"/>
          </a:p>
        </p:txBody>
      </p:sp>
    </p:spTree>
    <p:extLst>
      <p:ext uri="{BB962C8B-B14F-4D97-AF65-F5344CB8AC3E}">
        <p14:creationId xmlns:p14="http://schemas.microsoft.com/office/powerpoint/2010/main" val="3335785860"/>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364188849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3257152077"/>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35310847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984887F1-255F-FF4C-BA0E-112E45BC2291}" type="datetime1">
              <a:rPr lang="en-US">
                <a:solidFill>
                  <a:srgbClr val="D6ECFF"/>
                </a:solidFill>
              </a:rPr>
              <a:pPr>
                <a:defRPr/>
              </a:pPr>
              <a:t>1/20/24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39881CF9-0BC8-7346-AF74-0690C18AF9C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57598368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80255189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119074264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253396234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290519775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191835064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428421652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155032342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113339546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323141882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29202193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77465D6-0735-3145-B386-1FA095E04B28}" type="datetime1">
              <a:rPr lang="en-US">
                <a:solidFill>
                  <a:srgbClr val="D6ECFF"/>
                </a:solidFill>
              </a:rPr>
              <a:pPr>
                <a:defRPr/>
              </a:pPr>
              <a:t>1/20/24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2B3D3561-8797-C942-9F96-56273303DE41}"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3271124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45798518"/>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358796590"/>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53826627"/>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6921880"/>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82934639"/>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274011513"/>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88307571"/>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78707202"/>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78862720"/>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49504787"/>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35374229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2297245"/>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r>
              <a:rPr lang="en-US"/>
              <a:t>Click to edit Master title style</a:t>
            </a:r>
          </a:p>
        </p:txBody>
      </p:sp>
      <p:sp>
        <p:nvSpPr>
          <p:cNvPr id="727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5E7F6AA5-7DB9-504D-B2DA-9BB6A02455E4}" type="slidenum">
              <a:rPr lang="en-US"/>
              <a:pPr>
                <a:defRPr/>
              </a:pPr>
              <a:t>‹#›</a:t>
            </a:fld>
            <a:endParaRPr lang="en-US"/>
          </a:p>
        </p:txBody>
      </p:sp>
    </p:spTree>
    <p:extLst>
      <p:ext uri="{BB962C8B-B14F-4D97-AF65-F5344CB8AC3E}">
        <p14:creationId xmlns:p14="http://schemas.microsoft.com/office/powerpoint/2010/main" val="69730424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17909F-C7EA-C04A-843B-3C67FB6E8DB4}" type="slidenum">
              <a:rPr lang="en-US"/>
              <a:pPr>
                <a:defRPr/>
              </a:pPr>
              <a:t>‹#›</a:t>
            </a:fld>
            <a:endParaRPr lang="en-US"/>
          </a:p>
        </p:txBody>
      </p:sp>
    </p:spTree>
    <p:extLst>
      <p:ext uri="{BB962C8B-B14F-4D97-AF65-F5344CB8AC3E}">
        <p14:creationId xmlns:p14="http://schemas.microsoft.com/office/powerpoint/2010/main" val="2797302151"/>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8AEEB3-18FD-7D49-90A8-B41EA91F1F66}" type="slidenum">
              <a:rPr lang="en-US"/>
              <a:pPr>
                <a:defRPr/>
              </a:pPr>
              <a:t>‹#›</a:t>
            </a:fld>
            <a:endParaRPr lang="en-US"/>
          </a:p>
        </p:txBody>
      </p:sp>
    </p:spTree>
    <p:extLst>
      <p:ext uri="{BB962C8B-B14F-4D97-AF65-F5344CB8AC3E}">
        <p14:creationId xmlns:p14="http://schemas.microsoft.com/office/powerpoint/2010/main" val="208375528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0047570-9782-C147-9639-8491DFE8E01A}" type="slidenum">
              <a:rPr lang="en-US"/>
              <a:pPr>
                <a:defRPr/>
              </a:pPr>
              <a:t>‹#›</a:t>
            </a:fld>
            <a:endParaRPr lang="en-US"/>
          </a:p>
        </p:txBody>
      </p:sp>
    </p:spTree>
    <p:extLst>
      <p:ext uri="{BB962C8B-B14F-4D97-AF65-F5344CB8AC3E}">
        <p14:creationId xmlns:p14="http://schemas.microsoft.com/office/powerpoint/2010/main" val="76416722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047130-9FC1-ED44-8DE9-10F06EA911F0}" type="slidenum">
              <a:rPr lang="en-US"/>
              <a:pPr>
                <a:defRPr/>
              </a:pPr>
              <a:t>‹#›</a:t>
            </a:fld>
            <a:endParaRPr lang="en-US"/>
          </a:p>
        </p:txBody>
      </p:sp>
    </p:spTree>
    <p:extLst>
      <p:ext uri="{BB962C8B-B14F-4D97-AF65-F5344CB8AC3E}">
        <p14:creationId xmlns:p14="http://schemas.microsoft.com/office/powerpoint/2010/main" val="225121231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1285F66-6604-D240-B104-82E97DBE73DC}" type="slidenum">
              <a:rPr lang="en-US"/>
              <a:pPr>
                <a:defRPr/>
              </a:pPr>
              <a:t>‹#›</a:t>
            </a:fld>
            <a:endParaRPr lang="en-US"/>
          </a:p>
        </p:txBody>
      </p:sp>
    </p:spTree>
    <p:extLst>
      <p:ext uri="{BB962C8B-B14F-4D97-AF65-F5344CB8AC3E}">
        <p14:creationId xmlns:p14="http://schemas.microsoft.com/office/powerpoint/2010/main" val="123786835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7381F5-57CF-354A-A08A-D5D52C4A35C3}" type="slidenum">
              <a:rPr lang="en-US"/>
              <a:pPr>
                <a:defRPr/>
              </a:pPr>
              <a:t>‹#›</a:t>
            </a:fld>
            <a:endParaRPr lang="en-US"/>
          </a:p>
        </p:txBody>
      </p:sp>
    </p:spTree>
    <p:extLst>
      <p:ext uri="{BB962C8B-B14F-4D97-AF65-F5344CB8AC3E}">
        <p14:creationId xmlns:p14="http://schemas.microsoft.com/office/powerpoint/2010/main" val="143611871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D72EB8B-0089-4E48-B1F7-56505B7D828F}" type="slidenum">
              <a:rPr lang="en-US"/>
              <a:pPr>
                <a:defRPr/>
              </a:pPr>
              <a:t>‹#›</a:t>
            </a:fld>
            <a:endParaRPr lang="en-US"/>
          </a:p>
        </p:txBody>
      </p:sp>
    </p:spTree>
    <p:extLst>
      <p:ext uri="{BB962C8B-B14F-4D97-AF65-F5344CB8AC3E}">
        <p14:creationId xmlns:p14="http://schemas.microsoft.com/office/powerpoint/2010/main" val="169977377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63DC22-11EA-5C4F-9785-899ADC30F08A}" type="slidenum">
              <a:rPr lang="en-US"/>
              <a:pPr>
                <a:defRPr/>
              </a:pPr>
              <a:t>‹#›</a:t>
            </a:fld>
            <a:endParaRPr lang="en-US"/>
          </a:p>
        </p:txBody>
      </p:sp>
    </p:spTree>
    <p:extLst>
      <p:ext uri="{BB962C8B-B14F-4D97-AF65-F5344CB8AC3E}">
        <p14:creationId xmlns:p14="http://schemas.microsoft.com/office/powerpoint/2010/main" val="156313896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134334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FE2BE0-8D20-A04F-A6A2-55BF15FC654A}" type="slidenum">
              <a:rPr lang="en-US"/>
              <a:pPr>
                <a:defRPr/>
              </a:pPr>
              <a:t>‹#›</a:t>
            </a:fld>
            <a:endParaRPr lang="en-US"/>
          </a:p>
        </p:txBody>
      </p:sp>
    </p:spTree>
    <p:extLst>
      <p:ext uri="{BB962C8B-B14F-4D97-AF65-F5344CB8AC3E}">
        <p14:creationId xmlns:p14="http://schemas.microsoft.com/office/powerpoint/2010/main" val="387500820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BC909E-2B53-324C-939A-5897A572CF56}" type="slidenum">
              <a:rPr lang="en-US"/>
              <a:pPr>
                <a:defRPr/>
              </a:pPr>
              <a:t>‹#›</a:t>
            </a:fld>
            <a:endParaRPr lang="en-US"/>
          </a:p>
        </p:txBody>
      </p:sp>
    </p:spTree>
    <p:extLst>
      <p:ext uri="{BB962C8B-B14F-4D97-AF65-F5344CB8AC3E}">
        <p14:creationId xmlns:p14="http://schemas.microsoft.com/office/powerpoint/2010/main" val="154081273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3488821"/>
      </p:ext>
    </p:extLst>
  </p:cSld>
  <p:clrMapOvr>
    <a:masterClrMapping/>
  </p:clrMapOvr>
  <p:transition>
    <p:wheel spokes="0"/>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5871119"/>
      </p:ext>
    </p:extLst>
  </p:cSld>
  <p:clrMapOvr>
    <a:masterClrMapping/>
  </p:clrMapOvr>
  <p:transition>
    <p:wheel spokes="0"/>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1527300"/>
      </p:ext>
    </p:extLst>
  </p:cSld>
  <p:clrMapOvr>
    <a:masterClrMapping/>
  </p:clrMapOvr>
  <p:transition>
    <p:wheel spokes="0"/>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1105629"/>
      </p:ext>
    </p:extLst>
  </p:cSld>
  <p:clrMapOvr>
    <a:masterClrMapping/>
  </p:clrMapOvr>
  <p:transition>
    <p:wheel spokes="0"/>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4864796"/>
      </p:ext>
    </p:extLst>
  </p:cSld>
  <p:clrMapOvr>
    <a:masterClrMapping/>
  </p:clrMapOvr>
  <p:transition>
    <p:wheel spokes="0"/>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30736209"/>
      </p:ext>
    </p:extLst>
  </p:cSld>
  <p:clrMapOvr>
    <a:masterClrMapping/>
  </p:clrMapOvr>
  <p:transition>
    <p:wheel spokes="0"/>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82394"/>
      </p:ext>
    </p:extLst>
  </p:cSld>
  <p:clrMapOvr>
    <a:masterClrMapping/>
  </p:clrMapOvr>
  <p:transition>
    <p:wheel spokes="0"/>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53240071"/>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0034698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3252782"/>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2987797"/>
      </p:ext>
    </p:extLst>
  </p:cSld>
  <p:clrMapOvr>
    <a:masterClrMapping/>
  </p:clrMapOvr>
  <p:transition>
    <p:wheel spokes="0"/>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0873437"/>
      </p:ext>
    </p:extLst>
  </p:cSld>
  <p:clrMapOvr>
    <a:masterClrMapping/>
  </p:clrMapOvr>
  <p:transition>
    <p:wheel spokes="0"/>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0D6058-A2D2-F54D-84DF-B0C8EE5177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2475932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2954"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82955"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smtClean="0"/>
            </a:lvl1pPr>
          </a:lstStyle>
          <a:p>
            <a:pPr>
              <a:defRPr/>
            </a:pPr>
            <a:fld id="{BC96613D-ECE4-4349-A092-6181AC6A97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0936088"/>
      </p:ext>
    </p:extLst>
  </p:cSld>
  <p:clrMapOvr>
    <a:masterClrMapping/>
  </p:clrMapOvr>
  <p:transition advClick="0" advTm="5000"/>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B2CEE3D-CFC5-BD4E-A73A-1FDC4576E6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7489023"/>
      </p:ext>
    </p:extLst>
  </p:cSld>
  <p:clrMapOvr>
    <a:masterClrMapping/>
  </p:clrMapOvr>
  <p:transition advClick="0" advTm="5000"/>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4A3DE3CC-2AE2-CB4C-91F6-648226E8CF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52178054"/>
      </p:ext>
    </p:extLst>
  </p:cSld>
  <p:clrMapOvr>
    <a:masterClrMapping/>
  </p:clrMapOvr>
  <p:transition advClick="0" advTm="5000"/>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C6B9995E-CCB6-1747-934C-1305F492B8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9947628"/>
      </p:ext>
    </p:extLst>
  </p:cSld>
  <p:clrMapOvr>
    <a:masterClrMapping/>
  </p:clrMapOvr>
  <p:transition advClick="0" advTm="5000"/>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2D5A4D1D-95E3-6B4F-840D-1DE94C35D5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8103442"/>
      </p:ext>
    </p:extLst>
  </p:cSld>
  <p:clrMapOvr>
    <a:masterClrMapping/>
  </p:clrMapOvr>
  <p:transition advClick="0" advTm="5000"/>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74D5C52-03B2-1748-BA9E-277747D506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6712184"/>
      </p:ext>
    </p:extLst>
  </p:cSld>
  <p:clrMapOvr>
    <a:masterClrMapping/>
  </p:clrMapOvr>
  <p:transition advClick="0" advTm="5000"/>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8128768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EA9C2E45-4C6F-054F-B4A8-5D367C0873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1209454"/>
      </p:ext>
    </p:extLst>
  </p:cSld>
  <p:clrMapOvr>
    <a:masterClrMapping/>
  </p:clrMapOvr>
  <p:transition advClick="0" advTm="5000"/>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B324510B-FEE5-8443-BAF3-3B7C84D396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4039350"/>
      </p:ext>
    </p:extLst>
  </p:cSld>
  <p:clrMapOvr>
    <a:masterClrMapping/>
  </p:clrMapOvr>
  <p:transition advClick="0" advTm="5000"/>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7219ED03-BB95-9D48-AF29-2FAC3F6C2D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2446033"/>
      </p:ext>
    </p:extLst>
  </p:cSld>
  <p:clrMapOvr>
    <a:masterClrMapping/>
  </p:clrMapOvr>
  <p:transition advClick="0" advTm="5000"/>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88EFE429-E812-0943-93E7-DED73160F9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9535241"/>
      </p:ext>
    </p:extLst>
  </p:cSld>
  <p:clrMapOvr>
    <a:masterClrMapping/>
  </p:clrMapOvr>
  <p:transition advClick="0" advTm="5000"/>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4ED43E1-5903-2347-9F81-39FB8BBF4C2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6977162"/>
      </p:ext>
    </p:extLst>
  </p:cSld>
  <p:clrMapOvr>
    <a:masterClrMapping/>
  </p:clrMapOvr>
  <p:transition advClick="0" advTm="5000"/>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1481462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06708222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15404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867811244"/>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7427640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93868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7390984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83470334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4505568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89158131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1492475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26416645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42664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768826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789909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0071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44513517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788050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04124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62163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04398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93191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199718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79953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332683306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97632312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1074207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74928501"/>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C6AC627-A1B0-5249-BA29-F3FA638BEB1A}"/>
              </a:ext>
            </a:extLst>
          </p:cNvPr>
          <p:cNvSpPr>
            <a:spLocks noGrp="1"/>
          </p:cNvSpPr>
          <p:nvPr>
            <p:ph type="dt" sz="half" idx="10"/>
          </p:nvPr>
        </p:nvSpPr>
        <p:spPr/>
        <p:txBody>
          <a:bodyPr/>
          <a:lstStyle>
            <a:lvl1pPr>
              <a:defRPr/>
            </a:lvl1pPr>
          </a:lstStyle>
          <a:p>
            <a:pPr>
              <a:defRPr/>
            </a:pPr>
            <a:fld id="{2443FE93-EC1B-9244-919C-BE971C298DCD}"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ED602084-3393-314D-B7C3-0F549F5BD63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798956-EF25-FB4A-8E78-79BA8D3B1288}"/>
              </a:ext>
            </a:extLst>
          </p:cNvPr>
          <p:cNvSpPr>
            <a:spLocks noGrp="1"/>
          </p:cNvSpPr>
          <p:nvPr>
            <p:ph type="sldNum" sz="quarter" idx="12"/>
          </p:nvPr>
        </p:nvSpPr>
        <p:spPr/>
        <p:txBody>
          <a:bodyPr/>
          <a:lstStyle>
            <a:lvl1pPr>
              <a:defRPr/>
            </a:lvl1pPr>
          </a:lstStyle>
          <a:p>
            <a:pPr>
              <a:defRPr/>
            </a:pPr>
            <a:fld id="{3FA71DAF-AC6E-4145-8714-433637246065}" type="slidenum">
              <a:rPr lang="en-US" altLang="en-US"/>
              <a:pPr>
                <a:defRPr/>
              </a:pPr>
              <a:t>‹#›</a:t>
            </a:fld>
            <a:endParaRPr lang="en-US" altLang="en-US"/>
          </a:p>
        </p:txBody>
      </p:sp>
    </p:spTree>
    <p:extLst>
      <p:ext uri="{BB962C8B-B14F-4D97-AF65-F5344CB8AC3E}">
        <p14:creationId xmlns:p14="http://schemas.microsoft.com/office/powerpoint/2010/main" val="371471789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7D748F-485B-FA49-9351-54A3B2EFB762}"/>
              </a:ext>
            </a:extLst>
          </p:cNvPr>
          <p:cNvSpPr>
            <a:spLocks noGrp="1"/>
          </p:cNvSpPr>
          <p:nvPr>
            <p:ph type="dt" sz="half" idx="10"/>
          </p:nvPr>
        </p:nvSpPr>
        <p:spPr/>
        <p:txBody>
          <a:bodyPr/>
          <a:lstStyle>
            <a:lvl1pPr>
              <a:defRPr/>
            </a:lvl1pPr>
          </a:lstStyle>
          <a:p>
            <a:pPr>
              <a:defRPr/>
            </a:pPr>
            <a:fld id="{D7142B93-EEB8-5545-965E-1BA6780FDB3F}"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3CD8A9A7-68C5-6C42-9675-E8809426635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B692926-9CD1-D34A-8AF6-1C1BC1187D45}"/>
              </a:ext>
            </a:extLst>
          </p:cNvPr>
          <p:cNvSpPr>
            <a:spLocks noGrp="1"/>
          </p:cNvSpPr>
          <p:nvPr>
            <p:ph type="sldNum" sz="quarter" idx="12"/>
          </p:nvPr>
        </p:nvSpPr>
        <p:spPr/>
        <p:txBody>
          <a:bodyPr/>
          <a:lstStyle>
            <a:lvl1pPr>
              <a:defRPr/>
            </a:lvl1pPr>
          </a:lstStyle>
          <a:p>
            <a:pPr>
              <a:defRPr/>
            </a:pPr>
            <a:fld id="{CB01EE78-E421-4841-A96B-44B9D86755BA}" type="slidenum">
              <a:rPr lang="en-US" altLang="en-US"/>
              <a:pPr>
                <a:defRPr/>
              </a:pPr>
              <a:t>‹#›</a:t>
            </a:fld>
            <a:endParaRPr lang="en-US" altLang="en-US"/>
          </a:p>
        </p:txBody>
      </p:sp>
    </p:spTree>
    <p:extLst>
      <p:ext uri="{BB962C8B-B14F-4D97-AF65-F5344CB8AC3E}">
        <p14:creationId xmlns:p14="http://schemas.microsoft.com/office/powerpoint/2010/main" val="280365653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87341A7-C70A-1247-BC70-8AAA2F07A9B5}"/>
              </a:ext>
            </a:extLst>
          </p:cNvPr>
          <p:cNvSpPr>
            <a:spLocks noGrp="1"/>
          </p:cNvSpPr>
          <p:nvPr>
            <p:ph type="dt" sz="half" idx="10"/>
          </p:nvPr>
        </p:nvSpPr>
        <p:spPr/>
        <p:txBody>
          <a:bodyPr/>
          <a:lstStyle>
            <a:lvl1pPr>
              <a:defRPr/>
            </a:lvl1pPr>
          </a:lstStyle>
          <a:p>
            <a:pPr>
              <a:defRPr/>
            </a:pPr>
            <a:fld id="{56975A6E-9F39-7340-B366-713EAE5BEF38}"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8F1CBA86-95ED-D545-9511-270E9CAAB7A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A534999-0E08-C04C-A51F-8D5106C79E28}"/>
              </a:ext>
            </a:extLst>
          </p:cNvPr>
          <p:cNvSpPr>
            <a:spLocks noGrp="1"/>
          </p:cNvSpPr>
          <p:nvPr>
            <p:ph type="sldNum" sz="quarter" idx="12"/>
          </p:nvPr>
        </p:nvSpPr>
        <p:spPr/>
        <p:txBody>
          <a:bodyPr/>
          <a:lstStyle>
            <a:lvl1pPr>
              <a:defRPr/>
            </a:lvl1pPr>
          </a:lstStyle>
          <a:p>
            <a:pPr>
              <a:defRPr/>
            </a:pPr>
            <a:fld id="{2A5BC6E2-195A-8B4A-AD92-A0BB947FEE50}" type="slidenum">
              <a:rPr lang="en-US" altLang="en-US"/>
              <a:pPr>
                <a:defRPr/>
              </a:pPr>
              <a:t>‹#›</a:t>
            </a:fld>
            <a:endParaRPr lang="en-US" altLang="en-US"/>
          </a:p>
        </p:txBody>
      </p:sp>
    </p:spTree>
    <p:extLst>
      <p:ext uri="{BB962C8B-B14F-4D97-AF65-F5344CB8AC3E}">
        <p14:creationId xmlns:p14="http://schemas.microsoft.com/office/powerpoint/2010/main" val="194577504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948DDA8-3645-F649-9B44-A047E981CABD}"/>
              </a:ext>
            </a:extLst>
          </p:cNvPr>
          <p:cNvSpPr>
            <a:spLocks noGrp="1"/>
          </p:cNvSpPr>
          <p:nvPr>
            <p:ph type="dt" sz="half" idx="10"/>
          </p:nvPr>
        </p:nvSpPr>
        <p:spPr/>
        <p:txBody>
          <a:bodyPr/>
          <a:lstStyle>
            <a:lvl1pPr>
              <a:defRPr/>
            </a:lvl1pPr>
          </a:lstStyle>
          <a:p>
            <a:pPr>
              <a:defRPr/>
            </a:pPr>
            <a:fld id="{C36CD35C-CBB1-AD42-87A4-C9B85EC002F7}" type="datetimeFigureOut">
              <a:rPr lang="en-US" altLang="en-US"/>
              <a:pPr>
                <a:defRPr/>
              </a:pPr>
              <a:t>1/20/24</a:t>
            </a:fld>
            <a:endParaRPr lang="en-US" altLang="en-US"/>
          </a:p>
        </p:txBody>
      </p:sp>
      <p:sp>
        <p:nvSpPr>
          <p:cNvPr id="6" name="Footer Placeholder 4">
            <a:extLst>
              <a:ext uri="{FF2B5EF4-FFF2-40B4-BE49-F238E27FC236}">
                <a16:creationId xmlns:a16="http://schemas.microsoft.com/office/drawing/2014/main" id="{D890034F-47C5-6442-865B-2DDAB96B8C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881C3-6882-8A41-B8E3-36427415E9A1}"/>
              </a:ext>
            </a:extLst>
          </p:cNvPr>
          <p:cNvSpPr>
            <a:spLocks noGrp="1"/>
          </p:cNvSpPr>
          <p:nvPr>
            <p:ph type="sldNum" sz="quarter" idx="12"/>
          </p:nvPr>
        </p:nvSpPr>
        <p:spPr/>
        <p:txBody>
          <a:bodyPr/>
          <a:lstStyle>
            <a:lvl1pPr>
              <a:defRPr/>
            </a:lvl1pPr>
          </a:lstStyle>
          <a:p>
            <a:pPr>
              <a:defRPr/>
            </a:pPr>
            <a:fld id="{BE0E3DD3-D3B9-4A4E-86A6-6D3DF06205D8}" type="slidenum">
              <a:rPr lang="en-US" altLang="en-US"/>
              <a:pPr>
                <a:defRPr/>
              </a:pPr>
              <a:t>‹#›</a:t>
            </a:fld>
            <a:endParaRPr lang="en-US" altLang="en-US"/>
          </a:p>
        </p:txBody>
      </p:sp>
    </p:spTree>
    <p:extLst>
      <p:ext uri="{BB962C8B-B14F-4D97-AF65-F5344CB8AC3E}">
        <p14:creationId xmlns:p14="http://schemas.microsoft.com/office/powerpoint/2010/main" val="367270937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1C65654-64D0-F84B-810A-1C1E4EA40116}"/>
              </a:ext>
            </a:extLst>
          </p:cNvPr>
          <p:cNvSpPr>
            <a:spLocks noGrp="1"/>
          </p:cNvSpPr>
          <p:nvPr>
            <p:ph type="dt" sz="half" idx="10"/>
          </p:nvPr>
        </p:nvSpPr>
        <p:spPr/>
        <p:txBody>
          <a:bodyPr/>
          <a:lstStyle>
            <a:lvl1pPr>
              <a:defRPr/>
            </a:lvl1pPr>
          </a:lstStyle>
          <a:p>
            <a:pPr>
              <a:defRPr/>
            </a:pPr>
            <a:fld id="{C7018B3D-5D61-CF44-BE8E-1668E5890E3B}" type="datetimeFigureOut">
              <a:rPr lang="en-US" altLang="en-US"/>
              <a:pPr>
                <a:defRPr/>
              </a:pPr>
              <a:t>1/20/24</a:t>
            </a:fld>
            <a:endParaRPr lang="en-US" altLang="en-US"/>
          </a:p>
        </p:txBody>
      </p:sp>
      <p:sp>
        <p:nvSpPr>
          <p:cNvPr id="8" name="Footer Placeholder 4">
            <a:extLst>
              <a:ext uri="{FF2B5EF4-FFF2-40B4-BE49-F238E27FC236}">
                <a16:creationId xmlns:a16="http://schemas.microsoft.com/office/drawing/2014/main" id="{8EA024F4-C193-D743-8580-1204E9D69CA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7CDA281E-EF93-A341-8E0C-08D70024A0AE}"/>
              </a:ext>
            </a:extLst>
          </p:cNvPr>
          <p:cNvSpPr>
            <a:spLocks noGrp="1"/>
          </p:cNvSpPr>
          <p:nvPr>
            <p:ph type="sldNum" sz="quarter" idx="12"/>
          </p:nvPr>
        </p:nvSpPr>
        <p:spPr/>
        <p:txBody>
          <a:bodyPr/>
          <a:lstStyle>
            <a:lvl1pPr>
              <a:defRPr/>
            </a:lvl1pPr>
          </a:lstStyle>
          <a:p>
            <a:pPr>
              <a:defRPr/>
            </a:pPr>
            <a:fld id="{1C56FDED-2B44-1A40-88E4-46938E6A2768}" type="slidenum">
              <a:rPr lang="en-US" altLang="en-US"/>
              <a:pPr>
                <a:defRPr/>
              </a:pPr>
              <a:t>‹#›</a:t>
            </a:fld>
            <a:endParaRPr lang="en-US" altLang="en-US"/>
          </a:p>
        </p:txBody>
      </p:sp>
    </p:spTree>
    <p:extLst>
      <p:ext uri="{BB962C8B-B14F-4D97-AF65-F5344CB8AC3E}">
        <p14:creationId xmlns:p14="http://schemas.microsoft.com/office/powerpoint/2010/main" val="65762973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BE1C4A-2D93-5C4E-BE62-083702A0A289}"/>
              </a:ext>
            </a:extLst>
          </p:cNvPr>
          <p:cNvSpPr>
            <a:spLocks noGrp="1"/>
          </p:cNvSpPr>
          <p:nvPr>
            <p:ph type="dt" sz="half" idx="10"/>
          </p:nvPr>
        </p:nvSpPr>
        <p:spPr/>
        <p:txBody>
          <a:bodyPr/>
          <a:lstStyle>
            <a:lvl1pPr>
              <a:defRPr/>
            </a:lvl1pPr>
          </a:lstStyle>
          <a:p>
            <a:pPr>
              <a:defRPr/>
            </a:pPr>
            <a:fld id="{9ED50712-5E27-FA49-92CB-B36B2B22A1B0}" type="datetimeFigureOut">
              <a:rPr lang="en-US" altLang="en-US"/>
              <a:pPr>
                <a:defRPr/>
              </a:pPr>
              <a:t>1/20/24</a:t>
            </a:fld>
            <a:endParaRPr lang="en-US" altLang="en-US"/>
          </a:p>
        </p:txBody>
      </p:sp>
      <p:sp>
        <p:nvSpPr>
          <p:cNvPr id="4" name="Footer Placeholder 4">
            <a:extLst>
              <a:ext uri="{FF2B5EF4-FFF2-40B4-BE49-F238E27FC236}">
                <a16:creationId xmlns:a16="http://schemas.microsoft.com/office/drawing/2014/main" id="{48FEB6AD-5D26-214F-9B82-CB83BF92E3B0}"/>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268179-FE86-7A4F-AD63-C3B3F512DF8A}"/>
              </a:ext>
            </a:extLst>
          </p:cNvPr>
          <p:cNvSpPr>
            <a:spLocks noGrp="1"/>
          </p:cNvSpPr>
          <p:nvPr>
            <p:ph type="sldNum" sz="quarter" idx="12"/>
          </p:nvPr>
        </p:nvSpPr>
        <p:spPr/>
        <p:txBody>
          <a:bodyPr/>
          <a:lstStyle>
            <a:lvl1pPr>
              <a:defRPr/>
            </a:lvl1pPr>
          </a:lstStyle>
          <a:p>
            <a:pPr>
              <a:defRPr/>
            </a:pPr>
            <a:fld id="{8E65B047-2BF4-764D-A8B3-31F37A72659B}" type="slidenum">
              <a:rPr lang="en-US" altLang="en-US"/>
              <a:pPr>
                <a:defRPr/>
              </a:pPr>
              <a:t>‹#›</a:t>
            </a:fld>
            <a:endParaRPr lang="en-US" altLang="en-US"/>
          </a:p>
        </p:txBody>
      </p:sp>
    </p:spTree>
    <p:extLst>
      <p:ext uri="{BB962C8B-B14F-4D97-AF65-F5344CB8AC3E}">
        <p14:creationId xmlns:p14="http://schemas.microsoft.com/office/powerpoint/2010/main" val="429303652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E88D7C1-E64B-6045-9691-2D7947FEFE5F}"/>
              </a:ext>
            </a:extLst>
          </p:cNvPr>
          <p:cNvSpPr>
            <a:spLocks noGrp="1"/>
          </p:cNvSpPr>
          <p:nvPr>
            <p:ph type="dt" sz="half" idx="10"/>
          </p:nvPr>
        </p:nvSpPr>
        <p:spPr/>
        <p:txBody>
          <a:bodyPr/>
          <a:lstStyle>
            <a:lvl1pPr>
              <a:defRPr/>
            </a:lvl1pPr>
          </a:lstStyle>
          <a:p>
            <a:pPr>
              <a:defRPr/>
            </a:pPr>
            <a:fld id="{19D5984B-0173-9149-9A83-92B604AF5DE5}" type="datetimeFigureOut">
              <a:rPr lang="en-US" altLang="en-US"/>
              <a:pPr>
                <a:defRPr/>
              </a:pPr>
              <a:t>1/20/24</a:t>
            </a:fld>
            <a:endParaRPr lang="en-US" altLang="en-US"/>
          </a:p>
        </p:txBody>
      </p:sp>
      <p:sp>
        <p:nvSpPr>
          <p:cNvPr id="3" name="Footer Placeholder 4">
            <a:extLst>
              <a:ext uri="{FF2B5EF4-FFF2-40B4-BE49-F238E27FC236}">
                <a16:creationId xmlns:a16="http://schemas.microsoft.com/office/drawing/2014/main" id="{A56490A6-F43C-3442-908C-5E7ABF5FEFA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C9D41D4-372E-BF47-97C3-A104D4FF1678}"/>
              </a:ext>
            </a:extLst>
          </p:cNvPr>
          <p:cNvSpPr>
            <a:spLocks noGrp="1"/>
          </p:cNvSpPr>
          <p:nvPr>
            <p:ph type="sldNum" sz="quarter" idx="12"/>
          </p:nvPr>
        </p:nvSpPr>
        <p:spPr/>
        <p:txBody>
          <a:bodyPr/>
          <a:lstStyle>
            <a:lvl1pPr>
              <a:defRPr/>
            </a:lvl1pPr>
          </a:lstStyle>
          <a:p>
            <a:pPr>
              <a:defRPr/>
            </a:pPr>
            <a:fld id="{65D11AF1-C475-4649-8377-0C3B0AD8FC11}" type="slidenum">
              <a:rPr lang="en-US" altLang="en-US"/>
              <a:pPr>
                <a:defRPr/>
              </a:pPr>
              <a:t>‹#›</a:t>
            </a:fld>
            <a:endParaRPr lang="en-US" altLang="en-US"/>
          </a:p>
        </p:txBody>
      </p:sp>
    </p:spTree>
    <p:extLst>
      <p:ext uri="{BB962C8B-B14F-4D97-AF65-F5344CB8AC3E}">
        <p14:creationId xmlns:p14="http://schemas.microsoft.com/office/powerpoint/2010/main" val="34989915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EC12373-F0A6-7A4A-AA52-D5743E4A3531}"/>
              </a:ext>
            </a:extLst>
          </p:cNvPr>
          <p:cNvSpPr>
            <a:spLocks noGrp="1"/>
          </p:cNvSpPr>
          <p:nvPr>
            <p:ph type="dt" sz="half" idx="10"/>
          </p:nvPr>
        </p:nvSpPr>
        <p:spPr/>
        <p:txBody>
          <a:bodyPr/>
          <a:lstStyle>
            <a:lvl1pPr>
              <a:defRPr/>
            </a:lvl1pPr>
          </a:lstStyle>
          <a:p>
            <a:pPr>
              <a:defRPr/>
            </a:pPr>
            <a:fld id="{1E0F8231-745B-1F41-81E4-E1F83F75454A}" type="datetimeFigureOut">
              <a:rPr lang="en-US" altLang="en-US"/>
              <a:pPr>
                <a:defRPr/>
              </a:pPr>
              <a:t>1/20/24</a:t>
            </a:fld>
            <a:endParaRPr lang="en-US" altLang="en-US"/>
          </a:p>
        </p:txBody>
      </p:sp>
      <p:sp>
        <p:nvSpPr>
          <p:cNvPr id="6" name="Footer Placeholder 4">
            <a:extLst>
              <a:ext uri="{FF2B5EF4-FFF2-40B4-BE49-F238E27FC236}">
                <a16:creationId xmlns:a16="http://schemas.microsoft.com/office/drawing/2014/main" id="{A481D09A-22A9-4C44-8B70-E57E9FC5247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8054844-418B-2748-BAC3-50DDC2136F1A}"/>
              </a:ext>
            </a:extLst>
          </p:cNvPr>
          <p:cNvSpPr>
            <a:spLocks noGrp="1"/>
          </p:cNvSpPr>
          <p:nvPr>
            <p:ph type="sldNum" sz="quarter" idx="12"/>
          </p:nvPr>
        </p:nvSpPr>
        <p:spPr/>
        <p:txBody>
          <a:bodyPr/>
          <a:lstStyle>
            <a:lvl1pPr>
              <a:defRPr/>
            </a:lvl1pPr>
          </a:lstStyle>
          <a:p>
            <a:pPr>
              <a:defRPr/>
            </a:pPr>
            <a:fld id="{2FA895B6-4B95-9A49-BD6A-1E1A11CA0522}" type="slidenum">
              <a:rPr lang="en-US" altLang="en-US"/>
              <a:pPr>
                <a:defRPr/>
              </a:pPr>
              <a:t>‹#›</a:t>
            </a:fld>
            <a:endParaRPr lang="en-US" altLang="en-US"/>
          </a:p>
        </p:txBody>
      </p:sp>
    </p:spTree>
    <p:extLst>
      <p:ext uri="{BB962C8B-B14F-4D97-AF65-F5344CB8AC3E}">
        <p14:creationId xmlns:p14="http://schemas.microsoft.com/office/powerpoint/2010/main" val="359570986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12D4696-FF21-484A-96D6-141A47DB3686}"/>
              </a:ext>
            </a:extLst>
          </p:cNvPr>
          <p:cNvSpPr>
            <a:spLocks noGrp="1"/>
          </p:cNvSpPr>
          <p:nvPr>
            <p:ph type="dt" sz="half" idx="10"/>
          </p:nvPr>
        </p:nvSpPr>
        <p:spPr/>
        <p:txBody>
          <a:bodyPr/>
          <a:lstStyle>
            <a:lvl1pPr>
              <a:defRPr/>
            </a:lvl1pPr>
          </a:lstStyle>
          <a:p>
            <a:pPr>
              <a:defRPr/>
            </a:pPr>
            <a:fld id="{012A7846-B1DC-DD4A-A123-BC9106B5C47D}" type="datetimeFigureOut">
              <a:rPr lang="en-US" altLang="en-US"/>
              <a:pPr>
                <a:defRPr/>
              </a:pPr>
              <a:t>1/20/24</a:t>
            </a:fld>
            <a:endParaRPr lang="en-US" altLang="en-US"/>
          </a:p>
        </p:txBody>
      </p:sp>
      <p:sp>
        <p:nvSpPr>
          <p:cNvPr id="6" name="Footer Placeholder 4">
            <a:extLst>
              <a:ext uri="{FF2B5EF4-FFF2-40B4-BE49-F238E27FC236}">
                <a16:creationId xmlns:a16="http://schemas.microsoft.com/office/drawing/2014/main" id="{900597E4-D9E2-2C4C-9AF6-B0C430D348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0AFA47F-6741-CA4D-A8ED-A287C785B22C}"/>
              </a:ext>
            </a:extLst>
          </p:cNvPr>
          <p:cNvSpPr>
            <a:spLocks noGrp="1"/>
          </p:cNvSpPr>
          <p:nvPr>
            <p:ph type="sldNum" sz="quarter" idx="12"/>
          </p:nvPr>
        </p:nvSpPr>
        <p:spPr/>
        <p:txBody>
          <a:bodyPr/>
          <a:lstStyle>
            <a:lvl1pPr>
              <a:defRPr/>
            </a:lvl1pPr>
          </a:lstStyle>
          <a:p>
            <a:pPr>
              <a:defRPr/>
            </a:pPr>
            <a:fld id="{3FFD5624-9045-9F48-9740-B3F0E29192BB}" type="slidenum">
              <a:rPr lang="en-US" altLang="en-US"/>
              <a:pPr>
                <a:defRPr/>
              </a:pPr>
              <a:t>‹#›</a:t>
            </a:fld>
            <a:endParaRPr lang="en-US" altLang="en-US"/>
          </a:p>
        </p:txBody>
      </p:sp>
    </p:spTree>
    <p:extLst>
      <p:ext uri="{BB962C8B-B14F-4D97-AF65-F5344CB8AC3E}">
        <p14:creationId xmlns:p14="http://schemas.microsoft.com/office/powerpoint/2010/main" val="155544369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E51226-91A6-EB48-814E-0B7379D3D4B8}"/>
              </a:ext>
            </a:extLst>
          </p:cNvPr>
          <p:cNvSpPr>
            <a:spLocks noGrp="1"/>
          </p:cNvSpPr>
          <p:nvPr>
            <p:ph type="dt" sz="half" idx="10"/>
          </p:nvPr>
        </p:nvSpPr>
        <p:spPr/>
        <p:txBody>
          <a:bodyPr/>
          <a:lstStyle>
            <a:lvl1pPr>
              <a:defRPr/>
            </a:lvl1pPr>
          </a:lstStyle>
          <a:p>
            <a:pPr>
              <a:defRPr/>
            </a:pPr>
            <a:fld id="{D5641020-7C28-9E4C-BD98-84E31582925D}"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3140F465-277E-EB44-A800-8C867BF2C3D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3B01EA4-7253-9A4B-96AF-5C5E1D6CE19C}"/>
              </a:ext>
            </a:extLst>
          </p:cNvPr>
          <p:cNvSpPr>
            <a:spLocks noGrp="1"/>
          </p:cNvSpPr>
          <p:nvPr>
            <p:ph type="sldNum" sz="quarter" idx="12"/>
          </p:nvPr>
        </p:nvSpPr>
        <p:spPr/>
        <p:txBody>
          <a:bodyPr/>
          <a:lstStyle>
            <a:lvl1pPr>
              <a:defRPr/>
            </a:lvl1pPr>
          </a:lstStyle>
          <a:p>
            <a:pPr>
              <a:defRPr/>
            </a:pPr>
            <a:fld id="{AFC40C8D-913C-814B-804E-42871431FEC1}" type="slidenum">
              <a:rPr lang="en-US" altLang="en-US"/>
              <a:pPr>
                <a:defRPr/>
              </a:pPr>
              <a:t>‹#›</a:t>
            </a:fld>
            <a:endParaRPr lang="en-US" altLang="en-US"/>
          </a:p>
        </p:txBody>
      </p:sp>
    </p:spTree>
    <p:extLst>
      <p:ext uri="{BB962C8B-B14F-4D97-AF65-F5344CB8AC3E}">
        <p14:creationId xmlns:p14="http://schemas.microsoft.com/office/powerpoint/2010/main" val="40430166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14046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94479348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BD229E-7112-FD4B-B48D-4A1ED7EE34F8}"/>
              </a:ext>
            </a:extLst>
          </p:cNvPr>
          <p:cNvSpPr>
            <a:spLocks noGrp="1"/>
          </p:cNvSpPr>
          <p:nvPr>
            <p:ph type="dt" sz="half" idx="10"/>
          </p:nvPr>
        </p:nvSpPr>
        <p:spPr/>
        <p:txBody>
          <a:bodyPr/>
          <a:lstStyle>
            <a:lvl1pPr>
              <a:defRPr/>
            </a:lvl1pPr>
          </a:lstStyle>
          <a:p>
            <a:pPr>
              <a:defRPr/>
            </a:pPr>
            <a:fld id="{3F5D9719-C24C-0944-8ECB-A64AB0B4F671}"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6A070A2F-B2DD-DD46-AC04-622EFADE76A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3D68D4D-C42E-6E4E-AA87-F3D36CBE0060}"/>
              </a:ext>
            </a:extLst>
          </p:cNvPr>
          <p:cNvSpPr>
            <a:spLocks noGrp="1"/>
          </p:cNvSpPr>
          <p:nvPr>
            <p:ph type="sldNum" sz="quarter" idx="12"/>
          </p:nvPr>
        </p:nvSpPr>
        <p:spPr/>
        <p:txBody>
          <a:bodyPr/>
          <a:lstStyle>
            <a:lvl1pPr>
              <a:defRPr/>
            </a:lvl1pPr>
          </a:lstStyle>
          <a:p>
            <a:pPr>
              <a:defRPr/>
            </a:pPr>
            <a:fld id="{449575FE-0728-0949-B20F-45E5A10535CD}" type="slidenum">
              <a:rPr lang="en-US" altLang="en-US"/>
              <a:pPr>
                <a:defRPr/>
              </a:pPr>
              <a:t>‹#›</a:t>
            </a:fld>
            <a:endParaRPr lang="en-US" altLang="en-US"/>
          </a:p>
        </p:txBody>
      </p:sp>
    </p:spTree>
    <p:extLst>
      <p:ext uri="{BB962C8B-B14F-4D97-AF65-F5344CB8AC3E}">
        <p14:creationId xmlns:p14="http://schemas.microsoft.com/office/powerpoint/2010/main" val="331327055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09938887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34853947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142525254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1665918584"/>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223754056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57552466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347794260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360015141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232836707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04720741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151313347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405442299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60937228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16127045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08873440"/>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1080945754"/>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2409942489"/>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758865544"/>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612344870"/>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4231584382"/>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3010028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494310422"/>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1592609800"/>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50019244"/>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95291591"/>
      </p:ext>
    </p:extLst>
  </p:cSld>
  <p:clrMapOvr>
    <a:masterClrMapping/>
  </p:clrMapOvr>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4242585338"/>
      </p:ext>
    </p:extLst>
  </p:cSld>
  <p:clrMapOvr>
    <a:masterClrMapping/>
  </p:clrMapOvr>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149065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9912819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8991323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6068794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8988616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155170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4767977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512370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590561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8394949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5140792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9672772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59452681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2770514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271573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86422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19400593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304784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390329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357868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747412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17441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13568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777714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776780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806624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808527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0D5E3E2-43DB-9A44-8806-95CF7BFC6E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370474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74375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354BF021-44D8-0A47-B4FD-0B4CCB4572F8}" type="slidenum">
              <a:rPr lang="en-GB">
                <a:ea typeface="ＭＳ Ｐゴシック"/>
              </a:rPr>
              <a:pPr>
                <a:defRPr/>
              </a:pPr>
              <a:t>‹#›</a:t>
            </a:fld>
            <a:endParaRPr lang="en-GB">
              <a:ea typeface="ＭＳ Ｐゴシック"/>
            </a:endParaRPr>
          </a:p>
        </p:txBody>
      </p:sp>
    </p:spTree>
    <p:extLst>
      <p:ext uri="{BB962C8B-B14F-4D97-AF65-F5344CB8AC3E}">
        <p14:creationId xmlns:p14="http://schemas.microsoft.com/office/powerpoint/2010/main" val="75029731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99234008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76288648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1367988347"/>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301196533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346645170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413639847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74281154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38393787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E5387F3-DB14-8B49-BF5B-88E94D9203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312844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298494148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32511705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23565356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407222532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136437823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62826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82767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83127470"/>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64593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456689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A5C017F-8BA1-B049-9DC6-DD8DEB9913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948035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2551721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358009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9193109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9181665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939705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168763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277515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9F44F0E-4788-D141-A865-EF317963A9E2}" type="slidenum">
              <a:rPr lang="zh-CN" altLang="en-US"/>
              <a:pPr>
                <a:defRPr/>
              </a:pPr>
              <a:t>‹#›</a:t>
            </a:fld>
            <a:endParaRPr lang="en-US" altLang="zh-CN"/>
          </a:p>
        </p:txBody>
      </p:sp>
    </p:spTree>
    <p:extLst>
      <p:ext uri="{BB962C8B-B14F-4D97-AF65-F5344CB8AC3E}">
        <p14:creationId xmlns:p14="http://schemas.microsoft.com/office/powerpoint/2010/main" val="1000365458"/>
      </p:ext>
    </p:extLst>
  </p:cSld>
  <p:clrMapOvr>
    <a:masterClrMapping/>
  </p:clrMapOvr>
  <p:transition spd="med">
    <p:randomBar dir="vert"/>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6D2FCA6-25AB-A44D-A076-C9C9338CF411}" type="slidenum">
              <a:rPr lang="zh-CN" altLang="en-US"/>
              <a:pPr>
                <a:defRPr/>
              </a:pPr>
              <a:t>‹#›</a:t>
            </a:fld>
            <a:endParaRPr lang="en-US" altLang="zh-CN"/>
          </a:p>
        </p:txBody>
      </p:sp>
    </p:spTree>
    <p:extLst>
      <p:ext uri="{BB962C8B-B14F-4D97-AF65-F5344CB8AC3E}">
        <p14:creationId xmlns:p14="http://schemas.microsoft.com/office/powerpoint/2010/main" val="1579976402"/>
      </p:ext>
    </p:extLst>
  </p:cSld>
  <p:clrMapOvr>
    <a:masterClrMapping/>
  </p:clrMapOvr>
  <p:transition spd="med">
    <p:randomBar dir="vert"/>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07DF219-87D1-A54D-9440-4DB698E34ADF}" type="slidenum">
              <a:rPr lang="zh-CN" altLang="en-US"/>
              <a:pPr>
                <a:defRPr/>
              </a:pPr>
              <a:t>‹#›</a:t>
            </a:fld>
            <a:endParaRPr lang="en-US" altLang="zh-CN"/>
          </a:p>
        </p:txBody>
      </p:sp>
    </p:spTree>
    <p:extLst>
      <p:ext uri="{BB962C8B-B14F-4D97-AF65-F5344CB8AC3E}">
        <p14:creationId xmlns:p14="http://schemas.microsoft.com/office/powerpoint/2010/main" val="4245724348"/>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8217036-27B5-E042-9138-643A21625E1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79498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6C8EED8-BD7C-AE46-8385-D9C3B8D628E2}" type="slidenum">
              <a:rPr lang="zh-CN" altLang="en-US"/>
              <a:pPr>
                <a:defRPr/>
              </a:pPr>
              <a:t>‹#›</a:t>
            </a:fld>
            <a:endParaRPr lang="en-US" altLang="zh-CN"/>
          </a:p>
        </p:txBody>
      </p:sp>
    </p:spTree>
    <p:extLst>
      <p:ext uri="{BB962C8B-B14F-4D97-AF65-F5344CB8AC3E}">
        <p14:creationId xmlns:p14="http://schemas.microsoft.com/office/powerpoint/2010/main" val="367378177"/>
      </p:ext>
    </p:extLst>
  </p:cSld>
  <p:clrMapOvr>
    <a:masterClrMapping/>
  </p:clrMapOvr>
  <p:transition spd="med">
    <p:randomBar dir="vert"/>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FF03B60C-9BB1-8343-AF8E-2391BF8D056C}" type="slidenum">
              <a:rPr lang="zh-CN" altLang="en-US"/>
              <a:pPr>
                <a:defRPr/>
              </a:pPr>
              <a:t>‹#›</a:t>
            </a:fld>
            <a:endParaRPr lang="en-US" altLang="zh-CN"/>
          </a:p>
        </p:txBody>
      </p:sp>
    </p:spTree>
    <p:extLst>
      <p:ext uri="{BB962C8B-B14F-4D97-AF65-F5344CB8AC3E}">
        <p14:creationId xmlns:p14="http://schemas.microsoft.com/office/powerpoint/2010/main" val="1686817899"/>
      </p:ext>
    </p:extLst>
  </p:cSld>
  <p:clrMapOvr>
    <a:masterClrMapping/>
  </p:clrMapOvr>
  <p:transition spd="med">
    <p:randomBar dir="vert"/>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A9306E9-AA01-1B45-AAC3-369FD58DB37A}" type="slidenum">
              <a:rPr lang="zh-CN" altLang="en-US"/>
              <a:pPr>
                <a:defRPr/>
              </a:pPr>
              <a:t>‹#›</a:t>
            </a:fld>
            <a:endParaRPr lang="en-US" altLang="zh-CN"/>
          </a:p>
        </p:txBody>
      </p:sp>
    </p:spTree>
    <p:extLst>
      <p:ext uri="{BB962C8B-B14F-4D97-AF65-F5344CB8AC3E}">
        <p14:creationId xmlns:p14="http://schemas.microsoft.com/office/powerpoint/2010/main" val="913855214"/>
      </p:ext>
    </p:extLst>
  </p:cSld>
  <p:clrMapOvr>
    <a:masterClrMapping/>
  </p:clrMapOvr>
  <p:transition spd="med">
    <p:randomBar dir="vert"/>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DADCE84-3946-BB48-9EC4-EE79231D80D4}" type="slidenum">
              <a:rPr lang="zh-CN" altLang="en-US"/>
              <a:pPr>
                <a:defRPr/>
              </a:pPr>
              <a:t>‹#›</a:t>
            </a:fld>
            <a:endParaRPr lang="en-US" altLang="zh-CN"/>
          </a:p>
        </p:txBody>
      </p:sp>
    </p:spTree>
    <p:extLst>
      <p:ext uri="{BB962C8B-B14F-4D97-AF65-F5344CB8AC3E}">
        <p14:creationId xmlns:p14="http://schemas.microsoft.com/office/powerpoint/2010/main" val="2545741719"/>
      </p:ext>
    </p:extLst>
  </p:cSld>
  <p:clrMapOvr>
    <a:masterClrMapping/>
  </p:clrMapOvr>
  <p:transition spd="med">
    <p:randomBar dir="vert"/>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8D8F0BE1-DB5C-BE45-B59E-DDCE2CB3056C}" type="slidenum">
              <a:rPr lang="zh-CN" altLang="en-US"/>
              <a:pPr>
                <a:defRPr/>
              </a:pPr>
              <a:t>‹#›</a:t>
            </a:fld>
            <a:endParaRPr lang="en-US" altLang="zh-CN"/>
          </a:p>
        </p:txBody>
      </p:sp>
    </p:spTree>
    <p:extLst>
      <p:ext uri="{BB962C8B-B14F-4D97-AF65-F5344CB8AC3E}">
        <p14:creationId xmlns:p14="http://schemas.microsoft.com/office/powerpoint/2010/main" val="3268234253"/>
      </p:ext>
    </p:extLst>
  </p:cSld>
  <p:clrMapOvr>
    <a:masterClrMapping/>
  </p:clrMapOvr>
  <p:transition spd="med">
    <p:randomBar dir="vert"/>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CD7D295-D977-D841-91AE-0EE10ECC6A5B}" type="slidenum">
              <a:rPr lang="zh-CN" altLang="en-US"/>
              <a:pPr>
                <a:defRPr/>
              </a:pPr>
              <a:t>‹#›</a:t>
            </a:fld>
            <a:endParaRPr lang="en-US" altLang="zh-CN"/>
          </a:p>
        </p:txBody>
      </p:sp>
    </p:spTree>
    <p:extLst>
      <p:ext uri="{BB962C8B-B14F-4D97-AF65-F5344CB8AC3E}">
        <p14:creationId xmlns:p14="http://schemas.microsoft.com/office/powerpoint/2010/main" val="1946403924"/>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08C01A07-6CE0-9949-ADA1-AE483EA0CF85}" type="slidenum">
              <a:rPr lang="zh-CN" altLang="en-US"/>
              <a:pPr>
                <a:defRPr/>
              </a:pPr>
              <a:t>‹#›</a:t>
            </a:fld>
            <a:endParaRPr lang="en-US" altLang="zh-CN"/>
          </a:p>
        </p:txBody>
      </p:sp>
    </p:spTree>
    <p:extLst>
      <p:ext uri="{BB962C8B-B14F-4D97-AF65-F5344CB8AC3E}">
        <p14:creationId xmlns:p14="http://schemas.microsoft.com/office/powerpoint/2010/main" val="1975548807"/>
      </p:ext>
    </p:extLst>
  </p:cSld>
  <p:clrMapOvr>
    <a:masterClrMapping/>
  </p:clrMapOvr>
  <p:transition spd="med">
    <p:randomBar dir="vert"/>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EF3C843-9CA3-AC43-B293-C9FA1D65B018}" type="slidenum">
              <a:rPr lang="zh-CN" altLang="en-US"/>
              <a:pPr>
                <a:defRPr/>
              </a:pPr>
              <a:t>‹#›</a:t>
            </a:fld>
            <a:endParaRPr lang="en-US" altLang="zh-CN"/>
          </a:p>
        </p:txBody>
      </p:sp>
    </p:spTree>
    <p:extLst>
      <p:ext uri="{BB962C8B-B14F-4D97-AF65-F5344CB8AC3E}">
        <p14:creationId xmlns:p14="http://schemas.microsoft.com/office/powerpoint/2010/main" val="2303527938"/>
      </p:ext>
    </p:extLst>
  </p:cSld>
  <p:clrMapOvr>
    <a:masterClrMapping/>
  </p:clrMapOvr>
  <p:transition spd="med">
    <p:randomBar dir="vert"/>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AB7C0A49-82EC-7B42-86AC-A2BFB9476288}" type="slidenum">
              <a:rPr lang="zh-CN" altLang="en-US"/>
              <a:pPr>
                <a:defRPr/>
              </a:pPr>
              <a:t>‹#›</a:t>
            </a:fld>
            <a:endParaRPr lang="en-US" altLang="zh-CN"/>
          </a:p>
        </p:txBody>
      </p:sp>
    </p:spTree>
    <p:extLst>
      <p:ext uri="{BB962C8B-B14F-4D97-AF65-F5344CB8AC3E}">
        <p14:creationId xmlns:p14="http://schemas.microsoft.com/office/powerpoint/2010/main" val="991421518"/>
      </p:ext>
    </p:extLst>
  </p:cSld>
  <p:clrMapOvr>
    <a:masterClrMapping/>
  </p:clrMapOvr>
  <p:transition spd="med">
    <p:randomBar dir="vert"/>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3EC6B4F-5BF3-9C40-8BD9-02CD23271C79}" type="slidenum">
              <a:rPr lang="en-US"/>
              <a:pPr>
                <a:defRPr/>
              </a:pPr>
              <a:t>‹#›</a:t>
            </a:fld>
            <a:endParaRPr lang="en-US"/>
          </a:p>
        </p:txBody>
      </p:sp>
    </p:spTree>
    <p:extLst>
      <p:ext uri="{BB962C8B-B14F-4D97-AF65-F5344CB8AC3E}">
        <p14:creationId xmlns:p14="http://schemas.microsoft.com/office/powerpoint/2010/main" val="8295582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E736CCA-EEAB-9A41-8DD6-E6816E72A0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59491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BF03DE-10AC-C946-810A-9685FA4405FB}" type="slidenum">
              <a:rPr lang="en-US"/>
              <a:pPr>
                <a:defRPr/>
              </a:pPr>
              <a:t>‹#›</a:t>
            </a:fld>
            <a:endParaRPr lang="en-US"/>
          </a:p>
        </p:txBody>
      </p:sp>
    </p:spTree>
    <p:extLst>
      <p:ext uri="{BB962C8B-B14F-4D97-AF65-F5344CB8AC3E}">
        <p14:creationId xmlns:p14="http://schemas.microsoft.com/office/powerpoint/2010/main" val="220756171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DC23AA-F6F2-4A43-A882-38E39A16C5AA}" type="slidenum">
              <a:rPr lang="en-US"/>
              <a:pPr>
                <a:defRPr/>
              </a:pPr>
              <a:t>‹#›</a:t>
            </a:fld>
            <a:endParaRPr lang="en-US"/>
          </a:p>
        </p:txBody>
      </p:sp>
    </p:spTree>
    <p:extLst>
      <p:ext uri="{BB962C8B-B14F-4D97-AF65-F5344CB8AC3E}">
        <p14:creationId xmlns:p14="http://schemas.microsoft.com/office/powerpoint/2010/main" val="247775499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4135AF1-B988-674D-AAB4-83A8705F321E}" type="slidenum">
              <a:rPr lang="en-US"/>
              <a:pPr>
                <a:defRPr/>
              </a:pPr>
              <a:t>‹#›</a:t>
            </a:fld>
            <a:endParaRPr lang="en-US"/>
          </a:p>
        </p:txBody>
      </p:sp>
    </p:spTree>
    <p:extLst>
      <p:ext uri="{BB962C8B-B14F-4D97-AF65-F5344CB8AC3E}">
        <p14:creationId xmlns:p14="http://schemas.microsoft.com/office/powerpoint/2010/main" val="318703830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CC5187A-D242-6548-9E4C-4C77246BB88D}" type="slidenum">
              <a:rPr lang="en-US"/>
              <a:pPr>
                <a:defRPr/>
              </a:pPr>
              <a:t>‹#›</a:t>
            </a:fld>
            <a:endParaRPr lang="en-US"/>
          </a:p>
        </p:txBody>
      </p:sp>
    </p:spTree>
    <p:extLst>
      <p:ext uri="{BB962C8B-B14F-4D97-AF65-F5344CB8AC3E}">
        <p14:creationId xmlns:p14="http://schemas.microsoft.com/office/powerpoint/2010/main" val="285062244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0C4D61E-D83C-9241-9CC2-314570B778AF}" type="slidenum">
              <a:rPr lang="en-US"/>
              <a:pPr>
                <a:defRPr/>
              </a:pPr>
              <a:t>‹#›</a:t>
            </a:fld>
            <a:endParaRPr lang="en-US"/>
          </a:p>
        </p:txBody>
      </p:sp>
    </p:spTree>
    <p:extLst>
      <p:ext uri="{BB962C8B-B14F-4D97-AF65-F5344CB8AC3E}">
        <p14:creationId xmlns:p14="http://schemas.microsoft.com/office/powerpoint/2010/main" val="306031870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B98677D-5979-0146-A141-AE87F52D204C}" type="slidenum">
              <a:rPr lang="en-US"/>
              <a:pPr>
                <a:defRPr/>
              </a:pPr>
              <a:t>‹#›</a:t>
            </a:fld>
            <a:endParaRPr lang="en-US"/>
          </a:p>
        </p:txBody>
      </p:sp>
    </p:spTree>
    <p:extLst>
      <p:ext uri="{BB962C8B-B14F-4D97-AF65-F5344CB8AC3E}">
        <p14:creationId xmlns:p14="http://schemas.microsoft.com/office/powerpoint/2010/main" val="177343362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961E60-F751-EE40-84E3-6A1031254D25}" type="slidenum">
              <a:rPr lang="en-US"/>
              <a:pPr>
                <a:defRPr/>
              </a:pPr>
              <a:t>‹#›</a:t>
            </a:fld>
            <a:endParaRPr lang="en-US"/>
          </a:p>
        </p:txBody>
      </p:sp>
    </p:spTree>
    <p:extLst>
      <p:ext uri="{BB962C8B-B14F-4D97-AF65-F5344CB8AC3E}">
        <p14:creationId xmlns:p14="http://schemas.microsoft.com/office/powerpoint/2010/main" val="166014183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53617F-53D2-7E40-BAD7-78CE4B6D0419}" type="slidenum">
              <a:rPr lang="en-US"/>
              <a:pPr>
                <a:defRPr/>
              </a:pPr>
              <a:t>‹#›</a:t>
            </a:fld>
            <a:endParaRPr lang="en-US"/>
          </a:p>
        </p:txBody>
      </p:sp>
    </p:spTree>
    <p:extLst>
      <p:ext uri="{BB962C8B-B14F-4D97-AF65-F5344CB8AC3E}">
        <p14:creationId xmlns:p14="http://schemas.microsoft.com/office/powerpoint/2010/main" val="99485176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572E28-9E39-534C-8D86-F242335EE0EB}" type="slidenum">
              <a:rPr lang="en-US"/>
              <a:pPr>
                <a:defRPr/>
              </a:pPr>
              <a:t>‹#›</a:t>
            </a:fld>
            <a:endParaRPr lang="en-US"/>
          </a:p>
        </p:txBody>
      </p:sp>
    </p:spTree>
    <p:extLst>
      <p:ext uri="{BB962C8B-B14F-4D97-AF65-F5344CB8AC3E}">
        <p14:creationId xmlns:p14="http://schemas.microsoft.com/office/powerpoint/2010/main" val="419956572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D8E504-9C1F-644E-AA3B-D2786B34189F}" type="slidenum">
              <a:rPr lang="en-US"/>
              <a:pPr>
                <a:defRPr/>
              </a:pPr>
              <a:t>‹#›</a:t>
            </a:fld>
            <a:endParaRPr lang="en-US"/>
          </a:p>
        </p:txBody>
      </p:sp>
    </p:spTree>
    <p:extLst>
      <p:ext uri="{BB962C8B-B14F-4D97-AF65-F5344CB8AC3E}">
        <p14:creationId xmlns:p14="http://schemas.microsoft.com/office/powerpoint/2010/main" val="23281860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54981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A0872A84-CC7F-2E40-A6E0-F2A93B4C72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665516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D467F0FB-9849-C04D-A27E-C17AD63421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541588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40A524AB-697B-8747-A4BB-BD66E08B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620767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1393857-A24B-C741-9779-6090D81642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594377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0F1E8553-4F51-684A-869B-1649C24902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7533493"/>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198C9A22-172E-4D47-8B4D-70E8716B7A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9348561"/>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29F5AEC9-D8BE-5C43-92A7-9349DC7D214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54694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3893BDFC-532D-5B47-997A-479C2D028B9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6767833"/>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1A44D2F-9F40-DC4C-804D-1979DFD7D4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064407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B92B5650-DA91-B743-AD90-514B9F27E37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109202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FA636D6-70CE-E148-AEB4-D72D30478A7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87716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1EB4FBEE-1ED3-B24A-9DD6-EC48539730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2732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EE30B15D-EE40-FC49-82D9-19793312D3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014807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E1052DE6-60E2-AC47-B7FC-73EBE02B60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096595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9BD2004A-1C3C-CC4B-BB2E-33C6A7FA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980376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5615DF6-2CFE-6340-9333-CA4D941BF2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41797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0FB9BBE-8358-C947-BE16-0C29F80B2E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028710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3D71D9-1F94-2242-9722-8D10FA2E6D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272742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EE5B70-3BE4-744D-886E-385268A3C8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03666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188825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7691757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5601280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8585833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570846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5950732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59185200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39992042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83572780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82150364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27122558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56915539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113476786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354BF021-44D8-0A47-B4FD-0B4CCB4572F8}" type="slidenum">
              <a:rPr lang="en-GB"/>
              <a:pPr>
                <a:defRPr/>
              </a:pPr>
              <a:t>‹#›</a:t>
            </a:fld>
            <a:endParaRPr lang="en-GB"/>
          </a:p>
        </p:txBody>
      </p:sp>
    </p:spTree>
    <p:extLst>
      <p:ext uri="{BB962C8B-B14F-4D97-AF65-F5344CB8AC3E}">
        <p14:creationId xmlns:p14="http://schemas.microsoft.com/office/powerpoint/2010/main" val="365220968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p:cNvSpPr>
            <a:spLocks noGrp="1" noChangeArrowheads="1"/>
          </p:cNvSpPr>
          <p:nvPr>
            <p:ph type="sldNum" idx="10"/>
          </p:nvPr>
        </p:nvSpPr>
        <p:spPr/>
        <p:txBody>
          <a:bodyPr/>
          <a:lstStyle>
            <a:lvl1pPr eaLnBrk="0" hangingPunct="0">
              <a:defRPr/>
            </a:lvl1pPr>
          </a:lstStyle>
          <a:p>
            <a:pPr>
              <a:defRPr/>
            </a:pPr>
            <a:fld id="{9F80E100-1761-1345-92AB-18BFC97AF6BB}" type="slidenum">
              <a:rPr lang="en-GB"/>
              <a:pPr>
                <a:defRPr/>
              </a:pPr>
              <a:t>‹#›</a:t>
            </a:fld>
            <a:endParaRPr lang="en-GB"/>
          </a:p>
        </p:txBody>
      </p:sp>
    </p:spTree>
    <p:extLst>
      <p:ext uri="{BB962C8B-B14F-4D97-AF65-F5344CB8AC3E}">
        <p14:creationId xmlns:p14="http://schemas.microsoft.com/office/powerpoint/2010/main" val="14815720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image" Target="../media/image5.jpeg"/><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1.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12.xml"/><Relationship Id="rId1"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9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5" Type="http://schemas.openxmlformats.org/officeDocument/2006/relationships/theme" Target="../theme/theme1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15.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7.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8.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9.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1.jpe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20.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8.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image" Target="../media/image9.jpeg"/><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21.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image" Target="../media/image11.jpeg"/><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22.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3.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4.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theme" Target="../theme/theme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2" Type="http://schemas.openxmlformats.org/officeDocument/2006/relationships/slideLayout" Target="../slideLayouts/slideLayout219.xml"/><Relationship Id="rId16" Type="http://schemas.openxmlformats.org/officeDocument/2006/relationships/image" Target="../media/image14.png"/><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5" Type="http://schemas.openxmlformats.org/officeDocument/2006/relationships/image" Target="../media/image13.png"/><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image" Target="../media/image1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7.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6.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15.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7.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image" Target="../media/image16.jpeg"/><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28.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image" Target="../media/image17.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29.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 Id="rId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7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theme" Target="../theme/theme31.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28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08.xml"/><Relationship Id="rId3" Type="http://schemas.openxmlformats.org/officeDocument/2006/relationships/slideLayout" Target="../slideLayouts/slideLayout303.xml"/><Relationship Id="rId7" Type="http://schemas.openxmlformats.org/officeDocument/2006/relationships/slideLayout" Target="../slideLayouts/slideLayout307.xml"/><Relationship Id="rId12" Type="http://schemas.openxmlformats.org/officeDocument/2006/relationships/theme" Target="../theme/theme34.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5" Type="http://schemas.openxmlformats.org/officeDocument/2006/relationships/slideLayout" Target="../slideLayouts/slideLayout305.xml"/><Relationship Id="rId10" Type="http://schemas.openxmlformats.org/officeDocument/2006/relationships/slideLayout" Target="../slideLayouts/slideLayout310.xml"/><Relationship Id="rId4" Type="http://schemas.openxmlformats.org/officeDocument/2006/relationships/slideLayout" Target="../slideLayouts/slideLayout304.xml"/><Relationship Id="rId9" Type="http://schemas.openxmlformats.org/officeDocument/2006/relationships/slideLayout" Target="../slideLayouts/slideLayout309.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313.xml"/><Relationship Id="rId1" Type="http://schemas.openxmlformats.org/officeDocument/2006/relationships/slideLayout" Target="../slideLayouts/slideLayout31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6.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32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38.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9.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image" Target="../media/image3.jpe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55.xml"/><Relationship Id="rId13" Type="http://schemas.openxmlformats.org/officeDocument/2006/relationships/image" Target="../media/image19.jpeg"/><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40.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41.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42.xml.rels><?xml version="1.0" encoding="UTF-8" standalone="yes"?>
<Relationships xmlns="http://schemas.openxmlformats.org/package/2006/relationships"><Relationship Id="rId3" Type="http://schemas.openxmlformats.org/officeDocument/2006/relationships/theme" Target="../theme/theme42.xml"/><Relationship Id="rId2" Type="http://schemas.openxmlformats.org/officeDocument/2006/relationships/slideLayout" Target="../slideLayouts/slideLayout371.xml"/><Relationship Id="rId1" Type="http://schemas.openxmlformats.org/officeDocument/2006/relationships/slideLayout" Target="../slideLayouts/slideLayout370.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37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5.xml.rels><?xml version="1.0" encoding="UTF-8" standalone="yes"?>
<Relationships xmlns="http://schemas.openxmlformats.org/package/2006/relationships"><Relationship Id="rId3" Type="http://schemas.openxmlformats.org/officeDocument/2006/relationships/theme" Target="../theme/theme45.xml"/><Relationship Id="rId2" Type="http://schemas.openxmlformats.org/officeDocument/2006/relationships/slideLayout" Target="../slideLayouts/slideLayout385.xml"/><Relationship Id="rId1" Type="http://schemas.openxmlformats.org/officeDocument/2006/relationships/slideLayout" Target="../slideLayouts/slideLayout38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slideLayout" Target="../slideLayouts/slideLayout398.xml"/><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slideLayout" Target="../slideLayouts/slideLayout397.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06.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theme" Target="../theme/theme47.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48.xml.rels><?xml version="1.0" encoding="UTF-8" standalone="yes"?>
<Relationships xmlns="http://schemas.openxmlformats.org/package/2006/relationships"><Relationship Id="rId2" Type="http://schemas.openxmlformats.org/officeDocument/2006/relationships/theme" Target="../theme/theme48.xml"/><Relationship Id="rId1" Type="http://schemas.openxmlformats.org/officeDocument/2006/relationships/slideLayout" Target="../slideLayouts/slideLayout41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slideLayout" Target="../slideLayouts/slideLayout423.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5.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slideLayout" Target="../slideLayouts/slideLayout436.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slideLayout" Target="../slideLayouts/slideLayout435.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437.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45.xml"/><Relationship Id="rId13" Type="http://schemas.openxmlformats.org/officeDocument/2006/relationships/slideLayout" Target="../slideLayouts/slideLayout450.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slideLayout" Target="../slideLayouts/slideLayout449.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58.xml"/><Relationship Id="rId13" Type="http://schemas.openxmlformats.org/officeDocument/2006/relationships/slideLayout" Target="../slideLayouts/slideLayout463.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slideLayout" Target="../slideLayouts/slideLayout462.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71.xml"/><Relationship Id="rId13" Type="http://schemas.openxmlformats.org/officeDocument/2006/relationships/image" Target="../media/image20.jpeg"/><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54.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55.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486.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487.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488.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489.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51.xml"/><Relationship Id="rId1" Type="http://schemas.openxmlformats.org/officeDocument/2006/relationships/slideLayout" Target="../slideLayouts/slideLayout50.xml"/></Relationships>
</file>

<file path=ppt/slideMasters/_rels/slideMaster60.xml.rels><?xml version="1.0" encoding="UTF-8" standalone="yes"?>
<Relationships xmlns="http://schemas.openxmlformats.org/package/2006/relationships"><Relationship Id="rId3" Type="http://schemas.openxmlformats.org/officeDocument/2006/relationships/theme" Target="../theme/theme60.xml"/><Relationship Id="rId2" Type="http://schemas.openxmlformats.org/officeDocument/2006/relationships/slideLayout" Target="../slideLayouts/slideLayout491.xml"/><Relationship Id="rId1" Type="http://schemas.openxmlformats.org/officeDocument/2006/relationships/slideLayout" Target="../slideLayouts/slideLayout49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61.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image" Target="../media/image5.jpeg"/><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62.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63.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32.xml"/><Relationship Id="rId13" Type="http://schemas.openxmlformats.org/officeDocument/2006/relationships/image" Target="../media/image19.jpeg"/><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64.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image" Target="../media/image19.jpeg"/><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65.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54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slideLayout" Target="../slideLayouts/slideLayout560.xml"/><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slideLayout" Target="../slideLayouts/slideLayout559.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68.xml"/><Relationship Id="rId13" Type="http://schemas.openxmlformats.org/officeDocument/2006/relationships/slideLayout" Target="../slideLayouts/slideLayout573.xml"/><Relationship Id="rId3" Type="http://schemas.openxmlformats.org/officeDocument/2006/relationships/slideLayout" Target="../slideLayouts/slideLayout563.xml"/><Relationship Id="rId7" Type="http://schemas.openxmlformats.org/officeDocument/2006/relationships/slideLayout" Target="../slideLayouts/slideLayout567.xml"/><Relationship Id="rId12" Type="http://schemas.openxmlformats.org/officeDocument/2006/relationships/slideLayout" Target="../slideLayouts/slideLayout572.xml"/><Relationship Id="rId2" Type="http://schemas.openxmlformats.org/officeDocument/2006/relationships/slideLayout" Target="../slideLayouts/slideLayout562.xml"/><Relationship Id="rId1" Type="http://schemas.openxmlformats.org/officeDocument/2006/relationships/slideLayout" Target="../slideLayouts/slideLayout561.xml"/><Relationship Id="rId6" Type="http://schemas.openxmlformats.org/officeDocument/2006/relationships/slideLayout" Target="../slideLayouts/slideLayout566.xml"/><Relationship Id="rId11" Type="http://schemas.openxmlformats.org/officeDocument/2006/relationships/slideLayout" Target="../slideLayouts/slideLayout571.xml"/><Relationship Id="rId5" Type="http://schemas.openxmlformats.org/officeDocument/2006/relationships/slideLayout" Target="../slideLayouts/slideLayout565.xml"/><Relationship Id="rId15" Type="http://schemas.openxmlformats.org/officeDocument/2006/relationships/image" Target="../media/image21.png"/><Relationship Id="rId10" Type="http://schemas.openxmlformats.org/officeDocument/2006/relationships/slideLayout" Target="../slideLayouts/slideLayout570.xml"/><Relationship Id="rId4" Type="http://schemas.openxmlformats.org/officeDocument/2006/relationships/slideLayout" Target="../slideLayouts/slideLayout564.xml"/><Relationship Id="rId9" Type="http://schemas.openxmlformats.org/officeDocument/2006/relationships/slideLayout" Target="../slideLayouts/slideLayout569.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69.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7.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70.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71.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slideLayout" Target="../slideLayouts/slideLayout619.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slideLayout" Target="../slideLayouts/slideLayout618.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73.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image" Target="../media/image22.jpeg"/><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theme" Target="../theme/theme74.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49.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theme" Target="../theme/theme75.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653.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77.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72.xml"/><Relationship Id="rId3" Type="http://schemas.openxmlformats.org/officeDocument/2006/relationships/slideLayout" Target="../slideLayouts/slideLayout667.xml"/><Relationship Id="rId7" Type="http://schemas.openxmlformats.org/officeDocument/2006/relationships/slideLayout" Target="../slideLayouts/slideLayout671.xml"/><Relationship Id="rId12" Type="http://schemas.openxmlformats.org/officeDocument/2006/relationships/theme" Target="../theme/theme78.xml"/><Relationship Id="rId2" Type="http://schemas.openxmlformats.org/officeDocument/2006/relationships/slideLayout" Target="../slideLayouts/slideLayout666.xml"/><Relationship Id="rId1" Type="http://schemas.openxmlformats.org/officeDocument/2006/relationships/slideLayout" Target="../slideLayouts/slideLayout665.xml"/><Relationship Id="rId6" Type="http://schemas.openxmlformats.org/officeDocument/2006/relationships/slideLayout" Target="../slideLayouts/slideLayout670.xml"/><Relationship Id="rId11" Type="http://schemas.openxmlformats.org/officeDocument/2006/relationships/slideLayout" Target="../slideLayouts/slideLayout675.xml"/><Relationship Id="rId5" Type="http://schemas.openxmlformats.org/officeDocument/2006/relationships/slideLayout" Target="../slideLayouts/slideLayout669.xml"/><Relationship Id="rId10" Type="http://schemas.openxmlformats.org/officeDocument/2006/relationships/slideLayout" Target="../slideLayouts/slideLayout674.xml"/><Relationship Id="rId4" Type="http://schemas.openxmlformats.org/officeDocument/2006/relationships/slideLayout" Target="../slideLayouts/slideLayout668.xml"/><Relationship Id="rId9" Type="http://schemas.openxmlformats.org/officeDocument/2006/relationships/slideLayout" Target="../slideLayouts/slideLayout67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83.xml"/><Relationship Id="rId3" Type="http://schemas.openxmlformats.org/officeDocument/2006/relationships/slideLayout" Target="../slideLayouts/slideLayout678.xml"/><Relationship Id="rId7" Type="http://schemas.openxmlformats.org/officeDocument/2006/relationships/slideLayout" Target="../slideLayouts/slideLayout682.xml"/><Relationship Id="rId12" Type="http://schemas.openxmlformats.org/officeDocument/2006/relationships/theme" Target="../theme/theme79.xml"/><Relationship Id="rId2" Type="http://schemas.openxmlformats.org/officeDocument/2006/relationships/slideLayout" Target="../slideLayouts/slideLayout677.xml"/><Relationship Id="rId1" Type="http://schemas.openxmlformats.org/officeDocument/2006/relationships/slideLayout" Target="../slideLayouts/slideLayout676.xml"/><Relationship Id="rId6" Type="http://schemas.openxmlformats.org/officeDocument/2006/relationships/slideLayout" Target="../slideLayouts/slideLayout681.xml"/><Relationship Id="rId11" Type="http://schemas.openxmlformats.org/officeDocument/2006/relationships/slideLayout" Target="../slideLayouts/slideLayout686.xml"/><Relationship Id="rId5" Type="http://schemas.openxmlformats.org/officeDocument/2006/relationships/slideLayout" Target="../slideLayouts/slideLayout680.xml"/><Relationship Id="rId10" Type="http://schemas.openxmlformats.org/officeDocument/2006/relationships/slideLayout" Target="../slideLayouts/slideLayout685.xml"/><Relationship Id="rId4" Type="http://schemas.openxmlformats.org/officeDocument/2006/relationships/slideLayout" Target="../slideLayouts/slideLayout679.xml"/><Relationship Id="rId9" Type="http://schemas.openxmlformats.org/officeDocument/2006/relationships/slideLayout" Target="../slideLayouts/slideLayout68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theme" Target="../theme/theme8.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image" Target="../media/image4.jpeg"/></Relationships>
</file>

<file path=ppt/slideMasters/_rels/slideMaster80.xml.rels><?xml version="1.0" encoding="UTF-8" standalone="yes"?>
<Relationships xmlns="http://schemas.openxmlformats.org/package/2006/relationships"><Relationship Id="rId3" Type="http://schemas.openxmlformats.org/officeDocument/2006/relationships/theme" Target="../theme/theme80.xml"/><Relationship Id="rId2" Type="http://schemas.openxmlformats.org/officeDocument/2006/relationships/slideLayout" Target="../slideLayouts/slideLayout688.xml"/><Relationship Id="rId1" Type="http://schemas.openxmlformats.org/officeDocument/2006/relationships/slideLayout" Target="../slideLayouts/slideLayout687.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68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8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theme" Target="../theme/theme83.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713.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21.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theme" Target="../theme/theme85.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32.xml"/><Relationship Id="rId13" Type="http://schemas.openxmlformats.org/officeDocument/2006/relationships/slideLayout" Target="../slideLayouts/slideLayout737.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slideLayout" Target="../slideLayouts/slideLayout736.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 Id="rId14" Type="http://schemas.openxmlformats.org/officeDocument/2006/relationships/theme" Target="../theme/theme8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slideLayout" Target="../slideLayouts/slideLayout750.xml"/><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slideLayout" Target="../slideLayouts/slideLayout749.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88.xml"/><Relationship Id="rId1" Type="http://schemas.openxmlformats.org/officeDocument/2006/relationships/slideLayout" Target="../slideLayouts/slideLayout751.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59.xml"/><Relationship Id="rId13" Type="http://schemas.openxmlformats.org/officeDocument/2006/relationships/slideLayout" Target="../slideLayouts/slideLayout764.xml"/><Relationship Id="rId3" Type="http://schemas.openxmlformats.org/officeDocument/2006/relationships/slideLayout" Target="../slideLayouts/slideLayout754.xml"/><Relationship Id="rId7" Type="http://schemas.openxmlformats.org/officeDocument/2006/relationships/slideLayout" Target="../slideLayouts/slideLayout758.xml"/><Relationship Id="rId12" Type="http://schemas.openxmlformats.org/officeDocument/2006/relationships/slideLayout" Target="../slideLayouts/slideLayout763.xml"/><Relationship Id="rId2" Type="http://schemas.openxmlformats.org/officeDocument/2006/relationships/slideLayout" Target="../slideLayouts/slideLayout753.xml"/><Relationship Id="rId1" Type="http://schemas.openxmlformats.org/officeDocument/2006/relationships/slideLayout" Target="../slideLayouts/slideLayout752.xml"/><Relationship Id="rId6" Type="http://schemas.openxmlformats.org/officeDocument/2006/relationships/slideLayout" Target="../slideLayouts/slideLayout757.xml"/><Relationship Id="rId11" Type="http://schemas.openxmlformats.org/officeDocument/2006/relationships/slideLayout" Target="../slideLayouts/slideLayout762.xml"/><Relationship Id="rId5" Type="http://schemas.openxmlformats.org/officeDocument/2006/relationships/slideLayout" Target="../slideLayouts/slideLayout756.xml"/><Relationship Id="rId10" Type="http://schemas.openxmlformats.org/officeDocument/2006/relationships/slideLayout" Target="../slideLayouts/slideLayout761.xml"/><Relationship Id="rId4" Type="http://schemas.openxmlformats.org/officeDocument/2006/relationships/slideLayout" Target="../slideLayouts/slideLayout755.xml"/><Relationship Id="rId9" Type="http://schemas.openxmlformats.org/officeDocument/2006/relationships/slideLayout" Target="../slideLayouts/slideLayout760.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9.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theme" Target="../theme/theme90.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slideLayout" Target="../slideLayouts/slideLayout776.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 Id="rId14" Type="http://schemas.openxmlformats.org/officeDocument/2006/relationships/image" Target="../media/image21.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784.xml"/><Relationship Id="rId13" Type="http://schemas.openxmlformats.org/officeDocument/2006/relationships/theme" Target="../theme/theme91.xml"/><Relationship Id="rId3" Type="http://schemas.openxmlformats.org/officeDocument/2006/relationships/slideLayout" Target="../slideLayouts/slideLayout779.xml"/><Relationship Id="rId7" Type="http://schemas.openxmlformats.org/officeDocument/2006/relationships/slideLayout" Target="../slideLayouts/slideLayout783.xml"/><Relationship Id="rId12" Type="http://schemas.openxmlformats.org/officeDocument/2006/relationships/slideLayout" Target="../slideLayouts/slideLayout788.xml"/><Relationship Id="rId2" Type="http://schemas.openxmlformats.org/officeDocument/2006/relationships/slideLayout" Target="../slideLayouts/slideLayout778.xml"/><Relationship Id="rId1" Type="http://schemas.openxmlformats.org/officeDocument/2006/relationships/slideLayout" Target="../slideLayouts/slideLayout777.xml"/><Relationship Id="rId6" Type="http://schemas.openxmlformats.org/officeDocument/2006/relationships/slideLayout" Target="../slideLayouts/slideLayout782.xml"/><Relationship Id="rId11" Type="http://schemas.openxmlformats.org/officeDocument/2006/relationships/slideLayout" Target="../slideLayouts/slideLayout787.xml"/><Relationship Id="rId5" Type="http://schemas.openxmlformats.org/officeDocument/2006/relationships/slideLayout" Target="../slideLayouts/slideLayout781.xml"/><Relationship Id="rId10" Type="http://schemas.openxmlformats.org/officeDocument/2006/relationships/slideLayout" Target="../slideLayouts/slideLayout786.xml"/><Relationship Id="rId4" Type="http://schemas.openxmlformats.org/officeDocument/2006/relationships/slideLayout" Target="../slideLayouts/slideLayout780.xml"/><Relationship Id="rId9" Type="http://schemas.openxmlformats.org/officeDocument/2006/relationships/slideLayout" Target="../slideLayouts/slideLayout785.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92.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807.xml"/><Relationship Id="rId13" Type="http://schemas.openxmlformats.org/officeDocument/2006/relationships/slideLayout" Target="../slideLayouts/slideLayout812.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slideLayout" Target="../slideLayouts/slideLayout811.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 Id="rId14" Type="http://schemas.openxmlformats.org/officeDocument/2006/relationships/theme" Target="../theme/theme9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7256160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35CDFB2D-0F4B-2840-B608-83E7AB72ECF5}" type="slidenum">
              <a:rPr lang="en-US" smtClean="0">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74284200"/>
      </p:ext>
    </p:extLst>
  </p:cSld>
  <p:clrMap bg1="lt1" tx1="dk1" bg2="lt2" tx2="dk2" accent1="accent1" accent2="accent2" accent3="accent3" accent4="accent4" accent5="accent5" accent6="accent6" hlink="hlink" folHlink="folHlink"/>
  <p:sldLayoutIdLst>
    <p:sldLayoutId id="2147483757"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239782530"/>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2626" name="Rectangle 1"/>
          <p:cNvSpPr>
            <a:spLocks noGrp="1" noChangeArrowheads="1"/>
          </p:cNvSpPr>
          <p:nvPr>
            <p:ph type="title"/>
          </p:nvPr>
        </p:nvSpPr>
        <p:spPr bwMode="auto">
          <a:xfrm>
            <a:off x="2362200" y="304800"/>
            <a:ext cx="6246813" cy="144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2627" name="Rectangle 2"/>
          <p:cNvSpPr>
            <a:spLocks noGrp="1" noChangeArrowheads="1"/>
          </p:cNvSpPr>
          <p:nvPr>
            <p:ph type="body" idx="1"/>
          </p:nvPr>
        </p:nvSpPr>
        <p:spPr bwMode="auto">
          <a:xfrm>
            <a:off x="2362200" y="1981200"/>
            <a:ext cx="64754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386CA0CA-4CB1-024C-8020-32CD1A98FC1F}"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050531862"/>
      </p:ext>
    </p:extLst>
  </p:cSld>
  <p:clrMap bg1="lt1" tx1="dk1" bg2="lt2" tx2="dk2" accent1="accent1" accent2="accent2" accent3="accent3" accent4="accent4" accent5="accent5" accent6="accent6" hlink="hlink" folHlink="folHlink"/>
  <p:sldLayoutIdLst>
    <p:sldLayoutId id="2147483786"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mj-lt"/>
          <a:ea typeface="+mj-ea"/>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grpSp>
        <p:nvGrpSpPr>
          <p:cNvPr id="284674" name="Group 1"/>
          <p:cNvGrpSpPr>
            <a:grpSpLocks/>
          </p:cNvGrpSpPr>
          <p:nvPr/>
        </p:nvGrpSpPr>
        <p:grpSpPr bwMode="auto">
          <a:xfrm>
            <a:off x="0" y="0"/>
            <a:ext cx="9139238" cy="6848475"/>
            <a:chOff x="0" y="0"/>
            <a:chExt cx="5757" cy="4314"/>
          </a:xfrm>
        </p:grpSpPr>
        <p:grpSp>
          <p:nvGrpSpPr>
            <p:cNvPr id="284680" name="Group 2"/>
            <p:cNvGrpSpPr>
              <a:grpSpLocks/>
            </p:cNvGrpSpPr>
            <p:nvPr/>
          </p:nvGrpSpPr>
          <p:grpSpPr bwMode="auto">
            <a:xfrm>
              <a:off x="1728" y="2230"/>
              <a:ext cx="4026" cy="2084"/>
              <a:chOff x="1728" y="2230"/>
              <a:chExt cx="4026" cy="2084"/>
            </a:xfrm>
          </p:grpSpPr>
          <p:sp>
            <p:nvSpPr>
              <p:cNvPr id="284683" name="AutoShape 3"/>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4684" name="AutoShape 4"/>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4685" name="AutoShape 5"/>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4686" name="AutoShape 6"/>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4687" name="AutoShape 7"/>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84681" name="AutoShape 8"/>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4682" name="AutoShape 9"/>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84675" name="Rectangle 10"/>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4676" name="Rectangle 11"/>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4677" name="Text Box 12"/>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8445" name="Rectangle 13"/>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Times New Roman" charset="0"/>
              <a:buNone/>
              <a:defRPr sz="1200">
                <a:solidFill>
                  <a:srgbClr val="FFFFFF"/>
                </a:solidFill>
                <a:latin typeface="Times New Roman" charset="0"/>
              </a:defRPr>
            </a:lvl1pPr>
          </a:lstStyle>
          <a:p>
            <a:pPr defTabSz="914400" fontAlgn="base">
              <a:spcBef>
                <a:spcPct val="0"/>
              </a:spcBef>
              <a:spcAft>
                <a:spcPct val="0"/>
              </a:spcAft>
              <a:defRPr/>
            </a:pPr>
            <a:fld id="{98C12C5C-16A0-EF4C-911C-9BD5D6F9DB6B}"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
        <p:nvSpPr>
          <p:cNvPr id="284679" name="Text Box 14"/>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Tree>
    <p:extLst>
      <p:ext uri="{BB962C8B-B14F-4D97-AF65-F5344CB8AC3E}">
        <p14:creationId xmlns:p14="http://schemas.microsoft.com/office/powerpoint/2010/main" val="1349479270"/>
      </p:ext>
    </p:extLst>
  </p:cSld>
  <p:clrMap bg1="lt1" tx1="dk1" bg2="lt2" tx2="dk2" accent1="accent1" accent2="accent2" accent3="accent3" accent4="accent4" accent5="accent5" accent6="accent6" hlink="hlink" folHlink="folHlink"/>
  <p:sldLayoutIdLst>
    <p:sldLayoutId id="2147483788"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9874"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algn="ctr" defTabSz="914400" eaLnBrk="0" fontAlgn="base" hangingPunct="0">
                <a:spcBef>
                  <a:spcPct val="0"/>
                </a:spcBef>
                <a:spcAft>
                  <a:spcPct val="0"/>
                </a:spcAft>
              </a:pPr>
              <a:endParaRPr lang="en-US" sz="2400">
                <a:solidFill>
                  <a:srgbClr val="FFFFCC"/>
                </a:solidFill>
                <a:latin typeface="Times New Roman" charset="0"/>
                <a:ea typeface="ＭＳ Ｐゴシック" charset="0"/>
                <a:cs typeface="ＭＳ Ｐゴシック"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798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798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619950595"/>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 id="2147483802" r:id="rId13"/>
    <p:sldLayoutId id="214748380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403024"/>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 id="2147483816"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0854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547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0547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A5E4B926-F196-BA48-9B5C-4F30DF971631}"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946835763"/>
      </p:ext>
    </p:extLst>
  </p:cSld>
  <p:clrMap bg1="lt1" tx1="dk1" bg2="lt2" tx2="dk2" accent1="accent1" accent2="accent2" accent3="accent3" accent4="accent4" accent5="accent5" accent6="accent6" hlink="hlink" folHlink="folHlink"/>
  <p:sldLayoutIdLst>
    <p:sldLayoutId id="2147483818"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AD584AC9-0C89-1849-B7A4-3DFAC25191F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78678651"/>
      </p:ext>
    </p:extLst>
  </p:cSld>
  <p:clrMap bg1="lt1" tx1="dk1" bg2="lt2" tx2="dk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FFFFFF"/>
              </a:solidFill>
              <a:latin typeface="Tahoma"/>
              <a:ea typeface="ＭＳ Ｐゴシック"/>
              <a:cs typeface="ＭＳ Ｐゴシック"/>
            </a:endParaRPr>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FFFFFF"/>
              </a:solidFill>
              <a:latin typeface="Tahoma"/>
              <a:ea typeface="ＭＳ Ｐゴシック"/>
              <a:cs typeface="ＭＳ Ｐゴシック"/>
            </a:endParaRPr>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ahoma" charset="0"/>
                <a:ea typeface="ＭＳ Ｐゴシック" charset="0"/>
                <a:cs typeface="ＭＳ Ｐゴシック" charset="0"/>
              </a:defRPr>
            </a:lvl1pPr>
          </a:lstStyle>
          <a:p>
            <a:pPr defTabSz="914400" eaLnBrk="0" fontAlgn="base" hangingPunct="0">
              <a:spcBef>
                <a:spcPct val="0"/>
              </a:spcBef>
              <a:spcAft>
                <a:spcPct val="0"/>
              </a:spcAft>
            </a:pPr>
            <a:fld id="{F2A9F053-FFF6-264F-8E71-36ECE593FB6A}" type="slidenum">
              <a:rPr lang="en-US" smtClean="0">
                <a:solidFill>
                  <a:srgbClr val="FFFFFF"/>
                </a:solidFill>
              </a:rPr>
              <a:pPr defTabSz="914400" eaLnBrk="0" fontAlgn="base" hangingPunct="0">
                <a:spcBef>
                  <a:spcPct val="0"/>
                </a:spcBef>
                <a:spcAft>
                  <a:spcPct val="0"/>
                </a:spcAft>
              </a:pPr>
              <a:t>‹#›</a:t>
            </a:fld>
            <a:endParaRPr lang="en-US">
              <a:solidFill>
                <a:srgbClr val="FFFFFF"/>
              </a:solidFill>
            </a:endParaRPr>
          </a:p>
        </p:txBody>
      </p:sp>
    </p:spTree>
    <p:extLst>
      <p:ext uri="{BB962C8B-B14F-4D97-AF65-F5344CB8AC3E}">
        <p14:creationId xmlns:p14="http://schemas.microsoft.com/office/powerpoint/2010/main" val="2367054874"/>
      </p:ext>
    </p:extLst>
  </p:cSld>
  <p:clrMap bg1="dk2" tx1="lt1" bg2="dk1" tx2="lt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 id="2147483844"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pPr>
            <a:fld id="{FF2D5DF2-C6DC-A948-80B0-241E0FF6D0AD}" type="slidenum">
              <a:rPr lang="en-US" smtClean="0">
                <a:solidFill>
                  <a:srgbClr val="000000"/>
                </a:solidFill>
                <a:ea typeface="Osaka" charset="0"/>
                <a:cs typeface="Osaka" charset="0"/>
              </a:rPr>
              <a:pPr defTabSz="914400" eaLnBrk="0" fontAlgn="base" hangingPunct="0">
                <a:spcBef>
                  <a:spcPct val="0"/>
                </a:spcBef>
                <a:spcAft>
                  <a:spcPct val="0"/>
                </a:spcAft>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813203178"/>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3430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12698"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3430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12698"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430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000080"/>
              </a:solidFill>
              <a:ea typeface="ＭＳ Ｐゴシック"/>
              <a:cs typeface="ＭＳ Ｐゴシック"/>
            </a:endParaRPr>
          </a:p>
        </p:txBody>
      </p:sp>
      <p:sp>
        <p:nvSpPr>
          <p:cNvPr id="163430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000080"/>
              </a:solidFill>
              <a:ea typeface="ＭＳ Ｐゴシック"/>
              <a:cs typeface="ＭＳ Ｐゴシック"/>
            </a:endParaRPr>
          </a:p>
        </p:txBody>
      </p:sp>
      <p:sp>
        <p:nvSpPr>
          <p:cNvPr id="163431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defTabSz="914400" eaLnBrk="0" fontAlgn="base" hangingPunct="0">
              <a:spcBef>
                <a:spcPct val="0"/>
              </a:spcBef>
              <a:spcAft>
                <a:spcPct val="0"/>
              </a:spcAft>
              <a:defRPr/>
            </a:pPr>
            <a:fld id="{99A94AF4-3C96-BD44-BB58-8B35C3FF60F9}" type="slidenum">
              <a:rPr lang="en-US">
                <a:solidFill>
                  <a:srgbClr val="00008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80"/>
              </a:solidFill>
              <a:ea typeface="ＭＳ Ｐゴシック" charset="0"/>
              <a:cs typeface="ＭＳ Ｐゴシック" charset="0"/>
            </a:endParaRPr>
          </a:p>
        </p:txBody>
      </p:sp>
    </p:spTree>
    <p:extLst>
      <p:ext uri="{BB962C8B-B14F-4D97-AF65-F5344CB8AC3E}">
        <p14:creationId xmlns:p14="http://schemas.microsoft.com/office/powerpoint/2010/main" val="937000795"/>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6pPr>
      <a:lvl7pPr marL="9144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7pPr>
      <a:lvl8pPr marL="13716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8pPr>
      <a:lvl9pPr marL="18288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lr>
          <a:srgbClr val="000080"/>
        </a:buClr>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rgbClr val="000080"/>
        </a:buClr>
        <a:buFont typeface="Wingdings" charset="0"/>
        <a:buChar char=""/>
        <a:defRPr sz="2800">
          <a:solidFill>
            <a:schemeClr val="tx1"/>
          </a:solidFill>
          <a:latin typeface="Arial"/>
          <a:ea typeface="ＭＳ Ｐゴシック" charset="0"/>
          <a:cs typeface="Arial"/>
        </a:defRPr>
      </a:lvl2pPr>
      <a:lvl3pPr marL="1143000" indent="-228600" algn="l" rtl="0" eaLnBrk="0" fontAlgn="base" hangingPunct="0">
        <a:spcBef>
          <a:spcPct val="20000"/>
        </a:spcBef>
        <a:spcAft>
          <a:spcPct val="0"/>
        </a:spcAft>
        <a:buClr>
          <a:srgbClr val="000080"/>
        </a:buClr>
        <a:buFont typeface="Wingdings" charset="0"/>
        <a:buChar char=""/>
        <a:defRPr sz="2400">
          <a:solidFill>
            <a:schemeClr val="tx1"/>
          </a:solidFill>
          <a:latin typeface="Arial"/>
          <a:ea typeface="Geneva" charset="-128"/>
          <a:cs typeface="Arial"/>
        </a:defRPr>
      </a:lvl3pPr>
      <a:lvl4pPr marL="1600200" indent="-228600" algn="l" rtl="0" eaLnBrk="0" fontAlgn="base" hangingPunct="0">
        <a:spcBef>
          <a:spcPct val="20000"/>
        </a:spcBef>
        <a:spcAft>
          <a:spcPct val="0"/>
        </a:spcAft>
        <a:buClr>
          <a:srgbClr val="000080"/>
        </a:buClr>
        <a:buFont typeface="Wingdings" charset="0"/>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lr>
          <a:srgbClr val="000080"/>
        </a:buClr>
        <a:buFont typeface="Wingdings" charset="0"/>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6pPr>
      <a:lvl7pPr marL="29718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7pPr>
      <a:lvl8pPr marL="34290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8pPr>
      <a:lvl9pPr marL="38862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pPr>
            <a:fld id="{576C5686-FF9E-704C-A5B8-39CEB03B773B}" type="slidenum">
              <a:rPr lang="en-US" smtClean="0">
                <a:solidFill>
                  <a:srgbClr val="000000"/>
                </a:solidFill>
                <a:latin typeface="Arial" charset="0"/>
                <a:ea typeface="Osaka" charset="0"/>
                <a:cs typeface="Osaka" charset="0"/>
              </a:rPr>
              <a:pPr defTabSz="914400" fontAlgn="base">
                <a:spcBef>
                  <a:spcPct val="0"/>
                </a:spcBef>
                <a:spcAft>
                  <a:spcPct val="0"/>
                </a:spcAft>
              </a:pPr>
              <a:t>‹#›</a:t>
            </a:fld>
            <a:endParaRPr lang="en-US">
              <a:solidFill>
                <a:srgbClr val="000000"/>
              </a:solidFill>
              <a:latin typeface="Arial" charset="0"/>
              <a:ea typeface="Osaka" charset="0"/>
              <a:cs typeface="Osaka" charset="0"/>
            </a:endParaRPr>
          </a:p>
        </p:txBody>
      </p:sp>
    </p:spTree>
    <p:extLst>
      <p:ext uri="{BB962C8B-B14F-4D97-AF65-F5344CB8AC3E}">
        <p14:creationId xmlns:p14="http://schemas.microsoft.com/office/powerpoint/2010/main" val="2817115583"/>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pPr defTabSz="914400" eaLnBrk="0" fontAlgn="base" hangingPunct="0">
              <a:spcBef>
                <a:spcPct val="0"/>
              </a:spcBef>
              <a:spcAft>
                <a:spcPct val="0"/>
              </a:spcAft>
            </a:pPr>
            <a:fld id="{185846E5-1349-B64B-AE1B-D909F95BC1ED}"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4017877363"/>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eaLnBrk="0" fontAlgn="base" hangingPunct="0">
              <a:spcBef>
                <a:spcPct val="0"/>
              </a:spcBef>
              <a:spcAft>
                <a:spcPct val="0"/>
              </a:spcAft>
            </a:pPr>
            <a:endParaRPr lang="en-US">
              <a:solidFill>
                <a:srgbClr val="FFFF66"/>
              </a:solidFill>
              <a:latin typeface="Century Gothic"/>
              <a:ea typeface="ＭＳ Ｐゴシック" charset="0"/>
              <a:cs typeface="ＭＳ Ｐゴシック" charset="0"/>
            </a:endParaRPr>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eaLnBrk="0" fontAlgn="base" hangingPunct="0">
              <a:spcBef>
                <a:spcPct val="0"/>
              </a:spcBef>
              <a:spcAft>
                <a:spcPct val="0"/>
              </a:spcAft>
            </a:pPr>
            <a:endParaRPr lang="en-US">
              <a:solidFill>
                <a:srgbClr val="FFFF66"/>
              </a:solidFill>
              <a:latin typeface="Century Gothic"/>
              <a:ea typeface="ＭＳ Ｐゴシック" charset="0"/>
              <a:cs typeface="ＭＳ Ｐゴシック" charset="0"/>
            </a:endParaRPr>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eaLnBrk="0" fontAlgn="base" hangingPunct="0">
              <a:spcBef>
                <a:spcPct val="0"/>
              </a:spcBef>
              <a:spcAft>
                <a:spcPct val="0"/>
              </a:spcAft>
            </a:pPr>
            <a:fld id="{493C00FA-E7CD-F44D-93A1-CD8BE4282B54}" type="slidenum">
              <a:rPr lang="en-US" smtClean="0">
                <a:solidFill>
                  <a:srgbClr val="FFFF66"/>
                </a:solidFill>
                <a:latin typeface="Century Gothic"/>
                <a:ea typeface="ＭＳ Ｐゴシック" charset="0"/>
                <a:cs typeface="ＭＳ Ｐゴシック" charset="0"/>
              </a:rPr>
              <a:pPr defTabSz="914400" eaLnBrk="0" fontAlgn="base" hangingPunct="0">
                <a:spcBef>
                  <a:spcPct val="0"/>
                </a:spcBef>
                <a:spcAft>
                  <a:spcPct val="0"/>
                </a:spcAft>
              </a:pPr>
              <a:t>‹#›</a:t>
            </a:fld>
            <a:endParaRPr lang="en-US">
              <a:solidFill>
                <a:srgbClr val="FFFF66"/>
              </a:solidFill>
              <a:latin typeface="Century Gothic"/>
              <a:ea typeface="ＭＳ Ｐゴシック" charset="0"/>
              <a:cs typeface="ＭＳ Ｐゴシック" charset="0"/>
            </a:endParaRPr>
          </a:p>
        </p:txBody>
      </p:sp>
    </p:spTree>
    <p:extLst>
      <p:ext uri="{BB962C8B-B14F-4D97-AF65-F5344CB8AC3E}">
        <p14:creationId xmlns:p14="http://schemas.microsoft.com/office/powerpoint/2010/main" val="735972303"/>
      </p:ext>
    </p:extLst>
  </p:cSld>
  <p:clrMap bg1="dk2" tx1="lt1" bg2="dk1" tx2="lt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Lst>
  <p:hf sldNum="0" hdr="0"/>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pPr>
            <a:fld id="{7E1F2292-2036-ED42-BE53-06CAC58EBAA5}"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599719387"/>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defTabSz="914400" fontAlgn="base">
              <a:spcBef>
                <a:spcPct val="0"/>
              </a:spcBef>
              <a:spcAft>
                <a:spcPct val="0"/>
              </a:spcAft>
              <a:defRPr/>
            </a:pPr>
            <a:fld id="{FB3283C1-A511-AD47-99AB-A12F7AAE778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80601245"/>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Lst>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38BFFEEF-22D8-5A4C-9320-551CB79875D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36802940"/>
      </p:ext>
    </p:extLst>
  </p:cSld>
  <p:clrMap bg1="dk2" tx1="lt1" bg2="dk1" tx2="lt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65890" name="Group 2"/>
          <p:cNvGrpSpPr>
            <a:grpSpLocks/>
          </p:cNvGrpSpPr>
          <p:nvPr/>
        </p:nvGrpSpPr>
        <p:grpSpPr bwMode="auto">
          <a:xfrm>
            <a:off x="0" y="1422400"/>
            <a:ext cx="9147175" cy="5435600"/>
            <a:chOff x="0" y="896"/>
            <a:chExt cx="5762" cy="3424"/>
          </a:xfrm>
        </p:grpSpPr>
        <p:grpSp>
          <p:nvGrpSpPr>
            <p:cNvPr id="165896" name="Group 3"/>
            <p:cNvGrpSpPr>
              <a:grpSpLocks/>
            </p:cNvGrpSpPr>
            <p:nvPr userDrawn="1"/>
          </p:nvGrpSpPr>
          <p:grpSpPr bwMode="auto">
            <a:xfrm>
              <a:off x="20" y="896"/>
              <a:ext cx="5742" cy="3424"/>
              <a:chOff x="20" y="896"/>
              <a:chExt cx="5742" cy="3424"/>
            </a:xfrm>
          </p:grpSpPr>
          <p:sp>
            <p:nvSpPr>
              <p:cNvPr id="166033"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4"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5"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6"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7"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8"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9"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0"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1"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2"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3"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4"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45"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grpSp>
          <p:nvGrpSpPr>
            <p:cNvPr id="165897" name="Group 17"/>
            <p:cNvGrpSpPr>
              <a:grpSpLocks/>
            </p:cNvGrpSpPr>
            <p:nvPr userDrawn="1"/>
          </p:nvGrpSpPr>
          <p:grpSpPr bwMode="auto">
            <a:xfrm>
              <a:off x="0" y="2291"/>
              <a:ext cx="1385" cy="1702"/>
              <a:chOff x="0" y="2291"/>
              <a:chExt cx="1385" cy="1702"/>
            </a:xfrm>
          </p:grpSpPr>
          <p:sp>
            <p:nvSpPr>
              <p:cNvPr id="165898"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899"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0"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1"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2"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3"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4"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5"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6"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7"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8"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09"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0"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1"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2"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3"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4"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5"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6"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7"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8"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19"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0"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1"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2"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3"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4"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5"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6"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7"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8"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29"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0"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1"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2"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3"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4"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5"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6"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7"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8"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39"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0"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1"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2"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3"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4"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5"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6"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7"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8"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49"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0"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1"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2"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3"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4"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5"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6"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7"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8"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59"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0"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1"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5962"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3"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4"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5"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6"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7"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8"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69"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0"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1"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2"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3"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4"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5"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6"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7"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8"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79"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0"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1"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2"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3"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4"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5"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6"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7"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8"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89"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0"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1"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2"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3"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4"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5"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6"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7"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8"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5999"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0"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1"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2"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3"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4"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5"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6"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7"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8"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09"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0"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1"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2"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3"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4"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5"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6"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7"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18"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19"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0"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1"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2"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3"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4"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5"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6"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27"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28"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6029"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6030"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3271"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3272"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133273" name="Rectangle 153"/>
          <p:cNvSpPr>
            <a:spLocks noGrp="1" noRot="1" noChangeArrowheads="1"/>
          </p:cNvSpPr>
          <p:nvPr>
            <p:ph type="title"/>
          </p:nvPr>
        </p:nvSpPr>
        <p:spPr bwMode="auto">
          <a:xfrm>
            <a:off x="301625" y="228600"/>
            <a:ext cx="854075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274" name="Rectangle 154"/>
          <p:cNvSpPr>
            <a:spLocks noGrp="1" noChangeArrowheads="1"/>
          </p:cNvSpPr>
          <p:nvPr>
            <p:ph type="dt" sz="half" idx="2"/>
          </p:nvPr>
        </p:nvSpPr>
        <p:spPr bwMode="auto">
          <a:xfrm>
            <a:off x="301625" y="6245225"/>
            <a:ext cx="2289175"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33275" name="Rectangle 15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33276" name="Rectangle 156"/>
          <p:cNvSpPr>
            <a:spLocks noGrp="1" noChangeArrowheads="1"/>
          </p:cNvSpPr>
          <p:nvPr>
            <p:ph type="sldNum" sz="quarter" idx="4"/>
          </p:nvPr>
        </p:nvSpPr>
        <p:spPr bwMode="auto">
          <a:xfrm>
            <a:off x="6553200" y="6245225"/>
            <a:ext cx="2289175"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defTabSz="914400" fontAlgn="base">
              <a:spcBef>
                <a:spcPct val="0"/>
              </a:spcBef>
              <a:spcAft>
                <a:spcPct val="0"/>
              </a:spcAft>
              <a:defRPr/>
            </a:pPr>
            <a:fld id="{DE7B4BAE-B58F-ED4B-8EB4-FFEE7BAC049A}"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33277" name="Rectangle 157"/>
          <p:cNvSpPr>
            <a:spLocks noGrp="1" noRot="1" noChangeArrowheads="1"/>
          </p:cNvSpPr>
          <p:nvPr>
            <p:ph type="body" idx="1"/>
          </p:nvPr>
        </p:nvSpPr>
        <p:spPr bwMode="auto">
          <a:xfrm>
            <a:off x="301625" y="1600200"/>
            <a:ext cx="8540750" cy="449897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4105845"/>
      </p:ext>
    </p:extLst>
  </p:cSld>
  <p:clrMap bg1="dk2" tx1="lt1" bg2="dk1" tx2="lt2" accent1="accent1" accent2="accent2" accent3="accent3" accent4="accent4" accent5="accent5" accent6="accent6" hlink="hlink" folHlink="folHlink"/>
  <p:sldLayoutIdLst>
    <p:sldLayoutId id="2147483965" r:id="rId1"/>
    <p:sldLayoutId id="2147483966" r:id="rId2"/>
    <p:sldLayoutId id="2147483967" r:id="rId3"/>
    <p:sldLayoutId id="2147483968" r:id="rId4"/>
    <p:sldLayoutId id="2147483969" r:id="rId5"/>
    <p:sldLayoutId id="2147483970" r:id="rId6"/>
    <p:sldLayoutId id="2147483971" r:id="rId7"/>
    <p:sldLayoutId id="2147483972" r:id="rId8"/>
    <p:sldLayoutId id="2147483973" r:id="rId9"/>
    <p:sldLayoutId id="2147483974" r:id="rId10"/>
    <p:sldLayoutId id="214748397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457200" y="381000"/>
            <a:ext cx="8229600" cy="13716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457200" y="1981200"/>
            <a:ext cx="8229600" cy="4114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0"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37221"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37222"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F4D9B53D-7DED-A84B-8B49-D1A37D69B37E}"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907912953"/>
      </p:ext>
    </p:extLst>
  </p:cSld>
  <p:clrMap bg1="dk2" tx1="lt1" bg2="dk1" tx2="lt2" accent1="accent1" accent2="accent2" accent3="accent3" accent4="accent4" accent5="accent5" accent6="accent6" hlink="hlink" folHlink="folHlink"/>
  <p:sldLayoutIdLst>
    <p:sldLayoutId id="2147483977" r:id="rId1"/>
    <p:sldLayoutId id="2147483978" r:id="rId2"/>
    <p:sldLayoutId id="2147483979" r:id="rId3"/>
    <p:sldLayoutId id="2147483980" r:id="rId4"/>
    <p:sldLayoutId id="2147483981" r:id="rId5"/>
    <p:sldLayoutId id="2147483982" r:id="rId6"/>
    <p:sldLayoutId id="2147483983" r:id="rId7"/>
    <p:sldLayoutId id="2147483984" r:id="rId8"/>
    <p:sldLayoutId id="2147483985" r:id="rId9"/>
    <p:sldLayoutId id="2147483986" r:id="rId10"/>
    <p:sldLayoutId id="214748398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defTabSz="914400" fontAlgn="base">
              <a:spcBef>
                <a:spcPct val="0"/>
              </a:spcBef>
              <a:spcAft>
                <a:spcPct val="0"/>
              </a:spcAft>
              <a:defRPr/>
            </a:pPr>
            <a:endParaRPr lang="en-US">
              <a:latin typeface="Times New Roman"/>
            </a:endParaRPr>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defTabSz="914400" fontAlgn="base">
              <a:spcBef>
                <a:spcPct val="0"/>
              </a:spcBef>
              <a:spcAft>
                <a:spcPct val="0"/>
              </a:spcAft>
              <a:defRPr/>
            </a:pPr>
            <a:endParaRPr lang="en-US">
              <a:latin typeface="Times New Roman"/>
            </a:endParaRPr>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5B5249"/>
              </a:solidFill>
              <a:latin typeface="Times New Roman" charset="0"/>
              <a:ea typeface="ＭＳ Ｐゴシック" charset="0"/>
              <a:cs typeface="ＭＳ Ｐゴシック"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defTabSz="914400" fontAlgn="base">
              <a:spcBef>
                <a:spcPct val="0"/>
              </a:spcBef>
              <a:spcAft>
                <a:spcPct val="0"/>
              </a:spcAft>
              <a:defRPr/>
            </a:pPr>
            <a:fld id="{BC96BF19-594F-B74A-BA94-49468164A233}" type="slidenum">
              <a:rPr lang="en-US" sz="2400">
                <a:ea typeface="ＭＳ Ｐゴシック" charset="0"/>
                <a:cs typeface="ＭＳ Ｐゴシック" charset="0"/>
              </a:rPr>
              <a:pPr defTabSz="914400" fontAlgn="base">
                <a:spcBef>
                  <a:spcPct val="0"/>
                </a:spcBef>
                <a:spcAft>
                  <a:spcPct val="0"/>
                </a:spcAft>
                <a:defRPr/>
              </a:pPr>
              <a:t>‹#›</a:t>
            </a:fld>
            <a:endParaRPr lang="en-US" sz="1400">
              <a:ea typeface="ＭＳ Ｐゴシック" charset="0"/>
              <a:cs typeface="ＭＳ Ｐゴシック" charset="0"/>
            </a:endParaRPr>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182140"/>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078691571"/>
      </p:ext>
    </p:extLst>
  </p:cSld>
  <p:clrMap bg1="dk2" tx1="lt1" bg2="dk1" tx2="lt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A8495853-52CF-1247-AF35-CC9FD7E6E28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9669354"/>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latin typeface="Arial" pitchFamily="-111" charset="0"/>
                <a:ea typeface="+mn-ea"/>
                <a:cs typeface="+mn-cs"/>
              </a:defRPr>
            </a:lvl1pPr>
          </a:lstStyle>
          <a:p>
            <a:pPr defTabSz="914400" fontAlgn="base">
              <a:spcBef>
                <a:spcPct val="0"/>
              </a:spcBef>
              <a:spcAft>
                <a:spcPct val="0"/>
              </a:spcAft>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defTabSz="914400" fontAlgn="base">
              <a:spcBef>
                <a:spcPct val="0"/>
              </a:spcBef>
              <a:spcAft>
                <a:spcPct val="0"/>
              </a:spcAft>
              <a:defRPr/>
            </a:pPr>
            <a:fld id="{2697553B-A199-734A-A236-CCD846B2463D}"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grpSp>
        <p:nvGrpSpPr>
          <p:cNvPr id="274436" name="Group 4"/>
          <p:cNvGrpSpPr>
            <a:grpSpLocks/>
          </p:cNvGrpSpPr>
          <p:nvPr/>
        </p:nvGrpSpPr>
        <p:grpSpPr bwMode="auto">
          <a:xfrm>
            <a:off x="0" y="0"/>
            <a:ext cx="9140825" cy="6850063"/>
            <a:chOff x="0" y="0"/>
            <a:chExt cx="5758" cy="4315"/>
          </a:xfrm>
        </p:grpSpPr>
        <p:grpSp>
          <p:nvGrpSpPr>
            <p:cNvPr id="274440"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latin typeface="Arial" pitchFamily="-111" charset="0"/>
                <a:ea typeface="+mn-ea"/>
                <a:cs typeface="+mn-cs"/>
              </a:defRPr>
            </a:lvl1pPr>
          </a:lstStyle>
          <a:p>
            <a:pPr defTabSz="914400" fontAlgn="base">
              <a:spcBef>
                <a:spcPct val="0"/>
              </a:spcBef>
              <a:spcAft>
                <a:spcPct val="0"/>
              </a:spcAft>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6742456"/>
      </p:ext>
    </p:extLst>
  </p:cSld>
  <p:clrMap bg1="dk2" tx1="lt1" bg2="dk1" tx2="lt2" accent1="accent1" accent2="accent2" accent3="accent3" accent4="accent4" accent5="accent5" accent6="accent6" hlink="hlink" folHlink="folHlink"/>
  <p:sldLayoutIdLst>
    <p:sldLayoutId id="214748401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dt" sz="half" idx="2"/>
          </p:nvPr>
        </p:nvSpPr>
        <p:spPr bwMode="auto">
          <a:xfrm>
            <a:off x="457200" y="625157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79203" name="Rectangle 3"/>
          <p:cNvSpPr>
            <a:spLocks noGrp="1" noChangeArrowheads="1"/>
          </p:cNvSpPr>
          <p:nvPr>
            <p:ph type="sldNum" sz="quarter" idx="4"/>
          </p:nvPr>
        </p:nvSpPr>
        <p:spPr bwMode="auto">
          <a:xfrm>
            <a:off x="6553200" y="6248400"/>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defTabSz="914400" fontAlgn="base">
              <a:spcBef>
                <a:spcPct val="0"/>
              </a:spcBef>
              <a:spcAft>
                <a:spcPct val="0"/>
              </a:spcAft>
              <a:defRPr/>
            </a:pPr>
            <a:fld id="{192C05DD-710F-B14F-9476-201E0B2EF6E0}"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grpSp>
        <p:nvGrpSpPr>
          <p:cNvPr id="216068" name="Group 4"/>
          <p:cNvGrpSpPr>
            <a:grpSpLocks/>
          </p:cNvGrpSpPr>
          <p:nvPr/>
        </p:nvGrpSpPr>
        <p:grpSpPr bwMode="auto">
          <a:xfrm>
            <a:off x="0" y="0"/>
            <a:ext cx="9140825" cy="6850063"/>
            <a:chOff x="0" y="0"/>
            <a:chExt cx="5758" cy="4315"/>
          </a:xfrm>
        </p:grpSpPr>
        <p:grpSp>
          <p:nvGrpSpPr>
            <p:cNvPr id="216072" name="Group 5"/>
            <p:cNvGrpSpPr>
              <a:grpSpLocks/>
            </p:cNvGrpSpPr>
            <p:nvPr userDrawn="1"/>
          </p:nvGrpSpPr>
          <p:grpSpPr bwMode="auto">
            <a:xfrm>
              <a:off x="1728" y="2230"/>
              <a:ext cx="4027" cy="2085"/>
              <a:chOff x="1728" y="2230"/>
              <a:chExt cx="4027" cy="2085"/>
            </a:xfrm>
          </p:grpSpPr>
          <p:sp>
            <p:nvSpPr>
              <p:cNvPr id="179206"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9207"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9208"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607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79210"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179211"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6074" name="Freeform 12"/>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179213" name="Rectangle 13"/>
          <p:cNvSpPr>
            <a:spLocks noGrp="1" noRot="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9214" name="Rectangle 14"/>
          <p:cNvSpPr>
            <a:spLocks noGrp="1" noChangeArrowheads="1"/>
          </p:cNvSpPr>
          <p:nvPr>
            <p:ph type="ftr" sz="quarter" idx="3"/>
          </p:nvPr>
        </p:nvSpPr>
        <p:spPr bwMode="auto">
          <a:xfrm>
            <a:off x="3124200" y="6248400"/>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79215" name="Rectangle 15"/>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0283598"/>
      </p:ext>
    </p:extLst>
  </p:cSld>
  <p:clrMap bg1="dk2" tx1="lt1" bg2="dk1" tx2="lt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 id="2147484026"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438400"/>
            <a:ext cx="9144000" cy="4046538"/>
            <a:chOff x="0" y="1536"/>
            <a:chExt cx="5760" cy="2549"/>
          </a:xfrm>
        </p:grpSpPr>
        <p:sp>
          <p:nvSpPr>
            <p:cNvPr id="86019"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a:noFill/>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22" name="Freeform 6"/>
            <p:cNvSpPr>
              <a:spLocks/>
            </p:cNvSpPr>
            <p:nvPr userDrawn="1"/>
          </p:nvSpPr>
          <p:spPr bwMode="hidden">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88" name="Freeform 7"/>
            <p:cNvSpPr>
              <a:spLocks/>
            </p:cNvSpPr>
            <p:nvPr userDrawn="1"/>
          </p:nvSpPr>
          <p:spPr bwMode="hidden">
            <a:xfrm>
              <a:off x="3599" y="2477"/>
              <a:ext cx="186" cy="120"/>
            </a:xfrm>
            <a:custGeom>
              <a:avLst/>
              <a:gdLst>
                <a:gd name="T0" fmla="*/ 216 w 185"/>
                <a:gd name="T1" fmla="*/ 0 h 120"/>
                <a:gd name="T2" fmla="*/ 216 w 185"/>
                <a:gd name="T3" fmla="*/ 6 h 120"/>
                <a:gd name="T4" fmla="*/ 216 w 185"/>
                <a:gd name="T5" fmla="*/ 18 h 120"/>
                <a:gd name="T6" fmla="*/ 216 w 185"/>
                <a:gd name="T7" fmla="*/ 36 h 120"/>
                <a:gd name="T8" fmla="*/ 210 w 185"/>
                <a:gd name="T9" fmla="*/ 54 h 120"/>
                <a:gd name="T10" fmla="*/ 192 w 185"/>
                <a:gd name="T11" fmla="*/ 72 h 120"/>
                <a:gd name="T12" fmla="*/ 168 w 185"/>
                <a:gd name="T13" fmla="*/ 96 h 120"/>
                <a:gd name="T14" fmla="*/ 132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6 w 185"/>
                <a:gd name="T29" fmla="*/ 0 h 120"/>
                <a:gd name="T30" fmla="*/ 216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8 w 526"/>
                <a:gd name="T17" fmla="*/ 179 h 275"/>
                <a:gd name="T18" fmla="*/ 240 w 526"/>
                <a:gd name="T19" fmla="*/ 143 h 275"/>
                <a:gd name="T20" fmla="*/ 282 w 526"/>
                <a:gd name="T21" fmla="*/ 120 h 275"/>
                <a:gd name="T22" fmla="*/ 330 w 526"/>
                <a:gd name="T23" fmla="*/ 96 h 275"/>
                <a:gd name="T24" fmla="*/ 455 w 526"/>
                <a:gd name="T25" fmla="*/ 48 h 275"/>
                <a:gd name="T26" fmla="*/ 504 w 526"/>
                <a:gd name="T27" fmla="*/ 30 h 275"/>
                <a:gd name="T28" fmla="*/ 540 w 526"/>
                <a:gd name="T29" fmla="*/ 12 h 275"/>
                <a:gd name="T30" fmla="*/ 564 w 526"/>
                <a:gd name="T31" fmla="*/ 6 h 275"/>
                <a:gd name="T32" fmla="*/ 582 w 526"/>
                <a:gd name="T33" fmla="*/ 0 h 275"/>
                <a:gd name="T34" fmla="*/ 588 w 526"/>
                <a:gd name="T35" fmla="*/ 0 h 275"/>
                <a:gd name="T36" fmla="*/ 582 w 526"/>
                <a:gd name="T37" fmla="*/ 6 h 275"/>
                <a:gd name="T38" fmla="*/ 570 w 526"/>
                <a:gd name="T39" fmla="*/ 12 h 275"/>
                <a:gd name="T40" fmla="*/ 546 w 526"/>
                <a:gd name="T41" fmla="*/ 24 h 275"/>
                <a:gd name="T42" fmla="*/ 522 w 526"/>
                <a:gd name="T43" fmla="*/ 42 h 275"/>
                <a:gd name="T44" fmla="*/ 498 w 526"/>
                <a:gd name="T45" fmla="*/ 54 h 275"/>
                <a:gd name="T46" fmla="*/ 455 w 526"/>
                <a:gd name="T47" fmla="*/ 78 h 275"/>
                <a:gd name="T48" fmla="*/ 371 w 526"/>
                <a:gd name="T49" fmla="*/ 108 h 275"/>
                <a:gd name="T50" fmla="*/ 306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51 w 718"/>
                <a:gd name="T17" fmla="*/ 228 h 306"/>
                <a:gd name="T18" fmla="*/ 157 w 718"/>
                <a:gd name="T19" fmla="*/ 228 h 306"/>
                <a:gd name="T20" fmla="*/ 175 w 718"/>
                <a:gd name="T21" fmla="*/ 222 h 306"/>
                <a:gd name="T22" fmla="*/ 199 w 718"/>
                <a:gd name="T23" fmla="*/ 216 h 306"/>
                <a:gd name="T24" fmla="*/ 229 w 718"/>
                <a:gd name="T25" fmla="*/ 204 h 306"/>
                <a:gd name="T26" fmla="*/ 306 w 718"/>
                <a:gd name="T27" fmla="*/ 180 h 306"/>
                <a:gd name="T28" fmla="*/ 433 w 718"/>
                <a:gd name="T29" fmla="*/ 156 h 306"/>
                <a:gd name="T30" fmla="*/ 523 w 718"/>
                <a:gd name="T31" fmla="*/ 126 h 306"/>
                <a:gd name="T32" fmla="*/ 609 w 718"/>
                <a:gd name="T33" fmla="*/ 102 h 306"/>
                <a:gd name="T34" fmla="*/ 654 w 718"/>
                <a:gd name="T35" fmla="*/ 90 h 306"/>
                <a:gd name="T36" fmla="*/ 697 w 718"/>
                <a:gd name="T37" fmla="*/ 84 h 306"/>
                <a:gd name="T38" fmla="*/ 715 w 718"/>
                <a:gd name="T39" fmla="*/ 78 h 306"/>
                <a:gd name="T40" fmla="*/ 721 w 718"/>
                <a:gd name="T41" fmla="*/ 72 h 306"/>
                <a:gd name="T42" fmla="*/ 727 w 718"/>
                <a:gd name="T43" fmla="*/ 66 h 306"/>
                <a:gd name="T44" fmla="*/ 745 w 718"/>
                <a:gd name="T45" fmla="*/ 60 h 306"/>
                <a:gd name="T46" fmla="*/ 787 w 718"/>
                <a:gd name="T47" fmla="*/ 30 h 306"/>
                <a:gd name="T48" fmla="*/ 805 w 718"/>
                <a:gd name="T49" fmla="*/ 18 h 306"/>
                <a:gd name="T50" fmla="*/ 811 w 718"/>
                <a:gd name="T51" fmla="*/ 6 h 306"/>
                <a:gd name="T52" fmla="*/ 805 w 718"/>
                <a:gd name="T53" fmla="*/ 0 h 306"/>
                <a:gd name="T54" fmla="*/ 781 w 718"/>
                <a:gd name="T55" fmla="*/ 0 h 306"/>
                <a:gd name="T56" fmla="*/ 721 w 718"/>
                <a:gd name="T57" fmla="*/ 0 h 306"/>
                <a:gd name="T58" fmla="*/ 663 w 718"/>
                <a:gd name="T59" fmla="*/ 0 h 306"/>
                <a:gd name="T60" fmla="*/ 609 w 718"/>
                <a:gd name="T61" fmla="*/ 0 h 306"/>
                <a:gd name="T62" fmla="*/ 576 w 718"/>
                <a:gd name="T63" fmla="*/ 18 h 306"/>
                <a:gd name="T64" fmla="*/ 547 w 718"/>
                <a:gd name="T65" fmla="*/ 42 h 306"/>
                <a:gd name="T66" fmla="*/ 529 w 718"/>
                <a:gd name="T67" fmla="*/ 54 h 306"/>
                <a:gd name="T68" fmla="*/ 511 w 718"/>
                <a:gd name="T69" fmla="*/ 60 h 306"/>
                <a:gd name="T70" fmla="*/ 487 w 718"/>
                <a:gd name="T71" fmla="*/ 60 h 306"/>
                <a:gd name="T72" fmla="*/ 451 w 718"/>
                <a:gd name="T73" fmla="*/ 66 h 306"/>
                <a:gd name="T74" fmla="*/ 397 w 718"/>
                <a:gd name="T75" fmla="*/ 84 h 306"/>
                <a:gd name="T76" fmla="*/ 342 w 718"/>
                <a:gd name="T77" fmla="*/ 108 h 306"/>
                <a:gd name="T78" fmla="*/ 318 w 718"/>
                <a:gd name="T79" fmla="*/ 126 h 306"/>
                <a:gd name="T80" fmla="*/ 306 w 718"/>
                <a:gd name="T81" fmla="*/ 132 h 306"/>
                <a:gd name="T82" fmla="*/ 288 w 718"/>
                <a:gd name="T83" fmla="*/ 138 h 306"/>
                <a:gd name="T84" fmla="*/ 252 w 718"/>
                <a:gd name="T85" fmla="*/ 138 h 306"/>
                <a:gd name="T86" fmla="*/ 217 w 718"/>
                <a:gd name="T87" fmla="*/ 138 h 306"/>
                <a:gd name="T88" fmla="*/ 211 w 718"/>
                <a:gd name="T89" fmla="*/ 138 h 306"/>
                <a:gd name="T90" fmla="*/ 205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9392" name="Freeform 11"/>
            <p:cNvSpPr>
              <a:spLocks/>
            </p:cNvSpPr>
            <p:nvPr userDrawn="1"/>
          </p:nvSpPr>
          <p:spPr bwMode="hidden">
            <a:xfrm>
              <a:off x="3358" y="1890"/>
              <a:ext cx="2400" cy="881"/>
            </a:xfrm>
            <a:custGeom>
              <a:avLst/>
              <a:gdLst>
                <a:gd name="T0" fmla="*/ 2477 w 2392"/>
                <a:gd name="T1" fmla="*/ 54 h 881"/>
                <a:gd name="T2" fmla="*/ 2429 w 2392"/>
                <a:gd name="T3" fmla="*/ 54 h 881"/>
                <a:gd name="T4" fmla="*/ 2381 w 2392"/>
                <a:gd name="T5" fmla="*/ 66 h 881"/>
                <a:gd name="T6" fmla="*/ 2238 w 2392"/>
                <a:gd name="T7" fmla="*/ 101 h 881"/>
                <a:gd name="T8" fmla="*/ 2173 w 2392"/>
                <a:gd name="T9" fmla="*/ 119 h 881"/>
                <a:gd name="T10" fmla="*/ 2063 w 2392"/>
                <a:gd name="T11" fmla="*/ 167 h 881"/>
                <a:gd name="T12" fmla="*/ 2035 w 2392"/>
                <a:gd name="T13" fmla="*/ 245 h 881"/>
                <a:gd name="T14" fmla="*/ 2042 w 2392"/>
                <a:gd name="T15" fmla="*/ 305 h 881"/>
                <a:gd name="T16" fmla="*/ 1944 w 2392"/>
                <a:gd name="T17" fmla="*/ 317 h 881"/>
                <a:gd name="T18" fmla="*/ 1773 w 2392"/>
                <a:gd name="T19" fmla="*/ 263 h 881"/>
                <a:gd name="T20" fmla="*/ 1665 w 2392"/>
                <a:gd name="T21" fmla="*/ 257 h 881"/>
                <a:gd name="T22" fmla="*/ 1554 w 2392"/>
                <a:gd name="T23" fmla="*/ 311 h 881"/>
                <a:gd name="T24" fmla="*/ 1486 w 2392"/>
                <a:gd name="T25" fmla="*/ 353 h 881"/>
                <a:gd name="T26" fmla="*/ 1456 w 2392"/>
                <a:gd name="T27" fmla="*/ 359 h 881"/>
                <a:gd name="T28" fmla="*/ 1338 w 2392"/>
                <a:gd name="T29" fmla="*/ 371 h 881"/>
                <a:gd name="T30" fmla="*/ 1284 w 2392"/>
                <a:gd name="T31" fmla="*/ 365 h 881"/>
                <a:gd name="T32" fmla="*/ 1177 w 2392"/>
                <a:gd name="T33" fmla="*/ 371 h 881"/>
                <a:gd name="T34" fmla="*/ 1051 w 2392"/>
                <a:gd name="T35" fmla="*/ 383 h 881"/>
                <a:gd name="T36" fmla="*/ 1014 w 2392"/>
                <a:gd name="T37" fmla="*/ 401 h 881"/>
                <a:gd name="T38" fmla="*/ 912 w 2392"/>
                <a:gd name="T39" fmla="*/ 419 h 881"/>
                <a:gd name="T40" fmla="*/ 871 w 2392"/>
                <a:gd name="T41" fmla="*/ 419 h 881"/>
                <a:gd name="T42" fmla="*/ 726 w 2392"/>
                <a:gd name="T43" fmla="*/ 437 h 881"/>
                <a:gd name="T44" fmla="*/ 660 w 2392"/>
                <a:gd name="T45" fmla="*/ 473 h 881"/>
                <a:gd name="T46" fmla="*/ 565 w 2392"/>
                <a:gd name="T47" fmla="*/ 467 h 881"/>
                <a:gd name="T48" fmla="*/ 475 w 2392"/>
                <a:gd name="T49" fmla="*/ 491 h 881"/>
                <a:gd name="T50" fmla="*/ 444 w 2392"/>
                <a:gd name="T51" fmla="*/ 539 h 881"/>
                <a:gd name="T52" fmla="*/ 378 w 2392"/>
                <a:gd name="T53" fmla="*/ 569 h 881"/>
                <a:gd name="T54" fmla="*/ 253 w 2392"/>
                <a:gd name="T55" fmla="*/ 599 h 881"/>
                <a:gd name="T56" fmla="*/ 138 w 2392"/>
                <a:gd name="T57" fmla="*/ 647 h 881"/>
                <a:gd name="T58" fmla="*/ 108 w 2392"/>
                <a:gd name="T59" fmla="*/ 659 h 881"/>
                <a:gd name="T60" fmla="*/ 0 w 2392"/>
                <a:gd name="T61" fmla="*/ 671 h 881"/>
                <a:gd name="T62" fmla="*/ 84 w 2392"/>
                <a:gd name="T63" fmla="*/ 695 h 881"/>
                <a:gd name="T64" fmla="*/ 294 w 2392"/>
                <a:gd name="T65" fmla="*/ 653 h 881"/>
                <a:gd name="T66" fmla="*/ 535 w 2392"/>
                <a:gd name="T67" fmla="*/ 569 h 881"/>
                <a:gd name="T68" fmla="*/ 630 w 2392"/>
                <a:gd name="T69" fmla="*/ 521 h 881"/>
                <a:gd name="T70" fmla="*/ 708 w 2392"/>
                <a:gd name="T71" fmla="*/ 515 h 881"/>
                <a:gd name="T72" fmla="*/ 966 w 2392"/>
                <a:gd name="T73" fmla="*/ 461 h 881"/>
                <a:gd name="T74" fmla="*/ 1272 w 2392"/>
                <a:gd name="T75" fmla="*/ 425 h 881"/>
                <a:gd name="T76" fmla="*/ 1433 w 2392"/>
                <a:gd name="T77" fmla="*/ 461 h 881"/>
                <a:gd name="T78" fmla="*/ 1572 w 2392"/>
                <a:gd name="T79" fmla="*/ 533 h 881"/>
                <a:gd name="T80" fmla="*/ 1590 w 2392"/>
                <a:gd name="T81" fmla="*/ 617 h 881"/>
                <a:gd name="T82" fmla="*/ 1531 w 2392"/>
                <a:gd name="T83" fmla="*/ 653 h 881"/>
                <a:gd name="T84" fmla="*/ 1351 w 2392"/>
                <a:gd name="T85" fmla="*/ 701 h 881"/>
                <a:gd name="T86" fmla="*/ 1236 w 2392"/>
                <a:gd name="T87" fmla="*/ 755 h 881"/>
                <a:gd name="T88" fmla="*/ 1189 w 2392"/>
                <a:gd name="T89" fmla="*/ 809 h 881"/>
                <a:gd name="T90" fmla="*/ 1201 w 2392"/>
                <a:gd name="T91" fmla="*/ 869 h 881"/>
                <a:gd name="T92" fmla="*/ 1230 w 2392"/>
                <a:gd name="T93" fmla="*/ 881 h 881"/>
                <a:gd name="T94" fmla="*/ 1332 w 2392"/>
                <a:gd name="T95" fmla="*/ 869 h 881"/>
                <a:gd name="T96" fmla="*/ 1543 w 2392"/>
                <a:gd name="T97" fmla="*/ 857 h 881"/>
                <a:gd name="T98" fmla="*/ 1596 w 2392"/>
                <a:gd name="T99" fmla="*/ 851 h 881"/>
                <a:gd name="T100" fmla="*/ 1638 w 2392"/>
                <a:gd name="T101" fmla="*/ 833 h 881"/>
                <a:gd name="T102" fmla="*/ 1861 w 2392"/>
                <a:gd name="T103" fmla="*/ 743 h 881"/>
                <a:gd name="T104" fmla="*/ 2000 w 2392"/>
                <a:gd name="T105" fmla="*/ 689 h 881"/>
                <a:gd name="T106" fmla="*/ 2091 w 2392"/>
                <a:gd name="T107" fmla="*/ 581 h 881"/>
                <a:gd name="T108" fmla="*/ 2257 w 2392"/>
                <a:gd name="T109" fmla="*/ 389 h 881"/>
                <a:gd name="T110" fmla="*/ 2449 w 2392"/>
                <a:gd name="T111" fmla="*/ 269 h 881"/>
                <a:gd name="T112" fmla="*/ 2497 w 2392"/>
                <a:gd name="T113" fmla="*/ 239 h 881"/>
                <a:gd name="T114" fmla="*/ 2652 w 2392"/>
                <a:gd name="T115" fmla="*/ 0 h 881"/>
                <a:gd name="T116" fmla="*/ 2551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28" name="Freeform 12"/>
            <p:cNvSpPr>
              <a:spLocks/>
            </p:cNvSpPr>
            <p:nvPr userDrawn="1"/>
          </p:nvSpPr>
          <p:spPr bwMode="hidden">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86030" name="Freeform 14"/>
            <p:cNvSpPr>
              <a:spLocks/>
            </p:cNvSpPr>
            <p:nvPr userDrawn="1"/>
          </p:nvSpPr>
          <p:spPr bwMode="hidden">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6031" name="Freeform 15"/>
            <p:cNvSpPr>
              <a:spLocks/>
            </p:cNvSpPr>
            <p:nvPr userDrawn="1"/>
          </p:nvSpPr>
          <p:spPr bwMode="hidden">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Lst>
              <a:ahLst/>
              <a:cxnLst>
                <a:cxn ang="0">
                  <a:pos x="T0" y="T1"/>
                </a:cxn>
                <a:cxn ang="0">
                  <a:pos x="T2" y="T3"/>
                </a:cxn>
                <a:cxn ang="0">
                  <a:pos x="T4" y="T5"/>
                </a:cxn>
                <a:cxn ang="0">
                  <a:pos x="T6" y="T7"/>
                </a:cxn>
                <a:cxn ang="0">
                  <a:pos x="T8" y="T9"/>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6032" name="Freeform 16"/>
            <p:cNvSpPr>
              <a:spLocks/>
            </p:cNvSpPr>
            <p:nvPr userDrawn="1"/>
          </p:nvSpPr>
          <p:spPr bwMode="hidden">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293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86034" name="Rectangle 18"/>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6035" name="Rectangle 19"/>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mn-lt"/>
                <a:ea typeface="ＭＳ Ｐゴシック" charset="0"/>
                <a:cs typeface="+mn-cs"/>
              </a:defRPr>
            </a:lvl1pPr>
          </a:lstStyle>
          <a:p>
            <a:pPr defTabSz="914400" fontAlgn="base">
              <a:spcBef>
                <a:spcPct val="0"/>
              </a:spcBef>
              <a:spcAft>
                <a:spcPct val="0"/>
              </a:spcAft>
              <a:defRPr/>
            </a:pPr>
            <a:endParaRPr lang="en-US">
              <a:latin typeface="Garamond"/>
              <a:cs typeface="Arial"/>
            </a:endParaRPr>
          </a:p>
        </p:txBody>
      </p:sp>
      <p:sp>
        <p:nvSpPr>
          <p:cNvPr id="86036" name="Rectangle 20"/>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mn-lt"/>
                <a:ea typeface="ＭＳ Ｐゴシック" charset="0"/>
                <a:cs typeface="+mn-cs"/>
              </a:defRPr>
            </a:lvl1pPr>
          </a:lstStyle>
          <a:p>
            <a:pPr defTabSz="914400" fontAlgn="base">
              <a:spcBef>
                <a:spcPct val="0"/>
              </a:spcBef>
              <a:spcAft>
                <a:spcPct val="0"/>
              </a:spcAft>
              <a:defRPr/>
            </a:pPr>
            <a:endParaRPr lang="en-US">
              <a:latin typeface="Garamond"/>
              <a:cs typeface="Arial"/>
            </a:endParaRPr>
          </a:p>
        </p:txBody>
      </p:sp>
      <p:sp>
        <p:nvSpPr>
          <p:cNvPr id="86037" name="Rectangle 21"/>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Garamond" charset="0"/>
                <a:cs typeface="Arial" charset="0"/>
              </a:defRPr>
            </a:lvl1pPr>
          </a:lstStyle>
          <a:p>
            <a:pPr defTabSz="914400" fontAlgn="base">
              <a:spcBef>
                <a:spcPct val="0"/>
              </a:spcBef>
              <a:spcAft>
                <a:spcPct val="0"/>
              </a:spcAft>
              <a:defRPr/>
            </a:pPr>
            <a:fld id="{B2761BF7-E6F0-9D42-B0F6-23727BFB591D}"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86038" name="Rectangle 22"/>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399932"/>
      </p:ext>
    </p:extLst>
  </p:cSld>
  <p:clrMap bg1="dk2" tx1="lt1" bg2="dk1" tx2="lt2" accent1="accent1" accent2="accent2" accent3="accent3" accent4="accent4" accent5="accent5" accent6="accent6" hlink="hlink" folHlink="folHlink"/>
  <p:sldLayoutIdLst>
    <p:sldLayoutId id="2147484028"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Arial" charset="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Arial" charset="0"/>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Arial" charset="0"/>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8CC228F0-780B-414E-867F-FBE90072D32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5017199"/>
      </p:ext>
    </p:extLst>
  </p:cSld>
  <p:clrMap bg1="lt1" tx1="dk1" bg2="lt2" tx2="dk2" accent1="accent1" accent2="accent2" accent3="accent3" accent4="accent4" accent5="accent5" accent6="accent6" hlink="hlink" folHlink="folHlink"/>
  <p:sldLayoutIdLst>
    <p:sldLayoutId id="2147484044" r:id="rId1"/>
    <p:sldLayoutId id="2147484045" r:id="rId2"/>
    <p:sldLayoutId id="2147484046" r:id="rId3"/>
    <p:sldLayoutId id="2147484047" r:id="rId4"/>
    <p:sldLayoutId id="2147484048" r:id="rId5"/>
    <p:sldLayoutId id="2147484049" r:id="rId6"/>
    <p:sldLayoutId id="2147484050" r:id="rId7"/>
    <p:sldLayoutId id="2147484051" r:id="rId8"/>
    <p:sldLayoutId id="2147484052" r:id="rId9"/>
    <p:sldLayoutId id="2147484053" r:id="rId10"/>
    <p:sldLayoutId id="2147484054" r:id="rId11"/>
    <p:sldLayoutId id="2147484055" r:id="rId12"/>
    <p:sldLayoutId id="2147484056"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defTabSz="914400" fontAlgn="base">
              <a:spcBef>
                <a:spcPct val="0"/>
              </a:spcBef>
              <a:spcAft>
                <a:spcPct val="0"/>
              </a:spcAft>
              <a:defRPr/>
            </a:pPr>
            <a:fld id="{255D4773-C3F1-0B40-9BAC-12586DDFE3C6}"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4031782802"/>
      </p:ext>
    </p:extLst>
  </p:cSld>
  <p:clrMap bg1="dk2" tx1="lt1" bg2="dk1" tx2="lt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defTabSz="914400" fontAlgn="base">
              <a:spcBef>
                <a:spcPct val="0"/>
              </a:spcBef>
              <a:spcAft>
                <a:spcPct val="0"/>
              </a:spcAft>
              <a:defRPr/>
            </a:pPr>
            <a:endParaRPr lang="en-US">
              <a:solidFill>
                <a:srgbClr val="000000"/>
              </a:solidFill>
              <a:latin typeface="Times New Roman" charset="0"/>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defTabSz="914400" fontAlgn="base">
              <a:spcBef>
                <a:spcPct val="0"/>
              </a:spcBef>
              <a:spcAft>
                <a:spcPct val="0"/>
              </a:spcAft>
              <a:defRPr/>
            </a:pPr>
            <a:endParaRPr lang="en-US">
              <a:solidFill>
                <a:srgbClr val="000000"/>
              </a:solidFill>
              <a:latin typeface="Times New Roman" charset="0"/>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3F20BCA-C9FD-3C46-BEA9-47E4B4EFDB8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11370172"/>
      </p:ext>
    </p:extLst>
  </p:cSld>
  <p:clrMap bg1="lt1" tx1="dk1" bg2="lt2" tx2="dk2" accent1="accent1" accent2="accent2" accent3="accent3" accent4="accent4" accent5="accent5" accent6="accent6" hlink="hlink" folHlink="folHlink"/>
  <p:sldLayoutIdLst>
    <p:sldLayoutId id="2147484070" r:id="rId1"/>
    <p:sldLayoutId id="2147484071"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ea typeface="+mn-ea"/>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a:cs typeface="ＭＳ Ｐゴシック"/>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ea typeface="+mn-ea"/>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vl1pPr>
          </a:lstStyle>
          <a:p>
            <a:pPr defTabSz="914400" fontAlgn="base">
              <a:spcBef>
                <a:spcPct val="0"/>
              </a:spcBef>
              <a:spcAft>
                <a:spcPct val="0"/>
              </a:spcAft>
              <a:defRPr/>
            </a:pPr>
            <a:fld id="{ECAC391F-6120-8746-A582-E237571A16E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63761331"/>
      </p:ext>
    </p:extLst>
  </p:cSld>
  <p:clrMap bg1="lt1" tx1="dk1" bg2="lt2" tx2="dk2" accent1="accent1" accent2="accent2" accent3="accent3" accent4="accent4" accent5="accent5" accent6="accent6" hlink="hlink" folHlink="folHlink"/>
  <p:sldLayoutIdLst>
    <p:sldLayoutId id="2147484073" r:id="rId1"/>
    <p:sldLayoutId id="2147484074" r:id="rId2"/>
    <p:sldLayoutId id="2147484075" r:id="rId3"/>
    <p:sldLayoutId id="2147484076" r:id="rId4"/>
    <p:sldLayoutId id="2147484077" r:id="rId5"/>
    <p:sldLayoutId id="2147484078" r:id="rId6"/>
    <p:sldLayoutId id="2147484079" r:id="rId7"/>
    <p:sldLayoutId id="2147484080" r:id="rId8"/>
    <p:sldLayoutId id="2147484081" r:id="rId9"/>
    <p:sldLayoutId id="2147484082" r:id="rId10"/>
    <p:sldLayoutId id="2147484083"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08359570"/>
      </p:ext>
    </p:extLst>
  </p:cSld>
  <p:clrMap bg1="lt1" tx1="dk1" bg2="lt2" tx2="dk2" accent1="accent1" accent2="accent2" accent3="accent3" accent4="accent4" accent5="accent5" accent6="accent6" hlink="hlink" folHlink="folHlink"/>
  <p:sldLayoutIdLst>
    <p:sldLayoutId id="2147484113"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933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02677BB-1AF1-6A49-A3F6-C59C0CCB98CE}"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802848110"/>
      </p:ext>
    </p:extLst>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149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149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fontAlgn="base">
              <a:spcBef>
                <a:spcPct val="0"/>
              </a:spcBef>
              <a:spcAft>
                <a:spcPct val="0"/>
              </a:spcAft>
            </a:pPr>
            <a:fld id="{00ED357E-1B23-CC42-849D-CC0799D96B69}" type="datetimeFigureOut">
              <a:rPr lang="en-US" smtClean="0">
                <a:solidFill>
                  <a:srgbClr val="000000"/>
                </a:solidFill>
                <a:latin typeface="Arial"/>
                <a:ea typeface="ＭＳ Ｐゴシック" charset="0"/>
                <a:cs typeface="ＭＳ Ｐゴシック" charset="0"/>
              </a:rPr>
              <a:pPr defTabSz="914400" fontAlgn="base">
                <a:spcBef>
                  <a:spcPct val="0"/>
                </a:spcBef>
                <a:spcAft>
                  <a:spcPct val="0"/>
                </a:spcAft>
              </a:pPr>
              <a:t>1/20/24</a:t>
            </a:fld>
            <a:endParaRPr lang="en-US">
              <a:solidFill>
                <a:srgbClr val="000000"/>
              </a:solidFill>
              <a:latin typeface="Arial"/>
              <a:ea typeface="ＭＳ Ｐゴシック" charset="0"/>
              <a:cs typeface="ＭＳ Ｐゴシック" charset="0"/>
            </a:endParaRPr>
          </a:p>
        </p:txBody>
      </p:sp>
      <p:sp>
        <p:nvSpPr>
          <p:cNvPr id="19149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fontAlgn="base">
              <a:spcBef>
                <a:spcPct val="0"/>
              </a:spcBef>
              <a:spcAft>
                <a:spcPct val="0"/>
              </a:spcAft>
            </a:pPr>
            <a:endParaRPr lang="en-US">
              <a:solidFill>
                <a:srgbClr val="000000"/>
              </a:solidFill>
              <a:latin typeface="Arial"/>
              <a:ea typeface="ＭＳ Ｐゴシック" charset="0"/>
              <a:cs typeface="ＭＳ Ｐゴシック" charset="0"/>
            </a:endParaRPr>
          </a:p>
        </p:txBody>
      </p:sp>
      <p:sp>
        <p:nvSpPr>
          <p:cNvPr id="19149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fontAlgn="base">
              <a:spcBef>
                <a:spcPct val="0"/>
              </a:spcBef>
              <a:spcAft>
                <a:spcPct val="0"/>
              </a:spcAft>
            </a:pPr>
            <a:fld id="{774807BB-DAC6-BA41-919B-40B57FF455EC}" type="slidenum">
              <a:rPr lang="en-US" smtClean="0">
                <a:solidFill>
                  <a:srgbClr val="000000"/>
                </a:solidFill>
                <a:latin typeface="Arial"/>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3893586849"/>
      </p:ext>
    </p:extLst>
  </p:cSld>
  <p:clrMap bg1="lt1" tx1="dk1" bg2="lt2" tx2="dk2" accent1="accent1" accent2="accent2" accent3="accent3" accent4="accent4" accent5="accent5" accent6="accent6" hlink="hlink" folHlink="folHlink"/>
  <p:sldLayoutIdLst>
    <p:sldLayoutId id="2147484127" r:id="rId1"/>
    <p:sldLayoutId id="2147484128" r:id="rId2"/>
    <p:sldLayoutId id="2147484129" r:id="rId3"/>
    <p:sldLayoutId id="2147484130" r:id="rId4"/>
    <p:sldLayoutId id="2147484131" r:id="rId5"/>
    <p:sldLayoutId id="2147484132" r:id="rId6"/>
    <p:sldLayoutId id="2147484133" r:id="rId7"/>
    <p:sldLayoutId id="2147484134" r:id="rId8"/>
    <p:sldLayoutId id="2147484135" r:id="rId9"/>
    <p:sldLayoutId id="2147484136" r:id="rId10"/>
    <p:sldLayoutId id="2147484137"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defTabSz="914400" fontAlgn="base">
              <a:spcAft>
                <a:spcPct val="0"/>
              </a:spcAft>
              <a:defRPr/>
            </a:pPr>
            <a:fld id="{0EDC7366-57B4-5847-A312-0DD4D67231F9}" type="datetime1">
              <a:rPr lang="en-US">
                <a:solidFill>
                  <a:srgbClr val="000000"/>
                </a:solidFill>
                <a:ea typeface="ＭＳ Ｐゴシック" charset="0"/>
                <a:cs typeface="ＭＳ Ｐゴシック" charset="0"/>
              </a:rPr>
              <a:pPr defTabSz="914400" fontAlgn="base">
                <a:spcAft>
                  <a:spcPct val="0"/>
                </a:spcAft>
                <a:defRPr/>
              </a:pPr>
              <a:t>1/20/24</a:t>
            </a:fld>
            <a:endParaRPr lang="en-US">
              <a:solidFill>
                <a:srgbClr val="000000"/>
              </a:solidFill>
              <a:ea typeface="ＭＳ Ｐゴシック" charset="0"/>
              <a:cs typeface="ＭＳ Ｐゴシック" charset="0"/>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defTabSz="914400" fontAlgn="base">
              <a:spcAft>
                <a:spcPct val="0"/>
              </a:spcAft>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defTabSz="914400" fontAlgn="base">
              <a:spcAft>
                <a:spcPct val="0"/>
              </a:spcAft>
              <a:defRPr/>
            </a:pPr>
            <a:fld id="{6B6B39A6-10A3-814D-8147-7711B3565625}" type="slidenum">
              <a:rPr lang="en-US">
                <a:solidFill>
                  <a:srgbClr val="000000"/>
                </a:solidFill>
                <a:ea typeface="ＭＳ Ｐゴシック" charset="0"/>
                <a:cs typeface="ＭＳ Ｐゴシック" charset="0"/>
              </a:rPr>
              <a:pPr defTabSz="914400" fontAlgn="base">
                <a:spcAft>
                  <a:spcPct val="0"/>
                </a:spcAft>
                <a:defRPr/>
              </a:pPr>
              <a:t>‹#›</a:t>
            </a:fld>
            <a:endParaRPr lang="en-US">
              <a:solidFill>
                <a:srgbClr val="000000"/>
              </a:solidFill>
              <a:ea typeface="ＭＳ Ｐゴシック" charset="0"/>
              <a:cs typeface="ＭＳ Ｐゴシック" charset="0"/>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7593484"/>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pPr defTabSz="914400" fontAlgn="base">
              <a:spcBef>
                <a:spcPct val="0"/>
              </a:spcBef>
              <a:spcAft>
                <a:spcPct val="0"/>
              </a:spcAft>
            </a:pPr>
            <a:fld id="{CC539648-AB91-3440-8F16-A95E4083D57B}" type="datetimeFigureOut">
              <a:rPr lang="en-US" smtClean="0">
                <a:solidFill>
                  <a:srgbClr val="000000"/>
                </a:solidFill>
                <a:latin typeface="Tahoma"/>
                <a:ea typeface="ＭＳ Ｐゴシック" charset="0"/>
                <a:cs typeface="ＭＳ Ｐゴシック"/>
              </a:rPr>
              <a:pPr defTabSz="914400" fontAlgn="base">
                <a:spcBef>
                  <a:spcPct val="0"/>
                </a:spcBef>
                <a:spcAft>
                  <a:spcPct val="0"/>
                </a:spcAft>
              </a:pPr>
              <a:t>1/20/24</a:t>
            </a:fld>
            <a:endParaRPr lang="en-US">
              <a:solidFill>
                <a:srgbClr val="000000"/>
              </a:solidFill>
              <a:latin typeface="Tahoma"/>
              <a:ea typeface="ＭＳ Ｐゴシック" charset="0"/>
              <a:cs typeface="ＭＳ Ｐゴシック"/>
            </a:endParaRPr>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pPr defTabSz="914400" fontAlgn="base">
              <a:spcBef>
                <a:spcPct val="0"/>
              </a:spcBef>
              <a:spcAft>
                <a:spcPct val="0"/>
              </a:spcAft>
            </a:pPr>
            <a:endParaRPr lang="en-US">
              <a:solidFill>
                <a:srgbClr val="000000"/>
              </a:solidFill>
              <a:latin typeface="Tahoma"/>
              <a:ea typeface="ＭＳ Ｐゴシック" charset="0"/>
              <a:cs typeface="ＭＳ Ｐゴシック"/>
            </a:endParaRPr>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pPr defTabSz="914400" fontAlgn="base">
              <a:spcBef>
                <a:spcPct val="0"/>
              </a:spcBef>
              <a:spcAft>
                <a:spcPct val="0"/>
              </a:spcAft>
            </a:pPr>
            <a:fld id="{2510E871-F0BA-3C4D-8414-9A58F9011B22}" type="slidenum">
              <a:rPr lang="en-US" smtClean="0">
                <a:solidFill>
                  <a:srgbClr val="000000"/>
                </a:solidFill>
                <a:latin typeface="Tahoma"/>
                <a:ea typeface="ＭＳ Ｐゴシック" charset="0"/>
                <a:cs typeface="ＭＳ Ｐゴシック"/>
              </a:rPr>
              <a:pPr defTabSz="914400" fontAlgn="base">
                <a:spcBef>
                  <a:spcPct val="0"/>
                </a:spcBef>
                <a:spcAft>
                  <a:spcPct val="0"/>
                </a:spcAft>
              </a:pPr>
              <a:t>‹#›</a:t>
            </a:fld>
            <a:endParaRPr lang="en-US">
              <a:solidFill>
                <a:srgbClr val="000000"/>
              </a:solidFill>
              <a:latin typeface="Tahoma"/>
              <a:ea typeface="ＭＳ Ｐゴシック" charset="0"/>
              <a:cs typeface="ＭＳ Ｐゴシック"/>
            </a:endParaRPr>
          </a:p>
        </p:txBody>
      </p:sp>
    </p:spTree>
    <p:extLst>
      <p:ext uri="{BB962C8B-B14F-4D97-AF65-F5344CB8AC3E}">
        <p14:creationId xmlns:p14="http://schemas.microsoft.com/office/powerpoint/2010/main" val="3454065844"/>
      </p:ext>
    </p:extLst>
  </p:cSld>
  <p:clrMap bg1="lt1" tx1="dk1" bg2="lt2" tx2="dk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586055333"/>
      </p:ext>
    </p:extLst>
  </p:cSld>
  <p:clrMap bg1="dk2" tx1="lt1" bg2="dk1" tx2="lt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57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704479822"/>
      </p:ext>
    </p:extLst>
  </p:cSld>
  <p:clrMap bg1="lt1" tx1="dk1" bg2="lt2" tx2="dk2" accent1="accent1" accent2="accent2" accent3="accent3" accent4="accent4" accent5="accent5" accent6="accent6" hlink="hlink" folHlink="folHlink"/>
  <p:sldLayoutIdLst>
    <p:sldLayoutId id="2147484163" r:id="rId1"/>
    <p:sldLayoutId id="2147484164"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35CDFB2D-0F4B-2840-B608-83E7AB72ECF5}" type="slidenum">
              <a:rPr lang="en-US" smtClean="0">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2187699"/>
      </p:ext>
    </p:extLst>
  </p:cSld>
  <p:clrMap bg1="lt1" tx1="dk1" bg2="lt2" tx2="dk2" accent1="accent1" accent2="accent2" accent3="accent3" accent4="accent4" accent5="accent5" accent6="accent6" hlink="hlink" folHlink="folHlink"/>
  <p:sldLayoutIdLst>
    <p:sldLayoutId id="214748416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592475963"/>
      </p:ext>
    </p:extLst>
  </p:cSld>
  <p:clrMap bg1="lt1" tx1="dk1" bg2="lt2" tx2="dk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C807065A-C60D-6C48-827E-1927ABF661F9}"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9163274"/>
      </p:ext>
    </p:extLst>
  </p:cSld>
  <p:clrMap bg1="lt1" tx1="dk1" bg2="lt2" tx2="dk2" accent1="accent1" accent2="accent2" accent3="accent3" accent4="accent4" accent5="accent5" accent6="accent6" hlink="hlink" folHlink="folHlink"/>
  <p:sldLayoutIdLst>
    <p:sldLayoutId id="2147484180" r:id="rId1"/>
    <p:sldLayoutId id="2147484181"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097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0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Times New Roman" charset="0"/>
              </a:defRPr>
            </a:lvl1pPr>
          </a:lstStyle>
          <a:p>
            <a:pPr fontAlgn="base">
              <a:spcBef>
                <a:spcPct val="0"/>
              </a:spcBef>
              <a:spcAft>
                <a:spcPct val="0"/>
              </a:spcAft>
              <a:defRPr/>
            </a:pPr>
            <a:fld id="{DBFA246B-482E-054E-AD70-3413A1D07EF0}"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2356614"/>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 id="2147484194" r:id="rId12"/>
    <p:sldLayoutId id="214748419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4191406868"/>
      </p:ext>
    </p:extLst>
  </p:cSld>
  <p:clrMap bg1="lt1" tx1="dk1" bg2="lt2" tx2="dk2" accent1="accent1" accent2="accent2" accent3="accent3" accent4="accent4" accent5="accent5" accent6="accent6" hlink="hlink" folHlink="folHlink"/>
  <p:sldLayoutIdLst>
    <p:sldLayoutId id="2147484197" r:id="rId1"/>
    <p:sldLayoutId id="2147484198" r:id="rId2"/>
    <p:sldLayoutId id="2147484199" r:id="rId3"/>
    <p:sldLayoutId id="2147484200" r:id="rId4"/>
    <p:sldLayoutId id="2147484201" r:id="rId5"/>
    <p:sldLayoutId id="2147484202" r:id="rId6"/>
    <p:sldLayoutId id="2147484203" r:id="rId7"/>
    <p:sldLayoutId id="2147484204" r:id="rId8"/>
    <p:sldLayoutId id="2147484205" r:id="rId9"/>
    <p:sldLayoutId id="2147484206" r:id="rId10"/>
    <p:sldLayoutId id="214748420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5581060"/>
      </p:ext>
    </p:extLst>
  </p:cSld>
  <p:clrMap bg1="dk2" tx1="lt1" bg2="dk1" tx2="lt2" accent1="accent1" accent2="accent2" accent3="accent3" accent4="accent4" accent5="accent5" accent6="accent6" hlink="hlink" folHlink="folHlink"/>
  <p:sldLayoutIdLst>
    <p:sldLayoutId id="214748420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46A8AE46-A1C8-DC43-AB27-BCD4F68B84F7}" type="slidenum">
              <a:rPr lang="en-US"/>
              <a:pPr>
                <a:defRPr/>
              </a:pPr>
              <a:t>‹#›</a:t>
            </a:fld>
            <a:endParaRPr lang="en-US"/>
          </a:p>
        </p:txBody>
      </p:sp>
    </p:spTree>
    <p:extLst>
      <p:ext uri="{BB962C8B-B14F-4D97-AF65-F5344CB8AC3E}">
        <p14:creationId xmlns:p14="http://schemas.microsoft.com/office/powerpoint/2010/main" val="2313468538"/>
      </p:ext>
    </p:extLst>
  </p:cSld>
  <p:clrMap bg1="lt1" tx1="dk1" bg2="lt2" tx2="dk2" accent1="accent1" accent2="accent2" accent3="accent3" accent4="accent4" accent5="accent5" accent6="accent6" hlink="hlink" folHlink="folHlink"/>
  <p:sldLayoutIdLst>
    <p:sldLayoutId id="2147484211" r:id="rId1"/>
    <p:sldLayoutId id="2147484212" r:id="rId2"/>
    <p:sldLayoutId id="2147484213" r:id="rId3"/>
    <p:sldLayoutId id="2147484214" r:id="rId4"/>
    <p:sldLayoutId id="2147484215" r:id="rId5"/>
    <p:sldLayoutId id="2147484216" r:id="rId6"/>
    <p:sldLayoutId id="2147484217" r:id="rId7"/>
    <p:sldLayoutId id="2147484218" r:id="rId8"/>
    <p:sldLayoutId id="2147484219" r:id="rId9"/>
    <p:sldLayoutId id="2147484220" r:id="rId10"/>
    <p:sldLayoutId id="2147484221" r:id="rId11"/>
    <p:sldLayoutId id="2147484222" r:id="rId12"/>
    <p:sldLayoutId id="21474842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69092948"/>
      </p:ext>
    </p:extLst>
  </p:cSld>
  <p:clrMap bg1="dk2" tx1="lt1" bg2="dk1"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7137393"/>
      </p:ext>
    </p:extLst>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 id="2147484236" r:id="rId12"/>
    <p:sldLayoutId id="214748423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517013816"/>
      </p:ext>
    </p:extLst>
  </p:cSld>
  <p:clrMap bg1="lt1" tx1="dk1" bg2="lt2" tx2="dk2" accent1="accent1" accent2="accent2" accent3="accent3" accent4="accent4" accent5="accent5" accent6="accent6" hlink="hlink" folHlink="folHlink"/>
  <p:sldLayoutIdLst>
    <p:sldLayoutId id="214748423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3851988035"/>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 id="2147484252" r:id="rId12"/>
    <p:sldLayoutId id="21474842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B0C2012-7DDE-BD40-B063-C7F83703E6DB}" type="slidenum">
              <a:rPr lang="en-US"/>
              <a:pPr>
                <a:defRPr/>
              </a:pPr>
              <a:t>‹#›</a:t>
            </a:fld>
            <a:endParaRPr lang="en-US"/>
          </a:p>
        </p:txBody>
      </p:sp>
    </p:spTree>
    <p:extLst>
      <p:ext uri="{BB962C8B-B14F-4D97-AF65-F5344CB8AC3E}">
        <p14:creationId xmlns:p14="http://schemas.microsoft.com/office/powerpoint/2010/main" val="2742454506"/>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 id="2147484265" r:id="rId11"/>
    <p:sldLayoutId id="2147484266" r:id="rId12"/>
    <p:sldLayoutId id="214748426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5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245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51759D7-C7DC-E242-BD94-C96859B60421}" type="slidenum">
              <a:rPr lang="en-US"/>
              <a:pPr>
                <a:defRPr/>
              </a:pPr>
              <a:t>‹#›</a:t>
            </a:fld>
            <a:endParaRPr lang="en-US"/>
          </a:p>
        </p:txBody>
      </p:sp>
    </p:spTree>
    <p:extLst>
      <p:ext uri="{BB962C8B-B14F-4D97-AF65-F5344CB8AC3E}">
        <p14:creationId xmlns:p14="http://schemas.microsoft.com/office/powerpoint/2010/main" val="3326516822"/>
      </p:ext>
    </p:extLst>
  </p:cSld>
  <p:clrMap bg1="dk2" tx1="lt1" bg2="dk1" tx2="lt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hf sldNum="0" hdr="0"/>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F3180758-3820-2544-A8C4-1510ADC4E937}" type="slidenum">
              <a:rPr lang="en-US"/>
              <a:pPr>
                <a:defRPr/>
              </a:pPr>
              <a:t>‹#›</a:t>
            </a:fld>
            <a:endParaRPr lang="en-US"/>
          </a:p>
        </p:txBody>
      </p:sp>
    </p:spTree>
    <p:extLst>
      <p:ext uri="{BB962C8B-B14F-4D97-AF65-F5344CB8AC3E}">
        <p14:creationId xmlns:p14="http://schemas.microsoft.com/office/powerpoint/2010/main" val="365206416"/>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5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宋体" charset="-122"/>
                <a:cs typeface="宋体" charset="-122"/>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宋体" charset="-122"/>
                <a:cs typeface="宋体" charset="-122"/>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ea typeface="宋体" charset="0"/>
                <a:cs typeface="宋体" charset="0"/>
              </a:defRPr>
            </a:lvl1pPr>
          </a:lstStyle>
          <a:p>
            <a:fld id="{485F15B3-B62D-9046-AC0C-E8B195FF79C9}" type="slidenum">
              <a:rPr lang="en-US" altLang="zh-CN"/>
              <a:pPr/>
              <a:t>‹#›</a:t>
            </a:fld>
            <a:endParaRPr lang="en-US" altLang="zh-CN"/>
          </a:p>
        </p:txBody>
      </p:sp>
    </p:spTree>
    <p:extLst>
      <p:ext uri="{BB962C8B-B14F-4D97-AF65-F5344CB8AC3E}">
        <p14:creationId xmlns:p14="http://schemas.microsoft.com/office/powerpoint/2010/main" val="2844336840"/>
      </p:ext>
    </p:extLst>
  </p:cSld>
  <p:clrMap bg1="lt1" tx1="dk1" bg2="lt2" tx2="dk2" accent1="accent1" accent2="accent2" accent3="accent3" accent4="accent4" accent5="accent5" accent6="accent6" hlink="hlink" folHlink="folHlink"/>
  <p:sldLayoutIdLst>
    <p:sldLayoutId id="2147484293"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C3A70E52-005E-FD43-AB83-E73D4C0715C8}" type="slidenum">
              <a:rPr lang="en-US"/>
              <a:pPr>
                <a:defRPr/>
              </a:pPr>
              <a:t>‹#›</a:t>
            </a:fld>
            <a:endParaRPr lang="en-US"/>
          </a:p>
        </p:txBody>
      </p:sp>
    </p:spTree>
    <p:extLst>
      <p:ext uri="{BB962C8B-B14F-4D97-AF65-F5344CB8AC3E}">
        <p14:creationId xmlns:p14="http://schemas.microsoft.com/office/powerpoint/2010/main" val="4273565922"/>
      </p:ext>
    </p:extLst>
  </p:cSld>
  <p:clrMap bg1="lt1" tx1="dk1" bg2="lt2" tx2="dk2" accent1="accent1" accent2="accent2" accent3="accent3" accent4="accent4" accent5="accent5" accent6="accent6" hlink="hlink" folHlink="folHlink"/>
  <p:sldLayoutIdLst>
    <p:sldLayoutId id="2147484295"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Comic Sans MS" charset="0"/>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Comic Sans MS"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B9CEF7B2-2296-5147-9432-6975C83CF773}"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9801347"/>
      </p:ext>
    </p:extLst>
  </p:cSld>
  <p:clrMap bg1="dk2" tx1="lt1" bg2="dk1" tx2="lt2" accent1="accent1" accent2="accent2" accent3="accent3" accent4="accent4" accent5="accent5" accent6="accent6" hlink="hlink" folHlink="folHlink"/>
  <p:sldLayoutIdLst>
    <p:sldLayoutId id="214748429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1422400"/>
            <a:ext cx="9147175" cy="5435600"/>
            <a:chOff x="0" y="896"/>
            <a:chExt cx="5762" cy="3424"/>
          </a:xfrm>
        </p:grpSpPr>
        <p:grpSp>
          <p:nvGrpSpPr>
            <p:cNvPr id="119816" name="Group 3"/>
            <p:cNvGrpSpPr>
              <a:grpSpLocks/>
            </p:cNvGrpSpPr>
            <p:nvPr userDrawn="1"/>
          </p:nvGrpSpPr>
          <p:grpSpPr bwMode="auto">
            <a:xfrm>
              <a:off x="20" y="896"/>
              <a:ext cx="5742" cy="3424"/>
              <a:chOff x="20" y="896"/>
              <a:chExt cx="5742" cy="3424"/>
            </a:xfrm>
          </p:grpSpPr>
          <p:sp>
            <p:nvSpPr>
              <p:cNvPr id="119953"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4"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5"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6"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7"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8"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59"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0"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1"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2"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3"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4"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965"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19817" name="Group 17"/>
            <p:cNvGrpSpPr>
              <a:grpSpLocks/>
            </p:cNvGrpSpPr>
            <p:nvPr userDrawn="1"/>
          </p:nvGrpSpPr>
          <p:grpSpPr bwMode="auto">
            <a:xfrm>
              <a:off x="0" y="2291"/>
              <a:ext cx="1385" cy="1702"/>
              <a:chOff x="0" y="2291"/>
              <a:chExt cx="1385" cy="1702"/>
            </a:xfrm>
          </p:grpSpPr>
          <p:sp>
            <p:nvSpPr>
              <p:cNvPr id="119818"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19"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0"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1"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2"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3"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4"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5"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6"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7"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8"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29"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0"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1"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2"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3"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4"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5"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6"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7"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8"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39"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0"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1"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2"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3"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4"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5"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6"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7"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8"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49"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0"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1"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2"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3"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4"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5"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6"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7"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8"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59"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0"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1"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2"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3"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4"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5"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6"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7"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8"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69"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0"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1"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2"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3"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4"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5"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6"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7"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8"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79"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0"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1"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882"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3"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4"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5"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6"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7"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8"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89"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0"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1"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2"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3"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4"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5"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6"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7"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8"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899"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0"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1"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2"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3"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4"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5"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6"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7"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8"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09"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0"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1"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2"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3"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4"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5"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6"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7"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8"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19"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0"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1"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2"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3"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4"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5"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6"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7"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8"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29"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0"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1"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2"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3"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4"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5"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6"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7"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38"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39"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0"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1"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2"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3"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4"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5"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6"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47"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48"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949"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9950"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09EA378B-3228-BE49-988A-C60CAD17622B}"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2080523"/>
      </p:ext>
    </p:extLst>
  </p:cSld>
  <p:clrMap bg1="dk2" tx1="lt1" bg2="dk1" tx2="lt2" accent1="accent1" accent2="accent2" accent3="accent3" accent4="accent4" accent5="accent5" accent6="accent6" hlink="hlink" folHlink="folHlink"/>
  <p:sldLayoutIdLst>
    <p:sldLayoutId id="2147484299"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611713730"/>
      </p:ext>
    </p:extLst>
  </p:cSld>
  <p:clrMap bg1="lt1" tx1="dk1" bg2="lt2" tx2="dk2" accent1="accent1" accent2="accent2" accent3="accent3" accent4="accent4" accent5="accent5" accent6="accent6" hlink="hlink" folHlink="folHlink"/>
  <p:sldLayoutIdLst>
    <p:sldLayoutId id="2147483717" r:id="rId1"/>
    <p:sldLayoutId id="2147483718"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5588" cy="6845300"/>
            <a:chOff x="0" y="0"/>
            <a:chExt cx="5761" cy="4312"/>
          </a:xfrm>
        </p:grpSpPr>
        <p:sp>
          <p:nvSpPr>
            <p:cNvPr id="121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21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21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21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2587887"/>
      </p:ext>
    </p:extLst>
  </p:cSld>
  <p:clrMap bg1="dk2" tx1="lt1" bg2="dk1" tx2="lt2" accent1="accent1" accent2="accent2" accent3="accent3" accent4="accent4" accent5="accent5" accent6="accent6" hlink="hlink" folHlink="folHlink"/>
  <p:sldLayoutIdLst>
    <p:sldLayoutId id="2147484301" r:id="rId1"/>
    <p:sldLayoutId id="21474843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DE1D647-F50D-C54D-AFAE-594342D524D9}" type="slidenum">
              <a:rPr lang="en-US"/>
              <a:pPr>
                <a:defRPr/>
              </a:pPr>
              <a:t>‹#›</a:t>
            </a:fld>
            <a:endParaRPr lang="en-US"/>
          </a:p>
        </p:txBody>
      </p:sp>
    </p:spTree>
    <p:extLst>
      <p:ext uri="{BB962C8B-B14F-4D97-AF65-F5344CB8AC3E}">
        <p14:creationId xmlns:p14="http://schemas.microsoft.com/office/powerpoint/2010/main" val="2022263862"/>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228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新細明體" charset="0"/>
                <a:cs typeface="新細明體" charset="0"/>
              </a:defRPr>
            </a:lvl1pPr>
          </a:lstStyle>
          <a:p>
            <a:fld id="{6823E370-B35E-884C-A8EC-C377277D2AE1}" type="slidenum">
              <a:rPr lang="en-US" altLang="zh-TW"/>
              <a:pPr/>
              <a:t>‹#›</a:t>
            </a:fld>
            <a:endParaRPr lang="en-US" altLang="zh-TW"/>
          </a:p>
        </p:txBody>
      </p:sp>
    </p:spTree>
    <p:extLst>
      <p:ext uri="{BB962C8B-B14F-4D97-AF65-F5344CB8AC3E}">
        <p14:creationId xmlns:p14="http://schemas.microsoft.com/office/powerpoint/2010/main" val="2139457310"/>
      </p:ext>
    </p:extLst>
  </p:cSld>
  <p:clrMap bg1="lt1" tx1="dk1" bg2="lt2" tx2="dk2" accent1="accent1" accent2="accent2" accent3="accent3" accent4="accent4" accent5="accent5" accent6="accent6" hlink="hlink" folHlink="folHlink"/>
  <p:sldLayoutIdLst>
    <p:sldLayoutId id="2147484317" r:id="rId1"/>
    <p:sldLayoutId id="2147484318" r:id="rId2"/>
    <p:sldLayoutId id="2147484319" r:id="rId3"/>
    <p:sldLayoutId id="2147484320" r:id="rId4"/>
    <p:sldLayoutId id="2147484321" r:id="rId5"/>
    <p:sldLayoutId id="2147484322" r:id="rId6"/>
    <p:sldLayoutId id="2147484323" r:id="rId7"/>
    <p:sldLayoutId id="2147484324" r:id="rId8"/>
    <p:sldLayoutId id="2147484325" r:id="rId9"/>
    <p:sldLayoutId id="2147484326" r:id="rId10"/>
    <p:sldLayoutId id="214748432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27E8AA70-7120-9D45-9914-907B869BF519}" type="slidenum">
              <a:rPr lang="en-US"/>
              <a:pPr>
                <a:defRPr/>
              </a:pPr>
              <a:t>‹#›</a:t>
            </a:fld>
            <a:endParaRPr lang="en-US"/>
          </a:p>
        </p:txBody>
      </p:sp>
    </p:spTree>
    <p:extLst>
      <p:ext uri="{BB962C8B-B14F-4D97-AF65-F5344CB8AC3E}">
        <p14:creationId xmlns:p14="http://schemas.microsoft.com/office/powerpoint/2010/main" val="1094087153"/>
      </p:ext>
    </p:extLst>
  </p:cSld>
  <p:clrMap bg1="lt1" tx1="dk1" bg2="lt2" tx2="dk2" accent1="accent1" accent2="accent2" accent3="accent3" accent4="accent4" accent5="accent5" accent6="accent6" hlink="hlink" folHlink="folHlink"/>
  <p:sldLayoutIdLst>
    <p:sldLayoutId id="2147484329" r:id="rId1"/>
    <p:sldLayoutId id="2147484330" r:id="rId2"/>
    <p:sldLayoutId id="2147484331" r:id="rId3"/>
    <p:sldLayoutId id="2147484332" r:id="rId4"/>
    <p:sldLayoutId id="2147484333" r:id="rId5"/>
    <p:sldLayoutId id="2147484334" r:id="rId6"/>
    <p:sldLayoutId id="2147484335" r:id="rId7"/>
    <p:sldLayoutId id="2147484336" r:id="rId8"/>
    <p:sldLayoutId id="2147484337" r:id="rId9"/>
    <p:sldLayoutId id="2147484338" r:id="rId10"/>
    <p:sldLayoutId id="214748433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956DB40E-0121-884D-9144-BBEB9C733556}" type="slidenum">
              <a:rPr lang="en-US"/>
              <a:pPr>
                <a:defRPr/>
              </a:pPr>
              <a:t>‹#›</a:t>
            </a:fld>
            <a:endParaRPr lang="en-US"/>
          </a:p>
        </p:txBody>
      </p:sp>
    </p:spTree>
    <p:extLst>
      <p:ext uri="{BB962C8B-B14F-4D97-AF65-F5344CB8AC3E}">
        <p14:creationId xmlns:p14="http://schemas.microsoft.com/office/powerpoint/2010/main" val="1879583028"/>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 id="2147484347" r:id="rId7"/>
    <p:sldLayoutId id="2147484348" r:id="rId8"/>
    <p:sldLayoutId id="2147484349" r:id="rId9"/>
    <p:sldLayoutId id="2147484350" r:id="rId10"/>
    <p:sldLayoutId id="2147484351"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000000"/>
              </a:solidFill>
              <a:latin typeface="Tahoma"/>
            </a:endParaRPr>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000000"/>
              </a:solidFill>
              <a:latin typeface="Tahoma"/>
            </a:endParaRPr>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4610774-638C-BD4B-9B5B-B2DA750FC424}" type="slidenum">
              <a:rPr lang="en-US" smtClean="0">
                <a:solidFill>
                  <a:srgbClr val="000000"/>
                </a:solidFill>
                <a:latin typeface="Tahoma"/>
              </a:rPr>
              <a:pPr/>
              <a:t>‹#›</a:t>
            </a:fld>
            <a:endParaRPr lang="en-US">
              <a:solidFill>
                <a:srgbClr val="000000"/>
              </a:solidFill>
              <a:latin typeface="Tahoma"/>
            </a:endParaRPr>
          </a:p>
        </p:txBody>
      </p:sp>
    </p:spTree>
    <p:extLst>
      <p:ext uri="{BB962C8B-B14F-4D97-AF65-F5344CB8AC3E}">
        <p14:creationId xmlns:p14="http://schemas.microsoft.com/office/powerpoint/2010/main" val="2420768045"/>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defTabSz="914400" fontAlgn="base">
              <a:spcBef>
                <a:spcPct val="0"/>
              </a:spcBef>
              <a:spcAft>
                <a:spcPct val="0"/>
              </a:spcAft>
              <a:defRPr/>
            </a:pPr>
            <a:fld id="{C0E575AF-AE5F-5C44-AC8D-FCBE79BD5634}"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1882742843"/>
      </p:ext>
    </p:extLst>
  </p:cSld>
  <p:clrMap bg1="lt1" tx1="dk1" bg2="lt2" tx2="dk2" accent1="accent1" accent2="accent2" accent3="accent3" accent4="accent4" accent5="accent5" accent6="accent6" hlink="hlink" folHlink="folHlink"/>
  <p:sldLayoutIdLst>
    <p:sldLayoutId id="2147484365"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2F736E5-9E85-D742-BBF2-4FA92AE9E237}" type="slidenum">
              <a:rPr lang="en-US"/>
              <a:pPr>
                <a:defRPr/>
              </a:pPr>
              <a:t>‹#›</a:t>
            </a:fld>
            <a:endParaRPr lang="en-US"/>
          </a:p>
        </p:txBody>
      </p:sp>
    </p:spTree>
    <p:extLst>
      <p:ext uri="{BB962C8B-B14F-4D97-AF65-F5344CB8AC3E}">
        <p14:creationId xmlns:p14="http://schemas.microsoft.com/office/powerpoint/2010/main" val="225192001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 id="2147484378" r:id="rId12"/>
    <p:sldLayoutId id="21474843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srcRect/>
          <a:stretch>
            <a:fillRect/>
          </a:stretch>
        </a:blipFill>
        <a:effectLst/>
      </p:bgPr>
    </p:bg>
    <p:spTree>
      <p:nvGrpSpPr>
        <p:cNvPr id="1" name=""/>
        <p:cNvGrpSpPr/>
        <p:nvPr/>
      </p:nvGrpSpPr>
      <p:grpSpPr>
        <a:xfrm>
          <a:off x="0" y="0"/>
          <a:ext cx="0" cy="0"/>
          <a:chOff x="0" y="0"/>
          <a:chExt cx="0" cy="0"/>
        </a:xfrm>
      </p:grpSpPr>
      <p:sp>
        <p:nvSpPr>
          <p:cNvPr id="1026" name="Arc 2"/>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1027"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9"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0"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1"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chemeClr val="hlink"/>
                </a:solidFill>
                <a:latin typeface="Arial" pitchFamily="-84" charset="0"/>
              </a:defRPr>
            </a:lvl1pPr>
          </a:lstStyle>
          <a:p>
            <a:fld id="{9721B8B0-8AF1-EA44-BEDF-60E5EDDB41C8}" type="slidenum">
              <a:rPr lang="en-US"/>
              <a:pPr/>
              <a:t>‹#›</a:t>
            </a:fld>
            <a:endParaRPr lang="en-US"/>
          </a:p>
        </p:txBody>
      </p:sp>
    </p:spTree>
    <p:extLst>
      <p:ext uri="{BB962C8B-B14F-4D97-AF65-F5344CB8AC3E}">
        <p14:creationId xmlns:p14="http://schemas.microsoft.com/office/powerpoint/2010/main" val="2474229460"/>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 id="2147484392" r:id="rId12"/>
    <p:sldLayoutId id="2147484393" r:id="rId13"/>
  </p:sldLayoutIdLst>
  <p:txStyles>
    <p:titleStyle>
      <a:lvl1pPr algn="l" rtl="0" eaLnBrk="0" fontAlgn="base" hangingPunct="0">
        <a:lnSpc>
          <a:spcPct val="70000"/>
        </a:lnSpc>
        <a:spcBef>
          <a:spcPct val="0"/>
        </a:spcBef>
        <a:spcAft>
          <a:spcPct val="0"/>
        </a:spcAft>
        <a:defRPr kumimoji="1" sz="4800" b="1">
          <a:solidFill>
            <a:schemeClr val="tx2"/>
          </a:solidFill>
          <a:latin typeface="+mj-lt"/>
          <a:ea typeface="ＭＳ Ｐゴシック" pitchFamily="-109" charset="-128"/>
          <a:cs typeface="ＭＳ Ｐゴシック" pitchFamily="-109" charset="-128"/>
        </a:defRPr>
      </a:lvl1pPr>
      <a:lvl2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2pPr>
      <a:lvl3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3pPr>
      <a:lvl4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4pPr>
      <a:lvl5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5pPr>
      <a:lvl6pPr marL="457200" algn="l" rtl="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algn="l" rtl="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algn="l" rtl="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algn="l" rtl="0" eaLnBrk="0" fontAlgn="base" hangingPunct="0">
        <a:lnSpc>
          <a:spcPct val="70000"/>
        </a:lnSpc>
        <a:spcBef>
          <a:spcPct val="0"/>
        </a:spcBef>
        <a:spcAft>
          <a:spcPct val="0"/>
        </a:spcAft>
        <a:defRPr kumimoji="1" sz="4800" b="1">
          <a:solidFill>
            <a:schemeClr val="tx2"/>
          </a:solidFill>
          <a:latin typeface="Helvetica" pitchFamily="-109" charset="0"/>
        </a:defRPr>
      </a:lvl9pPr>
    </p:titleStyle>
    <p:bodyStyle>
      <a:lvl1pPr marL="342900" indent="-342900" algn="l" rtl="0" eaLnBrk="0" fontAlgn="base" hangingPunct="0">
        <a:spcBef>
          <a:spcPct val="20000"/>
        </a:spcBef>
        <a:spcAft>
          <a:spcPct val="0"/>
        </a:spcAft>
        <a:buClr>
          <a:schemeClr val="hlink"/>
        </a:buClr>
        <a:buSzPct val="50000"/>
        <a:buFont typeface="Monotype Sorts" pitchFamily="-84" charset="2"/>
        <a:buChar char="n"/>
        <a:defRPr kumimoji="1" sz="28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Monotype Sorts" pitchFamily="-84" charset="2"/>
        <a:buChar char="u"/>
        <a:defRPr kumimoji="1" sz="2600">
          <a:solidFill>
            <a:schemeClr val="tx1"/>
          </a:solidFill>
          <a:latin typeface="+mn-lt"/>
          <a:ea typeface="ＭＳ Ｐゴシック" pitchFamily="-109" charset="-128"/>
        </a:defRPr>
      </a:lvl2pPr>
      <a:lvl3pPr marL="1143000" indent="-228600" algn="l" rtl="0" eaLnBrk="0" fontAlgn="base" hangingPunct="0">
        <a:spcBef>
          <a:spcPct val="20000"/>
        </a:spcBef>
        <a:spcAft>
          <a:spcPct val="0"/>
        </a:spcAft>
        <a:buClr>
          <a:schemeClr val="hlink"/>
        </a:buClr>
        <a:buSzPct val="65000"/>
        <a:buFont typeface="Monotype Sorts" pitchFamily="-84" charset="2"/>
        <a:buChar char="F"/>
        <a:defRPr kumimoji="1" sz="2400">
          <a:solidFill>
            <a:schemeClr val="tx1"/>
          </a:solidFill>
          <a:latin typeface="+mn-lt"/>
          <a:ea typeface="ＭＳ Ｐゴシック" pitchFamily="-109" charset="-128"/>
        </a:defRPr>
      </a:lvl3pPr>
      <a:lvl4pPr marL="1600200" indent="-228600" algn="l" rtl="0" eaLnBrk="0" fontAlgn="base" hangingPunct="0">
        <a:spcBef>
          <a:spcPct val="20000"/>
        </a:spcBef>
        <a:spcAft>
          <a:spcPct val="0"/>
        </a:spcAft>
        <a:buClr>
          <a:schemeClr val="tx2"/>
        </a:buClr>
        <a:buSzPct val="100000"/>
        <a:buChar char="•"/>
        <a:defRPr kumimoji="1" sz="2000">
          <a:solidFill>
            <a:schemeClr val="tx1"/>
          </a:solidFill>
          <a:latin typeface="+mn-lt"/>
          <a:ea typeface="ＭＳ Ｐゴシック" pitchFamily="-109" charset="-128"/>
        </a:defRPr>
      </a:lvl4pPr>
      <a:lvl5pPr marL="20574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5pPr>
      <a:lvl6pPr marL="25146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6pPr>
      <a:lvl7pPr marL="29718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7pPr>
      <a:lvl8pPr marL="34290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8pPr>
      <a:lvl9pPr marL="38862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24013CB3-BC7C-DF43-8C05-DD0C0462FB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9861331"/>
      </p:ext>
    </p:extLst>
  </p:cSld>
  <p:clrMap bg1="lt1" tx1="dk1" bg2="lt2" tx2="dk2" accent1="accent1" accent2="accent2" accent3="accent3" accent4="accent4" accent5="accent5" accent6="accent6" hlink="hlink" folHlink="folHlink"/>
  <p:sldLayoutIdLst>
    <p:sldLayoutId id="2147484395" r:id="rId1"/>
    <p:sldLayoutId id="2147484396" r:id="rId2"/>
    <p:sldLayoutId id="2147484397" r:id="rId3"/>
    <p:sldLayoutId id="2147484398" r:id="rId4"/>
    <p:sldLayoutId id="2147484399" r:id="rId5"/>
    <p:sldLayoutId id="2147484400" r:id="rId6"/>
    <p:sldLayoutId id="2147484401" r:id="rId7"/>
    <p:sldLayoutId id="2147484402" r:id="rId8"/>
    <p:sldLayoutId id="2147484403" r:id="rId9"/>
    <p:sldLayoutId id="2147484404" r:id="rId10"/>
    <p:sldLayoutId id="2147484405"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537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537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chemeClr val="tx2"/>
                </a:solidFill>
                <a:latin typeface="Corbel" charset="0"/>
              </a:defRPr>
            </a:lvl1pPr>
          </a:lstStyle>
          <a:p>
            <a:pPr defTabSz="914400" fontAlgn="base">
              <a:spcBef>
                <a:spcPct val="0"/>
              </a:spcBef>
              <a:spcAft>
                <a:spcPct val="0"/>
              </a:spcAft>
              <a:defRPr/>
            </a:pPr>
            <a:fld id="{CABC3BA2-1B3E-6047-8C5C-B58F22C8C604}" type="datetime1">
              <a:rPr lang="en-US">
                <a:solidFill>
                  <a:srgbClr val="D6ECFF"/>
                </a:solidFill>
                <a:ea typeface="ＭＳ Ｐゴシック" charset="0"/>
                <a:cs typeface="ＭＳ Ｐゴシック" charset="0"/>
              </a:rPr>
              <a:pPr defTabSz="914400" fontAlgn="base">
                <a:spcBef>
                  <a:spcPct val="0"/>
                </a:spcBef>
                <a:spcAft>
                  <a:spcPct val="0"/>
                </a:spcAft>
                <a:defRPr/>
              </a:pPr>
              <a:t>1/20/24</a:t>
            </a:fld>
            <a:endParaRPr lang="en-US">
              <a:solidFill>
                <a:srgbClr val="D6ECFF"/>
              </a:solidFill>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chemeClr val="tx2"/>
                </a:solidFill>
                <a:latin typeface="+mn-lt"/>
                <a:ea typeface="+mn-ea"/>
                <a:cs typeface="+mn-cs"/>
              </a:defRPr>
            </a:lvl1pPr>
          </a:lstStyle>
          <a:p>
            <a:pPr defTabSz="914400" fontAlgn="base">
              <a:spcBef>
                <a:spcPct val="0"/>
              </a:spcBef>
              <a:spcAft>
                <a:spcPct val="0"/>
              </a:spcAft>
              <a:defRPr/>
            </a:pPr>
            <a:endParaRPr lang="en-US">
              <a:solidFill>
                <a:srgbClr val="D6ECFF"/>
              </a:solidFill>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chemeClr val="tx2"/>
                </a:solidFill>
                <a:latin typeface="Corbel" charset="0"/>
              </a:defRPr>
            </a:lvl1pPr>
          </a:lstStyle>
          <a:p>
            <a:pPr defTabSz="914400" fontAlgn="base">
              <a:spcBef>
                <a:spcPct val="0"/>
              </a:spcBef>
              <a:spcAft>
                <a:spcPct val="0"/>
              </a:spcAft>
              <a:defRPr/>
            </a:pPr>
            <a:fld id="{2748E492-8EE7-F54F-82DF-5AA75FB7CDB0}" type="slidenum">
              <a:rPr lang="en-US">
                <a:solidFill>
                  <a:srgbClr val="D6ECFF"/>
                </a:solidFill>
                <a:ea typeface="ＭＳ Ｐゴシック" charset="0"/>
                <a:cs typeface="ＭＳ Ｐゴシック" charset="0"/>
              </a:rPr>
              <a:pPr defTabSz="914400" fontAlgn="base">
                <a:spcBef>
                  <a:spcPct val="0"/>
                </a:spcBef>
                <a:spcAft>
                  <a:spcPct val="0"/>
                </a:spcAft>
                <a:defRPr/>
              </a:pPr>
              <a:t>‹#›</a:t>
            </a:fld>
            <a:endParaRPr lang="en-US">
              <a:solidFill>
                <a:srgbClr val="D6ECFF"/>
              </a:solidFill>
              <a:ea typeface="ＭＳ Ｐゴシック" charset="0"/>
              <a:cs typeface="ＭＳ Ｐゴシック" charset="0"/>
            </a:endParaRPr>
          </a:p>
        </p:txBody>
      </p:sp>
    </p:spTree>
    <p:extLst>
      <p:ext uri="{BB962C8B-B14F-4D97-AF65-F5344CB8AC3E}">
        <p14:creationId xmlns:p14="http://schemas.microsoft.com/office/powerpoint/2010/main" val="3648396001"/>
      </p:ext>
    </p:extLst>
  </p:cSld>
  <p:clrMap bg1="dk2" tx1="lt1" bg2="dk1" tx2="lt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Lst>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8F9FCF8-5B21-3C4E-B8B4-B33CB21F4883}" type="slidenum">
              <a:rPr lang="en-US"/>
              <a:pPr>
                <a:defRPr/>
              </a:pPr>
              <a:t>‹#›</a:t>
            </a:fld>
            <a:endParaRPr lang="en-US"/>
          </a:p>
        </p:txBody>
      </p:sp>
    </p:spTree>
    <p:extLst>
      <p:ext uri="{BB962C8B-B14F-4D97-AF65-F5344CB8AC3E}">
        <p14:creationId xmlns:p14="http://schemas.microsoft.com/office/powerpoint/2010/main" val="455991421"/>
      </p:ext>
    </p:extLst>
  </p:cSld>
  <p:clrMap bg1="dk2" tx1="lt1" bg2="dk1" tx2="lt2" accent1="accent1" accent2="accent2" accent3="accent3" accent4="accent4" accent5="accent5" accent6="accent6" hlink="hlink" folHlink="folHlink"/>
  <p:sldLayoutIdLst>
    <p:sldLayoutId id="2147484407" r:id="rId1"/>
    <p:sldLayoutId id="2147484408" r:id="rId2"/>
    <p:sldLayoutId id="2147484409" r:id="rId3"/>
    <p:sldLayoutId id="2147484410" r:id="rId4"/>
    <p:sldLayoutId id="2147484411" r:id="rId5"/>
    <p:sldLayoutId id="2147484412" r:id="rId6"/>
    <p:sldLayoutId id="2147484413" r:id="rId7"/>
    <p:sldLayoutId id="2147484414" r:id="rId8"/>
    <p:sldLayoutId id="2147484415" r:id="rId9"/>
    <p:sldLayoutId id="2147484416" r:id="rId10"/>
    <p:sldLayoutId id="2147484417"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3517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517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86B9116C-0AFD-7A47-BFB9-314F84208CA0}" type="slidenum">
              <a:rPr lang="en-GB"/>
              <a:pPr>
                <a:defRPr/>
              </a:pPr>
              <a:t>‹#›</a:t>
            </a:fld>
            <a:endParaRPr lang="en-GB"/>
          </a:p>
        </p:txBody>
      </p:sp>
    </p:spTree>
    <p:extLst>
      <p:ext uri="{BB962C8B-B14F-4D97-AF65-F5344CB8AC3E}">
        <p14:creationId xmlns:p14="http://schemas.microsoft.com/office/powerpoint/2010/main" val="1901917304"/>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extLst>
      <p:ext uri="{BB962C8B-B14F-4D97-AF65-F5344CB8AC3E}">
        <p14:creationId xmlns:p14="http://schemas.microsoft.com/office/powerpoint/2010/main" val="37345716"/>
      </p:ext>
    </p:extLst>
  </p:cSld>
  <p:clrMap bg1="lt1" tx1="dk1" bg2="lt2" tx2="dk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772277060"/>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128"/>
                <a:cs typeface="ＭＳ Ｐゴシック" charset="-128"/>
              </a:defRPr>
            </a:lvl1pPr>
          </a:lstStyle>
          <a:p>
            <a:pPr>
              <a:defRPr/>
            </a:pPr>
            <a:endParaRPr lang="en-US"/>
          </a:p>
        </p:txBody>
      </p:sp>
      <p:sp>
        <p:nvSpPr>
          <p:cNvPr id="71685"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71686"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801FD391-A3B4-0548-9D83-26F83EEF0050}" type="slidenum">
              <a:rPr lang="en-US"/>
              <a:pPr>
                <a:defRPr/>
              </a:pPr>
              <a:t>‹#›</a:t>
            </a:fld>
            <a:endParaRPr lang="en-US"/>
          </a:p>
        </p:txBody>
      </p:sp>
    </p:spTree>
    <p:extLst>
      <p:ext uri="{BB962C8B-B14F-4D97-AF65-F5344CB8AC3E}">
        <p14:creationId xmlns:p14="http://schemas.microsoft.com/office/powerpoint/2010/main" val="350534584"/>
      </p:ext>
    </p:extLst>
  </p:cSld>
  <p:clrMap bg1="lt1" tx1="dk1" bg2="lt2" tx2="dk2" accent1="accent1" accent2="accent2" accent3="accent3" accent4="accent4" accent5="accent5" accent6="accent6" hlink="hlink" folHlink="folHlink"/>
  <p:sldLayoutIdLst>
    <p:sldLayoutId id="2147484457" r:id="rId1"/>
    <p:sldLayoutId id="2147484458" r:id="rId2"/>
    <p:sldLayoutId id="2147484459" r:id="rId3"/>
    <p:sldLayoutId id="2147484460" r:id="rId4"/>
    <p:sldLayoutId id="2147484461" r:id="rId5"/>
    <p:sldLayoutId id="2147484462" r:id="rId6"/>
    <p:sldLayoutId id="2147484463" r:id="rId7"/>
    <p:sldLayoutId id="2147484464" r:id="rId8"/>
    <p:sldLayoutId id="2147484465" r:id="rId9"/>
    <p:sldLayoutId id="2147484466" r:id="rId10"/>
    <p:sldLayoutId id="2147484467"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rebuchet MS" charset="0"/>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rebuchet MS"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1362" name="Group 1026"/>
          <p:cNvGrpSpPr>
            <a:grpSpLocks/>
          </p:cNvGrpSpPr>
          <p:nvPr/>
        </p:nvGrpSpPr>
        <p:grpSpPr bwMode="auto">
          <a:xfrm>
            <a:off x="0" y="0"/>
            <a:ext cx="9144000" cy="6858000"/>
            <a:chOff x="0" y="0"/>
            <a:chExt cx="5753" cy="4312"/>
          </a:xfrm>
        </p:grpSpPr>
        <p:sp>
          <p:nvSpPr>
            <p:cNvPr id="271363" name="Rectangle 1027"/>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nvGrpSpPr>
            <p:cNvPr id="271364" name="Group 1028"/>
            <p:cNvGrpSpPr>
              <a:grpSpLocks/>
            </p:cNvGrpSpPr>
            <p:nvPr/>
          </p:nvGrpSpPr>
          <p:grpSpPr bwMode="auto">
            <a:xfrm>
              <a:off x="246" y="204"/>
              <a:ext cx="5271" cy="3889"/>
              <a:chOff x="246" y="204"/>
              <a:chExt cx="5271" cy="3889"/>
            </a:xfrm>
          </p:grpSpPr>
          <p:sp>
            <p:nvSpPr>
              <p:cNvPr id="271365" name="Rectangle 1029"/>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endParaRPr lang="en-US">
                  <a:solidFill>
                    <a:srgbClr val="FFFFFF"/>
                  </a:solidFill>
                </a:endParaRPr>
              </a:p>
            </p:txBody>
          </p:sp>
          <p:sp>
            <p:nvSpPr>
              <p:cNvPr id="27136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grpSp>
        <p:grpSp>
          <p:nvGrpSpPr>
            <p:cNvPr id="271388" name="Group 1052"/>
            <p:cNvGrpSpPr>
              <a:grpSpLocks/>
            </p:cNvGrpSpPr>
            <p:nvPr/>
          </p:nvGrpSpPr>
          <p:grpSpPr bwMode="auto">
            <a:xfrm>
              <a:off x="0" y="0"/>
              <a:ext cx="1246" cy="1232"/>
              <a:chOff x="0" y="0"/>
              <a:chExt cx="1246" cy="1232"/>
            </a:xfrm>
          </p:grpSpPr>
          <p:sp>
            <p:nvSpPr>
              <p:cNvPr id="271389" name="Rectangle 1053"/>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0" name="Rectangle 1054"/>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1" name="Rectangle 1055"/>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grpSp>
      <p:sp>
        <p:nvSpPr>
          <p:cNvPr id="271392" name="Text Box 1056"/>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271393" name="Rectangle 1057"/>
          <p:cNvSpPr>
            <a:spLocks noChangeArrowheads="1"/>
          </p:cNvSpPr>
          <p:nvPr/>
        </p:nvSpPr>
        <p:spPr bwMode="auto">
          <a:xfrm>
            <a:off x="7559675" y="650875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b="1">
                <a:solidFill>
                  <a:srgbClr val="FFFFFF"/>
                </a:solidFill>
                <a:effectLst>
                  <a:outerShdw blurRad="38100" dist="38100" dir="2700000" algn="tl">
                    <a:srgbClr val="000000"/>
                  </a:outerShdw>
                </a:effectLst>
                <a:latin typeface="Comic Sans MS" charset="0"/>
              </a:rPr>
              <a:t>8.0.03f.</a:t>
            </a:r>
          </a:p>
        </p:txBody>
      </p:sp>
    </p:spTree>
    <p:extLst>
      <p:ext uri="{BB962C8B-B14F-4D97-AF65-F5344CB8AC3E}">
        <p14:creationId xmlns:p14="http://schemas.microsoft.com/office/powerpoint/2010/main" val="458175934"/>
      </p:ext>
    </p:extLst>
  </p:cSld>
  <p:clrMap bg1="dk2" tx1="lt1" bg2="dk1" tx2="lt2" accent1="accent1" accent2="accent2" accent3="accent3" accent4="accent4" accent5="accent5" accent6="accent6" hlink="hlink" folHlink="folHlink"/>
  <p:sldLayoutIdLst>
    <p:sldLayoutId id="2147484469" r:id="rId1"/>
    <p:sldLayoutId id="2147484470" r:id="rId2"/>
    <p:sldLayoutId id="2147484471" r:id="rId3"/>
    <p:sldLayoutId id="2147484472" r:id="rId4"/>
    <p:sldLayoutId id="2147484473" r:id="rId5"/>
    <p:sldLayoutId id="2147484474" r:id="rId6"/>
    <p:sldLayoutId id="2147484475" r:id="rId7"/>
    <p:sldLayoutId id="2147484476" r:id="rId8"/>
    <p:sldLayoutId id="2147484477" r:id="rId9"/>
    <p:sldLayoutId id="2147484478" r:id="rId10"/>
    <p:sldLayoutId id="214748447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eaLnBrk="1" hangingPunct="1">
              <a:defRPr/>
            </a:pPr>
            <a:endParaRPr lang="en-US">
              <a:solidFill>
                <a:srgbClr val="000000"/>
              </a:solidFill>
              <a:latin typeface="Times New Roman" charset="0"/>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eaLnBrk="1" hangingPunct="1">
              <a:defRPr/>
            </a:pPr>
            <a:endParaRPr lang="en-US">
              <a:solidFill>
                <a:srgbClr val="000000"/>
              </a:solidFill>
              <a:latin typeface="Times New Roman" charset="0"/>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3F20BCA-C9FD-3C46-BEA9-47E4B4EFDB8D}"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633348578"/>
      </p:ext>
    </p:extLst>
  </p:cSld>
  <p:clrMap bg1="lt1" tx1="dk1" bg2="lt2" tx2="dk2" accent1="accent1" accent2="accent2" accent3="accent3" accent4="accent4" accent5="accent5" accent6="accent6" hlink="hlink" folHlink="folHlink"/>
  <p:sldLayoutIdLst>
    <p:sldLayoutId id="2147484481"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3902075"/>
            <a:ext cx="3400425" cy="2949575"/>
            <a:chOff x="0" y="2458"/>
            <a:chExt cx="2142" cy="1858"/>
          </a:xfrm>
        </p:grpSpPr>
        <p:sp>
          <p:nvSpPr>
            <p:cNvPr id="81923"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1924"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endParaRPr>
            </a:p>
          </p:txBody>
        </p:sp>
        <p:sp>
          <p:nvSpPr>
            <p:cNvPr id="81925"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81926"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2561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1930"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81931"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32"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defRPr/>
            </a:pPr>
            <a:endParaRPr lang="en-US">
              <a:solidFill>
                <a:srgbClr val="FFFFFF"/>
              </a:solidFill>
            </a:endParaRPr>
          </a:p>
        </p:txBody>
      </p:sp>
      <p:sp>
        <p:nvSpPr>
          <p:cNvPr id="81933"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a:solidFill>
                <a:srgbClr val="FFFFFF"/>
              </a:solidFill>
            </a:endParaRPr>
          </a:p>
        </p:txBody>
      </p:sp>
      <p:sp>
        <p:nvSpPr>
          <p:cNvPr id="81934"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2489838D-E49B-624E-9CD8-2C01B4898E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43050993"/>
      </p:ext>
    </p:extLst>
  </p:cSld>
  <p:clrMap bg1="dk2" tx1="lt1" bg2="dk1" tx2="lt2" accent1="accent1" accent2="accent2" accent3="accent3" accent4="accent4" accent5="accent5" accent6="accent6" hlink="hlink" folHlink="folHlink"/>
  <p:sldLayoutIdLst>
    <p:sldLayoutId id="2147484483" r:id="rId1"/>
    <p:sldLayoutId id="2147484484" r:id="rId2"/>
    <p:sldLayoutId id="2147484485" r:id="rId3"/>
    <p:sldLayoutId id="2147484486" r:id="rId4"/>
    <p:sldLayoutId id="2147484487" r:id="rId5"/>
    <p:sldLayoutId id="2147484488" r:id="rId6"/>
    <p:sldLayoutId id="2147484489" r:id="rId7"/>
    <p:sldLayoutId id="2147484490" r:id="rId8"/>
    <p:sldLayoutId id="2147484491" r:id="rId9"/>
    <p:sldLayoutId id="2147484492" r:id="rId10"/>
    <p:sldLayoutId id="2147484493"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881809AF-DD62-7C41-97BB-AAEB47244C86}"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1027599022"/>
      </p:ext>
    </p:extLst>
  </p:cSld>
  <p:clrMap bg1="lt1" tx1="dk1" bg2="lt2" tx2="dk2" accent1="accent1" accent2="accent2" accent3="accent3" accent4="accent4" accent5="accent5" accent6="accent6" hlink="hlink" folHlink="folHlink"/>
  <p:sldLayoutIdLst>
    <p:sldLayoutId id="2147484508" r:id="rId1"/>
    <p:sldLayoutId id="2147484509" r:id="rId2"/>
    <p:sldLayoutId id="2147484510" r:id="rId3"/>
    <p:sldLayoutId id="2147484511" r:id="rId4"/>
    <p:sldLayoutId id="2147484512" r:id="rId5"/>
    <p:sldLayoutId id="2147484513" r:id="rId6"/>
    <p:sldLayoutId id="2147484514" r:id="rId7"/>
    <p:sldLayoutId id="2147484515" r:id="rId8"/>
    <p:sldLayoutId id="2147484516" r:id="rId9"/>
    <p:sldLayoutId id="2147484517" r:id="rId10"/>
    <p:sldLayoutId id="214748451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defTabSz="914400">
              <a:defRPr/>
            </a:pPr>
            <a:endParaRPr lang="en-US">
              <a:solidFill>
                <a:srgbClr val="000000"/>
              </a:solidFill>
              <a:latin typeface="Times New Roman"/>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defTabSz="914400">
              <a:defRPr/>
            </a:pPr>
            <a:endParaRPr lang="en-US">
              <a:solidFill>
                <a:srgbClr val="000000"/>
              </a:solidFill>
              <a:latin typeface="Times New Roman"/>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a:fld id="{B06F49AE-A589-A24D-BADC-62C5A6E25610}" type="slidenum">
              <a:rPr lang="en-US" smtClean="0">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933287393"/>
      </p:ext>
    </p:extLst>
  </p:cSld>
  <p:clrMap bg1="lt1" tx1="dk1" bg2="lt2" tx2="dk2" accent1="accent1" accent2="accent2" accent3="accent3" accent4="accent4" accent5="accent5" accent6="accent6" hlink="hlink" folHlink="folHlink"/>
  <p:sldLayoutIdLst>
    <p:sldLayoutId id="2147484520" r:id="rId1"/>
    <p:sldLayoutId id="2147484521" r:id="rId2"/>
    <p:sldLayoutId id="2147484522" r:id="rId3"/>
    <p:sldLayoutId id="2147484523" r:id="rId4"/>
    <p:sldLayoutId id="2147484524" r:id="rId5"/>
    <p:sldLayoutId id="2147484525" r:id="rId6"/>
    <p:sldLayoutId id="2147484526" r:id="rId7"/>
    <p:sldLayoutId id="2147484527" r:id="rId8"/>
    <p:sldLayoutId id="2147484528" r:id="rId9"/>
    <p:sldLayoutId id="2147484529" r:id="rId10"/>
    <p:sldLayoutId id="214748453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3700804115"/>
      </p:ext>
    </p:extLst>
  </p:cSld>
  <p:clrMap bg1="dk2" tx1="lt1" bg2="dk1" tx2="lt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 id="2147483743"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27959658"/>
      </p:ext>
    </p:extLst>
  </p:cSld>
  <p:clrMap bg1="lt1" tx1="dk1" bg2="lt2" tx2="dk2" accent1="accent1" accent2="accent2" accent3="accent3" accent4="accent4" accent5="accent5" accent6="accent6" hlink="hlink" folHlink="folHlink"/>
  <p:sldLayoutIdLst>
    <p:sldLayoutId id="2147484532" r:id="rId1"/>
    <p:sldLayoutId id="2147484533"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0024533"/>
      </p:ext>
    </p:extLst>
  </p:cSld>
  <p:clrMap bg1="dk2" tx1="lt1" bg2="dk1" tx2="lt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E76B6000-D7E1-EF4E-9316-7848F8EF51E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31177AA-F53A-3345-8FA9-B3650CF3397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BB1D429-12EA-6748-AA48-D5FFAE2BD218}"/>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ＭＳ Ｐゴシック" charset="-128"/>
                <a:cs typeface="+mn-cs"/>
              </a:defRPr>
            </a:lvl1pPr>
          </a:lstStyle>
          <a:p>
            <a:pPr>
              <a:defRPr/>
            </a:pPr>
            <a:fld id="{5C6AD61C-CFD3-CF46-9BF9-FCD140E373FF}" type="datetimeFigureOut">
              <a:rPr lang="en-US" altLang="en-US"/>
              <a:pPr>
                <a:defRPr/>
              </a:pPr>
              <a:t>1/20/24</a:t>
            </a:fld>
            <a:endParaRPr lang="en-US" altLang="en-US"/>
          </a:p>
        </p:txBody>
      </p:sp>
      <p:sp>
        <p:nvSpPr>
          <p:cNvPr id="5" name="Footer Placeholder 4">
            <a:extLst>
              <a:ext uri="{FF2B5EF4-FFF2-40B4-BE49-F238E27FC236}">
                <a16:creationId xmlns:a16="http://schemas.microsoft.com/office/drawing/2014/main" id="{143638E3-3EAC-CB40-90FD-3A8A46CFBE3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F45E56-EF53-1047-99BF-1F46CBC149F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ＭＳ Ｐゴシック" charset="-128"/>
                <a:cs typeface="+mn-cs"/>
              </a:defRPr>
            </a:lvl1pPr>
          </a:lstStyle>
          <a:p>
            <a:pPr>
              <a:defRPr/>
            </a:pPr>
            <a:fld id="{34802356-2BB3-1F4C-A568-CF6CE0E0DD68}" type="slidenum">
              <a:rPr lang="en-US" altLang="en-US"/>
              <a:pPr>
                <a:defRPr/>
              </a:pPr>
              <a:t>‹#›</a:t>
            </a:fld>
            <a:endParaRPr lang="en-US" altLang="en-US"/>
          </a:p>
        </p:txBody>
      </p:sp>
    </p:spTree>
    <p:extLst>
      <p:ext uri="{BB962C8B-B14F-4D97-AF65-F5344CB8AC3E}">
        <p14:creationId xmlns:p14="http://schemas.microsoft.com/office/powerpoint/2010/main" val="1559949466"/>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9020478"/>
      </p:ext>
    </p:extLst>
  </p:cSld>
  <p:clrMap bg1="dk2" tx1="lt1" bg2="dk1" tx2="lt2" accent1="accent1" accent2="accent2" accent3="accent3" accent4="accent4" accent5="accent5" accent6="accent6" hlink="hlink" folHlink="folHlink"/>
  <p:sldLayoutIdLst>
    <p:sldLayoutId id="2147484549"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 id="214748456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defTabSz="914400" fontAlgn="base">
              <a:spcBef>
                <a:spcPct val="0"/>
              </a:spcBef>
              <a:spcAft>
                <a:spcPct val="0"/>
              </a:spcAft>
              <a:defRPr/>
            </a:pPr>
            <a:fld id="{B9CEF7B2-2296-5147-9432-6975C83CF77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1214572"/>
      </p:ext>
    </p:extLst>
  </p:cSld>
  <p:clrMap bg1="dk2" tx1="lt1" bg2="dk1" tx2="lt2" accent1="accent1" accent2="accent2" accent3="accent3" accent4="accent4" accent5="accent5" accent6="accent6" hlink="hlink" folHlink="folHlink"/>
  <p:sldLayoutIdLst>
    <p:sldLayoutId id="2147484562"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179820771"/>
      </p:ext>
    </p:extLst>
  </p:cSld>
  <p:clrMap bg1="lt1" tx1="dk1" bg2="lt2" tx2="dk2" accent1="accent1" accent2="accent2" accent3="accent3" accent4="accent4" accent5="accent5" accent6="accent6" hlink="hlink" folHlink="folHlink"/>
  <p:sldLayoutIdLst>
    <p:sldLayoutId id="2147484564" r:id="rId1"/>
    <p:sldLayoutId id="2147484565" r:id="rId2"/>
    <p:sldLayoutId id="2147484566" r:id="rId3"/>
    <p:sldLayoutId id="2147484567" r:id="rId4"/>
    <p:sldLayoutId id="2147484568" r:id="rId5"/>
    <p:sldLayoutId id="2147484569" r:id="rId6"/>
    <p:sldLayoutId id="2147484570" r:id="rId7"/>
    <p:sldLayoutId id="2147484571" r:id="rId8"/>
    <p:sldLayoutId id="2147484572" r:id="rId9"/>
    <p:sldLayoutId id="2147484573" r:id="rId10"/>
    <p:sldLayoutId id="2147484574"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90128001"/>
      </p:ext>
    </p:extLst>
  </p:cSld>
  <p:clrMap bg1="lt1" tx1="dk1" bg2="lt2" tx2="dk2" accent1="accent1" accent2="accent2" accent3="accent3" accent4="accent4" accent5="accent5" accent6="accent6" hlink="hlink" folHlink="folHlink"/>
  <p:sldLayoutIdLst>
    <p:sldLayoutId id="2147484577"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 id="214748458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1086487F-A443-774C-B771-167E7F98E6D9}" type="slidenum">
              <a:rPr lang="en-US" b="0"/>
              <a:pPr eaLnBrk="0" hangingPunct="0">
                <a:defRPr/>
              </a:pPr>
              <a:t>‹#›</a:t>
            </a:fld>
            <a:endParaRPr lang="en-US" b="0"/>
          </a:p>
        </p:txBody>
      </p:sp>
    </p:spTree>
    <p:extLst>
      <p:ext uri="{BB962C8B-B14F-4D97-AF65-F5344CB8AC3E}">
        <p14:creationId xmlns:p14="http://schemas.microsoft.com/office/powerpoint/2010/main" val="337470620"/>
      </p:ext>
    </p:extLst>
  </p:cSld>
  <p:clrMap bg1="lt1" tx1="dk1" bg2="lt2" tx2="dk2" accent1="accent1" accent2="accent2" accent3="accent3" accent4="accent4" accent5="accent5" accent6="accent6" hlink="hlink" folHlink="folHlink"/>
  <p:sldLayoutIdLst>
    <p:sldLayoutId id="2147484591" r:id="rId1"/>
    <p:sldLayoutId id="2147484592" r:id="rId2"/>
    <p:sldLayoutId id="2147484593" r:id="rId3"/>
    <p:sldLayoutId id="2147484594" r:id="rId4"/>
    <p:sldLayoutId id="2147484595" r:id="rId5"/>
    <p:sldLayoutId id="2147484596" r:id="rId6"/>
    <p:sldLayoutId id="2147484597" r:id="rId7"/>
    <p:sldLayoutId id="2147484598" r:id="rId8"/>
    <p:sldLayoutId id="2147484599" r:id="rId9"/>
    <p:sldLayoutId id="2147484600" r:id="rId10"/>
    <p:sldLayoutId id="2147484601" r:id="rId11"/>
    <p:sldLayoutId id="2147484602" r:id="rId12"/>
    <p:sldLayoutId id="214748460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2626" name="Rectangle 1"/>
          <p:cNvSpPr>
            <a:spLocks noGrp="1" noChangeArrowheads="1"/>
          </p:cNvSpPr>
          <p:nvPr>
            <p:ph type="title"/>
          </p:nvPr>
        </p:nvSpPr>
        <p:spPr bwMode="auto">
          <a:xfrm>
            <a:off x="2362200" y="304800"/>
            <a:ext cx="6246813" cy="144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2627" name="Rectangle 2"/>
          <p:cNvSpPr>
            <a:spLocks noGrp="1" noChangeArrowheads="1"/>
          </p:cNvSpPr>
          <p:nvPr>
            <p:ph type="body" idx="1"/>
          </p:nvPr>
        </p:nvSpPr>
        <p:spPr bwMode="auto">
          <a:xfrm>
            <a:off x="2362200" y="1981200"/>
            <a:ext cx="64754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386CA0CA-4CB1-024C-8020-32CD1A98FC1F}"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360871843"/>
      </p:ext>
    </p:extLst>
  </p:cSld>
  <p:clrMap bg1="lt1" tx1="dk1" bg2="lt2" tx2="dk2" accent1="accent1" accent2="accent2" accent3="accent3" accent4="accent4" accent5="accent5" accent6="accent6" hlink="hlink" folHlink="folHlink"/>
  <p:sldLayoutIdLst>
    <p:sldLayoutId id="2147484605"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mj-lt"/>
          <a:ea typeface="+mj-ea"/>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17620846"/>
      </p:ext>
    </p:extLst>
  </p:cSld>
  <p:clrMap bg1="lt1" tx1="dk1" bg2="lt2" tx2="dk2" accent1="accent1" accent2="accent2" accent3="accent3" accent4="accent4" accent5="accent5" accent6="accent6" hlink="hlink" folHlink="folHlink"/>
  <p:sldLayoutIdLst>
    <p:sldLayoutId id="2147484607" r:id="rId1"/>
    <p:sldLayoutId id="2147484608" r:id="rId2"/>
    <p:sldLayoutId id="2147484609" r:id="rId3"/>
    <p:sldLayoutId id="2147484610" r:id="rId4"/>
    <p:sldLayoutId id="2147484611" r:id="rId5"/>
    <p:sldLayoutId id="2147484612" r:id="rId6"/>
    <p:sldLayoutId id="2147484613" r:id="rId7"/>
    <p:sldLayoutId id="2147484614" r:id="rId8"/>
    <p:sldLayoutId id="2147484615" r:id="rId9"/>
    <p:sldLayoutId id="2147484616" r:id="rId10"/>
    <p:sldLayoutId id="2147484617" r:id="rId11"/>
    <p:sldLayoutId id="2147484618" r:id="rId12"/>
    <p:sldLayoutId id="214748461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AA91FEDB-35C0-2B4F-9245-408B18AAAC2C}"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607927436"/>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45588" cy="6845300"/>
            <a:chOff x="0" y="0"/>
            <a:chExt cx="5761" cy="4312"/>
          </a:xfrm>
        </p:grpSpPr>
        <p:sp>
          <p:nvSpPr>
            <p:cNvPr id="3994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kumimoji="0" lang="en-US" sz="2400">
                <a:solidFill>
                  <a:srgbClr val="FFFFFF"/>
                </a:solidFill>
                <a:latin typeface="Arial" charset="0"/>
                <a:ea typeface="ＭＳ Ｐゴシック" charset="0"/>
                <a:cs typeface="ＭＳ Ｐゴシック" charset="0"/>
              </a:endParaRPr>
            </a:p>
          </p:txBody>
        </p:sp>
        <p:sp useBgFill="1">
          <p:nvSpPr>
            <p:cNvPr id="3994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kumimoji="0" lang="en-US" sz="2400">
                <a:solidFill>
                  <a:srgbClr val="FFFFFF"/>
                </a:solidFill>
                <a:latin typeface="Arial" charset="0"/>
                <a:ea typeface="ＭＳ Ｐゴシック" charset="0"/>
                <a:cs typeface="ＭＳ Ｐゴシック" charset="0"/>
              </a:endParaRPr>
            </a:p>
          </p:txBody>
        </p:sp>
      </p:grpSp>
      <p:sp>
        <p:nvSpPr>
          <p:cNvPr id="3993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994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46929441"/>
      </p:ext>
    </p:extLst>
  </p:cSld>
  <p:clrMap bg1="dk2" tx1="lt1" bg2="dk1" tx2="lt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 id="214748463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2DF8961B-EC1C-4B4C-B429-FA3BC992AB9F}" type="slidenum">
              <a:rPr lang="zh-CN" altLang="en-US"/>
              <a:pPr>
                <a:defRPr/>
              </a:pPr>
              <a:t>‹#›</a:t>
            </a:fld>
            <a:endParaRPr lang="en-US" altLang="zh-CN"/>
          </a:p>
        </p:txBody>
      </p:sp>
    </p:spTree>
    <p:extLst>
      <p:ext uri="{BB962C8B-B14F-4D97-AF65-F5344CB8AC3E}">
        <p14:creationId xmlns:p14="http://schemas.microsoft.com/office/powerpoint/2010/main" val="1080729051"/>
      </p:ext>
    </p:extLst>
  </p:cSld>
  <p:clrMap bg1="lt1" tx1="dk1" bg2="lt2" tx2="dk2" accent1="accent1" accent2="accent2" accent3="accent3" accent4="accent4" accent5="accent5" accent6="accent6" hlink="hlink" folHlink="folHlink"/>
  <p:sldLayoutIdLst>
    <p:sldLayoutId id="2147484634" r:id="rId1"/>
    <p:sldLayoutId id="2147484635" r:id="rId2"/>
    <p:sldLayoutId id="2147484636" r:id="rId3"/>
    <p:sldLayoutId id="2147484637" r:id="rId4"/>
    <p:sldLayoutId id="2147484638" r:id="rId5"/>
    <p:sldLayoutId id="2147484639" r:id="rId6"/>
    <p:sldLayoutId id="2147484640" r:id="rId7"/>
    <p:sldLayoutId id="2147484641" r:id="rId8"/>
    <p:sldLayoutId id="2147484642" r:id="rId9"/>
    <p:sldLayoutId id="2147484643" r:id="rId10"/>
    <p:sldLayoutId id="2147484644" r:id="rId11"/>
    <p:sldLayoutId id="2147484645"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ea typeface="+mn-ea"/>
                <a:cs typeface="+mn-cs"/>
              </a:defRPr>
            </a:lvl1pPr>
          </a:lstStyle>
          <a:p>
            <a:pPr>
              <a:defRPr/>
            </a:pPr>
            <a:endParaRPr lang="en-US"/>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charset="0"/>
                <a:ea typeface="+mn-ea"/>
                <a:cs typeface="+mn-cs"/>
              </a:defRPr>
            </a:lvl1pPr>
          </a:lstStyle>
          <a:p>
            <a:pPr>
              <a:defRPr/>
            </a:pPr>
            <a:endParaRPr lang="en-US"/>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CAC4973-5163-1C45-8A68-422642022E5D}" type="slidenum">
              <a:rPr lang="en-US"/>
              <a:pPr>
                <a:defRPr/>
              </a:pPr>
              <a:t>‹#›</a:t>
            </a:fld>
            <a:endParaRPr lang="en-US"/>
          </a:p>
        </p:txBody>
      </p:sp>
    </p:spTree>
    <p:extLst>
      <p:ext uri="{BB962C8B-B14F-4D97-AF65-F5344CB8AC3E}">
        <p14:creationId xmlns:p14="http://schemas.microsoft.com/office/powerpoint/2010/main" val="2759982305"/>
      </p:ext>
    </p:extLst>
  </p:cSld>
  <p:clrMap bg1="lt1" tx1="dk1" bg2="lt2" tx2="dk2" accent1="accent1" accent2="accent2" accent3="accent3" accent4="accent4" accent5="accent5" accent6="accent6" hlink="hlink" folHlink="folHlink"/>
  <p:sldLayoutIdLst>
    <p:sldLayoutId id="2147484647" r:id="rId1"/>
    <p:sldLayoutId id="2147484648" r:id="rId2"/>
    <p:sldLayoutId id="2147484649" r:id="rId3"/>
    <p:sldLayoutId id="2147484650" r:id="rId4"/>
    <p:sldLayoutId id="2147484651" r:id="rId5"/>
    <p:sldLayoutId id="2147484652" r:id="rId6"/>
    <p:sldLayoutId id="2147484653" r:id="rId7"/>
    <p:sldLayoutId id="2147484654" r:id="rId8"/>
    <p:sldLayoutId id="2147484655" r:id="rId9"/>
    <p:sldLayoutId id="2147484656" r:id="rId10"/>
    <p:sldLayoutId id="21474846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defRPr>
            </a:lvl1pPr>
          </a:lstStyle>
          <a:p>
            <a:pPr defTabSz="914400" fontAlgn="base">
              <a:spcBef>
                <a:spcPct val="0"/>
              </a:spcBef>
              <a:spcAft>
                <a:spcPct val="0"/>
              </a:spcAft>
              <a:defRPr/>
            </a:pPr>
            <a:endParaRPr lang="en-US">
              <a:solidFill>
                <a:srgbClr val="000000"/>
              </a:solidFill>
              <a:latin typeface="Arial"/>
              <a:cs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defRPr>
            </a:lvl1pPr>
          </a:lstStyle>
          <a:p>
            <a:pPr defTabSz="914400" fontAlgn="base">
              <a:spcBef>
                <a:spcPct val="0"/>
              </a:spcBef>
              <a:spcAft>
                <a:spcPct val="0"/>
              </a:spcAft>
              <a:defRPr/>
            </a:pPr>
            <a:endParaRPr lang="en-US">
              <a:solidFill>
                <a:srgbClr val="000000"/>
              </a:solidFill>
              <a:latin typeface="Arial"/>
              <a:cs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defTabSz="914400" fontAlgn="base">
              <a:spcBef>
                <a:spcPct val="0"/>
              </a:spcBef>
              <a:spcAft>
                <a:spcPct val="0"/>
              </a:spcAft>
            </a:pPr>
            <a:fld id="{4E784103-F7E4-0C4B-951D-44E6E92A8999}" type="slidenum">
              <a:rPr lang="en-US" smtClean="0">
                <a:solidFill>
                  <a:srgbClr val="000000"/>
                </a:solidFill>
                <a:ea typeface="ＭＳ Ｐゴシック" charset="0"/>
                <a:cs typeface="Arial" charset="0"/>
              </a:rPr>
              <a:pPr defTabSz="914400" fontAlgn="base">
                <a:spcBef>
                  <a:spcPct val="0"/>
                </a:spcBef>
                <a:spcAft>
                  <a:spcPct val="0"/>
                </a:spcAft>
              </a:pPr>
              <a:t>‹#›</a:t>
            </a:fld>
            <a:endParaRPr lang="en-US">
              <a:solidFill>
                <a:srgbClr val="000000"/>
              </a:solidFill>
              <a:ea typeface="ＭＳ Ｐゴシック" charset="0"/>
              <a:cs typeface="Arial" charset="0"/>
            </a:endParaRPr>
          </a:p>
        </p:txBody>
      </p:sp>
    </p:spTree>
    <p:extLst>
      <p:ext uri="{BB962C8B-B14F-4D97-AF65-F5344CB8AC3E}">
        <p14:creationId xmlns:p14="http://schemas.microsoft.com/office/powerpoint/2010/main" val="1878311503"/>
      </p:ext>
    </p:extLst>
  </p:cSld>
  <p:clrMap bg1="lt1" tx1="dk1" bg2="lt2" tx2="dk2" accent1="accent1" accent2="accent2" accent3="accent3" accent4="accent4" accent5="accent5" accent6="accent6" hlink="hlink" folHlink="folHlink"/>
  <p:sldLayoutIdLst>
    <p:sldLayoutId id="2147484659" r:id="rId1"/>
    <p:sldLayoutId id="2147484660" r:id="rId2"/>
    <p:sldLayoutId id="2147484661" r:id="rId3"/>
    <p:sldLayoutId id="2147484662" r:id="rId4"/>
    <p:sldLayoutId id="2147484663" r:id="rId5"/>
    <p:sldLayoutId id="2147484664" r:id="rId6"/>
    <p:sldLayoutId id="2147484665" r:id="rId7"/>
    <p:sldLayoutId id="2147484666" r:id="rId8"/>
    <p:sldLayoutId id="2147484667" r:id="rId9"/>
    <p:sldLayoutId id="2147484668" r:id="rId10"/>
    <p:sldLayoutId id="2147484669" r:id="rId11"/>
    <p:sldLayoutId id="2147484670" r:id="rId12"/>
    <p:sldLayoutId id="2147484671"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27.jpeg"/><Relationship Id="rId5" Type="http://schemas.openxmlformats.org/officeDocument/2006/relationships/image" Target="../media/image26.png"/><Relationship Id="rId4" Type="http://schemas.openxmlformats.org/officeDocument/2006/relationships/image" Target="../media/image25.jpeg"/></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34.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7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7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84.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72.xml"/></Relationships>
</file>

<file path=ppt/slides/_rels/slide10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3.xml"/><Relationship Id="rId1" Type="http://schemas.openxmlformats.org/officeDocument/2006/relationships/slideLayout" Target="../slideLayouts/slideLayout9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72.xml"/></Relationships>
</file>

<file path=ppt/slides/_rels/slide10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677.xml"/></Relationships>
</file>

<file path=ppt/slides/_rels/slide10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75.xml"/><Relationship Id="rId1" Type="http://schemas.openxmlformats.org/officeDocument/2006/relationships/slideLayout" Target="../slideLayouts/slideLayout687.xml"/><Relationship Id="rId4" Type="http://schemas.openxmlformats.org/officeDocument/2006/relationships/image" Target="../media/image90.png"/></Relationships>
</file>

<file path=ppt/slides/_rels/slide10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6.xml"/><Relationship Id="rId1" Type="http://schemas.openxmlformats.org/officeDocument/2006/relationships/slideLayout" Target="../slideLayouts/slideLayout687.xml"/></Relationships>
</file>

<file path=ppt/slides/_rels/slide10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7.xml"/><Relationship Id="rId1" Type="http://schemas.openxmlformats.org/officeDocument/2006/relationships/slideLayout" Target="../slideLayouts/slideLayout68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1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8.xml"/><Relationship Id="rId1" Type="http://schemas.openxmlformats.org/officeDocument/2006/relationships/slideLayout" Target="../slideLayouts/slideLayout687.xml"/></Relationships>
</file>

<file path=ppt/slides/_rels/slide11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79.xml"/><Relationship Id="rId1" Type="http://schemas.openxmlformats.org/officeDocument/2006/relationships/slideLayout" Target="../slideLayouts/slideLayout50.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50.xml"/><Relationship Id="rId1" Type="http://schemas.openxmlformats.org/officeDocument/2006/relationships/themeOverride" Target="../theme/themeOverride4.xml"/></Relationships>
</file>

<file path=ppt/slides/_rels/slide11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81.xml"/><Relationship Id="rId1" Type="http://schemas.openxmlformats.org/officeDocument/2006/relationships/slideLayout" Target="../slideLayouts/slideLayout666.xml"/><Relationship Id="rId5" Type="http://schemas.openxmlformats.org/officeDocument/2006/relationships/image" Target="../media/image97.jpeg"/><Relationship Id="rId4" Type="http://schemas.openxmlformats.org/officeDocument/2006/relationships/image" Target="../media/image96.jpeg"/></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51.xml"/></Relationships>
</file>

<file path=ppt/slides/_rels/slide115.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93.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50.xml"/><Relationship Id="rId1" Type="http://schemas.openxmlformats.org/officeDocument/2006/relationships/themeOverride" Target="../theme/themeOverride5.xml"/></Relationships>
</file>

<file path=ppt/slides/_rels/slide11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84.xml"/><Relationship Id="rId1" Type="http://schemas.openxmlformats.org/officeDocument/2006/relationships/slideLayout" Target="../slideLayouts/slideLayout9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85.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6.xml"/><Relationship Id="rId1" Type="http://schemas.openxmlformats.org/officeDocument/2006/relationships/slideLayout" Target="../slideLayouts/slideLayout50.xml"/></Relationships>
</file>

<file path=ppt/slides/_rels/slide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6.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6.xml"/></Relationships>
</file>

<file path=ppt/slides/_rels/slide12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3" Type="http://schemas.openxmlformats.org/officeDocument/2006/relationships/image" Target="../media/image107.gif"/><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image" Target="../media/image112.jpe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1.xml"/><Relationship Id="rId1" Type="http://schemas.openxmlformats.org/officeDocument/2006/relationships/slideLayout" Target="../slideLayouts/slideLayout51.xml"/></Relationships>
</file>

<file path=ppt/slides/_rels/slide13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2.xml"/><Relationship Id="rId1" Type="http://schemas.openxmlformats.org/officeDocument/2006/relationships/slideLayout" Target="../slideLayouts/slideLayout51.xml"/><Relationship Id="rId4" Type="http://schemas.openxmlformats.org/officeDocument/2006/relationships/image" Target="../media/image116.jpeg"/></Relationships>
</file>

<file path=ppt/slides/_rels/slide13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4.xml"/><Relationship Id="rId1" Type="http://schemas.openxmlformats.org/officeDocument/2006/relationships/slideLayout" Target="../slideLayouts/slideLayout10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15.xml"/></Relationships>
</file>

<file path=ppt/slides/_rels/slide137.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6.xml"/><Relationship Id="rId1" Type="http://schemas.openxmlformats.org/officeDocument/2006/relationships/slideLayout" Target="../slideLayouts/slideLayout10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26.xml"/></Relationships>
</file>

<file path=ppt/slides/_rels/slide139.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8.xml"/><Relationship Id="rId1" Type="http://schemas.openxmlformats.org/officeDocument/2006/relationships/slideLayout" Target="../slideLayouts/slideLayout127.xml"/></Relationships>
</file>

<file path=ppt/slides/_rels/slide1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9.xml"/><Relationship Id="rId1" Type="http://schemas.openxmlformats.org/officeDocument/2006/relationships/slideLayout" Target="../slideLayouts/slideLayout51.xml"/></Relationships>
</file>

<file path=ppt/slides/_rels/slide142.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0.xml"/></Relationships>
</file>

<file path=ppt/slides/_rels/slide14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0.xml"/><Relationship Id="rId1" Type="http://schemas.openxmlformats.org/officeDocument/2006/relationships/slideLayout" Target="../slideLayouts/slideLayout140.xml"/></Relationships>
</file>

<file path=ppt/slides/_rels/slide144.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1.xml"/><Relationship Id="rId1" Type="http://schemas.openxmlformats.org/officeDocument/2006/relationships/slideLayout" Target="../slideLayouts/slideLayout15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63.xml"/></Relationships>
</file>

<file path=ppt/slides/_rels/slide14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57.xml"/></Relationships>
</file>

<file path=ppt/slides/_rels/slide14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3.xml"/><Relationship Id="rId1" Type="http://schemas.openxmlformats.org/officeDocument/2006/relationships/slideLayout" Target="../slideLayouts/slideLayout174.xml"/></Relationships>
</file>

<file path=ppt/slides/_rels/slide14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4.xml"/><Relationship Id="rId1" Type="http://schemas.openxmlformats.org/officeDocument/2006/relationships/slideLayout" Target="../slideLayouts/slideLayout157.xml"/></Relationships>
</file>

<file path=ppt/slides/_rels/slide149.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157.xml"/></Relationships>
</file>

<file path=ppt/slides/_rels/slide1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157.xml"/></Relationships>
</file>

<file path=ppt/slides/_rels/slide15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57.xml"/></Relationships>
</file>

<file path=ppt/slides/_rels/slide152.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57.xml"/></Relationships>
</file>

<file path=ppt/slides/_rels/slide153.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157.xml"/></Relationships>
</file>

<file path=ppt/slides/_rels/slide15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40.xml"/></Relationships>
</file>

<file path=ppt/slides/_rels/slide155.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6.xml"/><Relationship Id="rId1" Type="http://schemas.openxmlformats.org/officeDocument/2006/relationships/slideLayout" Target="../slideLayouts/slideLayout40.xml"/><Relationship Id="rId5" Type="http://schemas.openxmlformats.org/officeDocument/2006/relationships/image" Target="../media/image137.jpeg"/><Relationship Id="rId4" Type="http://schemas.openxmlformats.org/officeDocument/2006/relationships/image" Target="../media/image136.jpeg"/></Relationships>
</file>

<file path=ppt/slides/_rels/slide156.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40.xml"/></Relationships>
</file>

<file path=ppt/slides/_rels/slide157.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40.xml"/></Relationships>
</file>

<file path=ppt/slides/_rels/slide15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7.xml"/><Relationship Id="rId1" Type="http://schemas.openxmlformats.org/officeDocument/2006/relationships/slideLayout" Target="../slideLayouts/slideLayout188.xml"/></Relationships>
</file>

<file path=ppt/slides/_rels/slide15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08.xml"/><Relationship Id="rId1" Type="http://schemas.openxmlformats.org/officeDocument/2006/relationships/slideLayout" Target="../slideLayouts/slideLayout197.xml"/></Relationships>
</file>

<file path=ppt/slides/_rels/slide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88.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88.xml"/></Relationships>
</file>

<file path=ppt/slides/_rels/slide16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1.xml"/><Relationship Id="rId1" Type="http://schemas.openxmlformats.org/officeDocument/2006/relationships/slideLayout" Target="../slideLayouts/slideLayout412.xml"/></Relationships>
</file>

<file path=ppt/slides/_rels/slide163.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2.xml"/><Relationship Id="rId1" Type="http://schemas.openxmlformats.org/officeDocument/2006/relationships/slideLayout" Target="../slideLayouts/slideLayout425.xml"/></Relationships>
</file>

<file path=ppt/slides/_rels/slide16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13.xml"/><Relationship Id="rId1" Type="http://schemas.openxmlformats.org/officeDocument/2006/relationships/slideLayout" Target="../slideLayouts/slideLayout437.xml"/><Relationship Id="rId4" Type="http://schemas.openxmlformats.org/officeDocument/2006/relationships/image" Target="../media/image144.png"/></Relationships>
</file>

<file path=ppt/slides/_rels/slide165.xml.rels><?xml version="1.0" encoding="UTF-8" standalone="yes"?>
<Relationships xmlns="http://schemas.openxmlformats.org/package/2006/relationships"><Relationship Id="rId3" Type="http://schemas.openxmlformats.org/officeDocument/2006/relationships/image" Target="../media/image145.jpg"/><Relationship Id="rId2" Type="http://schemas.openxmlformats.org/officeDocument/2006/relationships/notesSlide" Target="../notesSlides/notesSlide114.xml"/><Relationship Id="rId1" Type="http://schemas.openxmlformats.org/officeDocument/2006/relationships/slideLayout" Target="../slideLayouts/slideLayout438.xml"/></Relationships>
</file>

<file path=ppt/slides/_rels/slide166.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5.xml"/><Relationship Id="rId1" Type="http://schemas.openxmlformats.org/officeDocument/2006/relationships/slideLayout" Target="../slideLayouts/slideLayout438.xml"/></Relationships>
</file>

<file path=ppt/slides/_rels/slide16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6.xml"/><Relationship Id="rId1" Type="http://schemas.openxmlformats.org/officeDocument/2006/relationships/slideLayout" Target="../slideLayouts/slideLayout451.xml"/></Relationships>
</file>

<file path=ppt/slides/_rels/slide168.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17.xml"/><Relationship Id="rId1" Type="http://schemas.openxmlformats.org/officeDocument/2006/relationships/slideLayout" Target="../slideLayouts/slideLayout451.xml"/></Relationships>
</file>

<file path=ppt/slides/_rels/slide169.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18.xml"/><Relationship Id="rId1" Type="http://schemas.openxmlformats.org/officeDocument/2006/relationships/slideLayout" Target="../slideLayouts/slideLayout451.xml"/></Relationships>
</file>

<file path=ppt/slides/_rels/slide1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9.xml"/><Relationship Id="rId1" Type="http://schemas.openxmlformats.org/officeDocument/2006/relationships/slideLayout" Target="../slideLayouts/slideLayout451.xml"/></Relationships>
</file>

<file path=ppt/slides/_rels/slide171.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20.xml"/><Relationship Id="rId1" Type="http://schemas.openxmlformats.org/officeDocument/2006/relationships/slideLayout" Target="../slideLayouts/slideLayout451.xml"/></Relationships>
</file>

<file path=ppt/slides/_rels/slide17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1.xml"/><Relationship Id="rId1" Type="http://schemas.openxmlformats.org/officeDocument/2006/relationships/slideLayout" Target="../slideLayouts/slideLayout451.xml"/></Relationships>
</file>

<file path=ppt/slides/_rels/slide173.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22.xml"/><Relationship Id="rId1" Type="http://schemas.openxmlformats.org/officeDocument/2006/relationships/slideLayout" Target="../slideLayouts/slideLayout45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6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7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4.xml"/><Relationship Id="rId1" Type="http://schemas.openxmlformats.org/officeDocument/2006/relationships/slideLayout" Target="../slideLayouts/slideLayout481.xml"/><Relationship Id="rId4" Type="http://schemas.openxmlformats.org/officeDocument/2006/relationships/image" Target="../media/image155.jpeg"/></Relationships>
</file>

<file path=ppt/slides/_rels/slide177.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5.xml"/><Relationship Id="rId1" Type="http://schemas.openxmlformats.org/officeDocument/2006/relationships/slideLayout" Target="../slideLayouts/slideLayout486.xml"/></Relationships>
</file>

<file path=ppt/slides/_rels/slide178.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6.xml"/><Relationship Id="rId1" Type="http://schemas.openxmlformats.org/officeDocument/2006/relationships/slideLayout" Target="../slideLayouts/slideLayout487.xml"/></Relationships>
</file>

<file path=ppt/slides/_rels/slide179.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7.xml"/><Relationship Id="rId1" Type="http://schemas.openxmlformats.org/officeDocument/2006/relationships/slideLayout" Target="../slideLayouts/slideLayout713.xml"/></Relationships>
</file>

<file path=ppt/slides/_rels/slide1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8.xml"/><Relationship Id="rId1" Type="http://schemas.openxmlformats.org/officeDocument/2006/relationships/slideLayout" Target="../slideLayouts/slideLayout488.xml"/></Relationships>
</file>

<file path=ppt/slides/_rels/slide18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29.xml"/><Relationship Id="rId1" Type="http://schemas.openxmlformats.org/officeDocument/2006/relationships/slideLayout" Target="../slideLayouts/slideLayout488.xml"/></Relationships>
</file>

<file path=ppt/slides/_rels/slide182.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30.xml"/><Relationship Id="rId1" Type="http://schemas.openxmlformats.org/officeDocument/2006/relationships/slideLayout" Target="../slideLayouts/slideLayout488.xml"/></Relationships>
</file>

<file path=ppt/slides/_rels/slide18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1.xml"/><Relationship Id="rId1" Type="http://schemas.openxmlformats.org/officeDocument/2006/relationships/slideLayout" Target="../slideLayouts/slideLayout489.xml"/></Relationships>
</file>

<file path=ppt/slides/_rels/slide184.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2.xml"/><Relationship Id="rId1" Type="http://schemas.openxmlformats.org/officeDocument/2006/relationships/slideLayout" Target="../slideLayouts/slideLayout489.xml"/></Relationships>
</file>

<file path=ppt/slides/_rels/slide185.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3.xml"/><Relationship Id="rId1" Type="http://schemas.openxmlformats.org/officeDocument/2006/relationships/slideLayout" Target="../slideLayouts/slideLayout489.xml"/></Relationships>
</file>

<file path=ppt/slides/_rels/slide186.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4.xml"/><Relationship Id="rId1" Type="http://schemas.openxmlformats.org/officeDocument/2006/relationships/slideLayout" Target="../slideLayouts/slideLayout489.xml"/></Relationships>
</file>

<file path=ppt/slides/_rels/slide187.xml.rels><?xml version="1.0" encoding="UTF-8" standalone="yes"?>
<Relationships xmlns="http://schemas.openxmlformats.org/package/2006/relationships"><Relationship Id="rId3" Type="http://schemas.openxmlformats.org/officeDocument/2006/relationships/image" Target="../media/image166.emf"/><Relationship Id="rId2" Type="http://schemas.openxmlformats.org/officeDocument/2006/relationships/notesSlide" Target="../notesSlides/notesSlide135.xml"/><Relationship Id="rId1" Type="http://schemas.openxmlformats.org/officeDocument/2006/relationships/slideLayout" Target="../slideLayouts/slideLayout490.xml"/></Relationships>
</file>

<file path=ppt/slides/_rels/slide18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6.xml"/><Relationship Id="rId1" Type="http://schemas.openxmlformats.org/officeDocument/2006/relationships/slideLayout" Target="../slideLayouts/slideLayout768.xml"/></Relationships>
</file>

<file path=ppt/slides/_rels/slide189.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37.xml"/><Relationship Id="rId1" Type="http://schemas.openxmlformats.org/officeDocument/2006/relationships/slideLayout" Target="../slideLayouts/slideLayout776.xml"/></Relationships>
</file>

<file path=ppt/slides/_rels/slide1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38.xml"/><Relationship Id="rId1" Type="http://schemas.openxmlformats.org/officeDocument/2006/relationships/slideLayout" Target="../slideLayouts/slideLayout491.xml"/></Relationships>
</file>

<file path=ppt/slides/_rels/slide19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39.xml"/><Relationship Id="rId1" Type="http://schemas.openxmlformats.org/officeDocument/2006/relationships/slideLayout" Target="../slideLayouts/slideLayout689.xml"/><Relationship Id="rId4" Type="http://schemas.openxmlformats.org/officeDocument/2006/relationships/image" Target="../media/image63.emf"/></Relationships>
</file>

<file path=ppt/slides/_rels/slide19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0.xml"/><Relationship Id="rId1" Type="http://schemas.openxmlformats.org/officeDocument/2006/relationships/slideLayout" Target="../slideLayouts/slideLayout491.xml"/></Relationships>
</file>

<file path=ppt/slides/_rels/slide19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41.xml"/><Relationship Id="rId1" Type="http://schemas.openxmlformats.org/officeDocument/2006/relationships/slideLayout" Target="../slideLayouts/slideLayout493.xml"/></Relationships>
</file>

<file path=ppt/slides/_rels/slide19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42.xml"/><Relationship Id="rId1" Type="http://schemas.openxmlformats.org/officeDocument/2006/relationships/slideLayout" Target="../slideLayouts/slideLayout495.xml"/><Relationship Id="rId6" Type="http://schemas.openxmlformats.org/officeDocument/2006/relationships/image" Target="../media/image27.jpeg"/><Relationship Id="rId5" Type="http://schemas.openxmlformats.org/officeDocument/2006/relationships/image" Target="../media/image172.jpeg"/><Relationship Id="rId4" Type="http://schemas.openxmlformats.org/officeDocument/2006/relationships/image" Target="../media/image25.jpe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506.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506.xml"/></Relationships>
</file>

<file path=ppt/slides/_rels/slide19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5.xml"/><Relationship Id="rId1" Type="http://schemas.openxmlformats.org/officeDocument/2006/relationships/slideLayout" Target="../slideLayouts/slideLayout515.xml"/></Relationships>
</file>

<file path=ppt/slides/_rels/slide198.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46.xml"/><Relationship Id="rId1" Type="http://schemas.openxmlformats.org/officeDocument/2006/relationships/slideLayout" Target="../slideLayouts/slideLayout520.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25.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25.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8.xml"/><Relationship Id="rId1" Type="http://schemas.openxmlformats.org/officeDocument/2006/relationships/slideLayout" Target="../slideLayouts/slideLayout536.xml"/><Relationship Id="rId4" Type="http://schemas.openxmlformats.org/officeDocument/2006/relationships/image" Target="../media/image175.jpeg"/></Relationships>
</file>

<file path=ppt/slides/_rels/slide20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4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54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54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547.xml"/></Relationships>
</file>

<file path=ppt/slides/_rels/slide20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54.xml"/><Relationship Id="rId1" Type="http://schemas.openxmlformats.org/officeDocument/2006/relationships/slideLayout" Target="../slideLayouts/slideLayout424.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424.xml"/><Relationship Id="rId1" Type="http://schemas.openxmlformats.org/officeDocument/2006/relationships/themeOverride" Target="../theme/themeOverride6.xml"/><Relationship Id="rId5" Type="http://schemas.openxmlformats.org/officeDocument/2006/relationships/image" Target="../media/image179.png"/><Relationship Id="rId4" Type="http://schemas.openxmlformats.org/officeDocument/2006/relationships/image" Target="../media/image178.png"/></Relationships>
</file>

<file path=ppt/slides/_rels/slide20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6.xml"/><Relationship Id="rId1" Type="http://schemas.openxmlformats.org/officeDocument/2006/relationships/slideLayout" Target="../slideLayouts/slideLayout493.xml"/></Relationships>
</file>

<file path=ppt/slides/_rels/slide209.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57.xml"/><Relationship Id="rId1" Type="http://schemas.openxmlformats.org/officeDocument/2006/relationships/slideLayout" Target="../slideLayouts/slideLayout739.xml"/><Relationship Id="rId6" Type="http://schemas.openxmlformats.org/officeDocument/2006/relationships/image" Target="../media/image183.jpeg"/><Relationship Id="rId5" Type="http://schemas.openxmlformats.org/officeDocument/2006/relationships/image" Target="../media/image182.jpeg"/><Relationship Id="rId4" Type="http://schemas.openxmlformats.org/officeDocument/2006/relationships/image" Target="../media/image141.jpeg"/></Relationships>
</file>

<file path=ppt/slides/_rels/slide2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8.xml"/><Relationship Id="rId1" Type="http://schemas.openxmlformats.org/officeDocument/2006/relationships/slideLayout" Target="../slideLayouts/slideLayout548.xml"/></Relationships>
</file>

<file path=ppt/slides/_rels/slide21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59.xml"/><Relationship Id="rId1" Type="http://schemas.openxmlformats.org/officeDocument/2006/relationships/slideLayout" Target="../slideLayouts/slideLayout5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notesSlide" Target="../notesSlides/notesSlide160.xml"/><Relationship Id="rId1" Type="http://schemas.openxmlformats.org/officeDocument/2006/relationships/slideLayout" Target="../slideLayouts/slideLayout424.xml"/></Relationships>
</file>

<file path=ppt/slides/_rels/slide213.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424.xml"/><Relationship Id="rId1" Type="http://schemas.openxmlformats.org/officeDocument/2006/relationships/themeOverride" Target="../theme/themeOverride7.xml"/><Relationship Id="rId4" Type="http://schemas.openxmlformats.org/officeDocument/2006/relationships/image" Target="../media/image187.png"/></Relationships>
</file>

<file path=ppt/slides/_rels/slide21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2.xml"/><Relationship Id="rId1" Type="http://schemas.openxmlformats.org/officeDocument/2006/relationships/slideLayout" Target="../slideLayouts/slideLayout424.xml"/></Relationships>
</file>

<file path=ppt/slides/_rels/slide21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63.xml"/><Relationship Id="rId1" Type="http://schemas.openxmlformats.org/officeDocument/2006/relationships/slideLayout" Target="../slideLayouts/slideLayout536.xml"/></Relationships>
</file>

<file path=ppt/slides/_rels/slide216.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4.xml"/><Relationship Id="rId1" Type="http://schemas.openxmlformats.org/officeDocument/2006/relationships/slideLayout" Target="../slideLayouts/slideLayout536.xml"/></Relationships>
</file>

<file path=ppt/slides/_rels/slide217.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5.xml"/><Relationship Id="rId1" Type="http://schemas.openxmlformats.org/officeDocument/2006/relationships/slideLayout" Target="../slideLayouts/slideLayout536.xml"/></Relationships>
</file>

<file path=ppt/slides/_rels/slide218.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6.xml"/><Relationship Id="rId1" Type="http://schemas.openxmlformats.org/officeDocument/2006/relationships/slideLayout" Target="../slideLayouts/slideLayout424.xml"/><Relationship Id="rId4" Type="http://schemas.openxmlformats.org/officeDocument/2006/relationships/image" Target="../media/image193.png"/></Relationships>
</file>

<file path=ppt/slides/_rels/slide219.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67.xml"/><Relationship Id="rId1" Type="http://schemas.openxmlformats.org/officeDocument/2006/relationships/slideLayout" Target="../slideLayouts/slideLayout481.xml"/><Relationship Id="rId4" Type="http://schemas.openxmlformats.org/officeDocument/2006/relationships/image" Target="../media/image195.jpeg"/></Relationships>
</file>

<file path=ppt/slides/_rels/slide2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45.jpeg"/></Relationships>
</file>

<file path=ppt/slides/_rels/slide220.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68.xml"/><Relationship Id="rId1" Type="http://schemas.openxmlformats.org/officeDocument/2006/relationships/slideLayout" Target="../slideLayouts/slideLayout548.xml"/></Relationships>
</file>

<file path=ppt/slides/_rels/slide221.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69.xml"/><Relationship Id="rId1" Type="http://schemas.openxmlformats.org/officeDocument/2006/relationships/slideLayout" Target="../slideLayouts/slideLayout548.xml"/></Relationships>
</file>

<file path=ppt/slides/_rels/slide22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0.xml"/><Relationship Id="rId1" Type="http://schemas.openxmlformats.org/officeDocument/2006/relationships/slideLayout" Target="../slideLayouts/slideLayout481.xml"/><Relationship Id="rId4" Type="http://schemas.openxmlformats.org/officeDocument/2006/relationships/image" Target="../media/image199.jpeg"/></Relationships>
</file>

<file path=ppt/slides/_rels/slide223.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71.xml"/><Relationship Id="rId1" Type="http://schemas.openxmlformats.org/officeDocument/2006/relationships/slideLayout" Target="../slideLayouts/slideLayout424.xml"/></Relationships>
</file>

<file path=ppt/slides/_rels/slide224.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72.xml"/><Relationship Id="rId1" Type="http://schemas.openxmlformats.org/officeDocument/2006/relationships/slideLayout" Target="../slideLayouts/slideLayout424.xml"/></Relationships>
</file>

<file path=ppt/slides/_rels/slide225.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3.xml"/><Relationship Id="rId1" Type="http://schemas.openxmlformats.org/officeDocument/2006/relationships/slideLayout" Target="../slideLayouts/slideLayout481.xml"/><Relationship Id="rId4" Type="http://schemas.openxmlformats.org/officeDocument/2006/relationships/image" Target="../media/image202.png"/></Relationships>
</file>

<file path=ppt/slides/_rels/slide22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74.xml"/><Relationship Id="rId1" Type="http://schemas.openxmlformats.org/officeDocument/2006/relationships/slideLayout" Target="../slideLayouts/slideLayout424.xml"/></Relationships>
</file>

<file path=ppt/slides/_rels/slide227.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77.xml"/><Relationship Id="rId1" Type="http://schemas.openxmlformats.org/officeDocument/2006/relationships/slideLayout" Target="../slideLayouts/slideLayout424.xml"/></Relationships>
</file>

<file path=ppt/slides/_rels/slide2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230.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78.xml"/><Relationship Id="rId1" Type="http://schemas.openxmlformats.org/officeDocument/2006/relationships/slideLayout" Target="../slideLayouts/slideLayout429.xml"/></Relationships>
</file>

<file path=ppt/slides/_rels/slide231.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429.xml"/></Relationships>
</file>

<file path=ppt/slides/_rels/slide232.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690.xml"/></Relationships>
</file>

<file path=ppt/slides/_rels/slide233.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image" Target="../media/image209.jpeg"/><Relationship Id="rId1" Type="http://schemas.openxmlformats.org/officeDocument/2006/relationships/slideLayout" Target="../slideLayouts/slideLayout701.xml"/><Relationship Id="rId4" Type="http://schemas.openxmlformats.org/officeDocument/2006/relationships/image" Target="../media/image211.jpeg"/></Relationships>
</file>

<file path=ppt/slides/_rels/slide234.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79.xml"/><Relationship Id="rId1" Type="http://schemas.openxmlformats.org/officeDocument/2006/relationships/slideLayout" Target="../slideLayouts/slideLayout707.xml"/></Relationships>
</file>

<file path=ppt/slides/_rels/slide235.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80.xml"/><Relationship Id="rId1" Type="http://schemas.openxmlformats.org/officeDocument/2006/relationships/slideLayout" Target="../slideLayouts/slideLayout707.xml"/></Relationships>
</file>

<file path=ppt/slides/_rels/slide23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29.xml"/></Relationships>
</file>

<file path=ppt/slides/_rels/slide237.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1.xml"/><Relationship Id="rId1" Type="http://schemas.openxmlformats.org/officeDocument/2006/relationships/slideLayout" Target="../slideLayouts/slideLayout481.xml"/><Relationship Id="rId4" Type="http://schemas.openxmlformats.org/officeDocument/2006/relationships/image" Target="../media/image216.jpeg"/></Relationships>
</file>

<file path=ppt/slides/_rels/slide23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82.xml"/><Relationship Id="rId1" Type="http://schemas.openxmlformats.org/officeDocument/2006/relationships/slideLayout" Target="../slideLayouts/slideLayout548.xml"/></Relationships>
</file>

<file path=ppt/slides/_rels/slide239.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83.xml"/><Relationship Id="rId1" Type="http://schemas.openxmlformats.org/officeDocument/2006/relationships/slideLayout" Target="../slideLayouts/slideLayout548.xml"/></Relationships>
</file>

<file path=ppt/slides/_rels/slide2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6.xml"/><Relationship Id="rId4" Type="http://schemas.openxmlformats.org/officeDocument/2006/relationships/image" Target="../media/image49.png"/></Relationships>
</file>

<file path=ppt/slides/_rels/slide24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84.xml"/><Relationship Id="rId1" Type="http://schemas.openxmlformats.org/officeDocument/2006/relationships/slideLayout" Target="../slideLayouts/slideLayout573.xml"/><Relationship Id="rId5" Type="http://schemas.openxmlformats.org/officeDocument/2006/relationships/image" Target="../media/image220.emf"/><Relationship Id="rId4" Type="http://schemas.openxmlformats.org/officeDocument/2006/relationships/oleObject" Target="../embeddings/oleObject3.bin"/></Relationships>
</file>

<file path=ppt/slides/_rels/slide241.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85.xml"/><Relationship Id="rId1" Type="http://schemas.openxmlformats.org/officeDocument/2006/relationships/slideLayout" Target="../slideLayouts/slideLayout549.xml"/></Relationships>
</file>

<file path=ppt/slides/_rels/slide24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6.xml"/><Relationship Id="rId1" Type="http://schemas.openxmlformats.org/officeDocument/2006/relationships/slideLayout" Target="../slideLayouts/slideLayout549.xml"/></Relationships>
</file>

<file path=ppt/slides/_rels/slide24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87.xml"/><Relationship Id="rId1" Type="http://schemas.openxmlformats.org/officeDocument/2006/relationships/slideLayout" Target="../slideLayouts/slideLayout549.xml"/></Relationships>
</file>

<file path=ppt/slides/_rels/slide244.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88.xml"/><Relationship Id="rId1" Type="http://schemas.openxmlformats.org/officeDocument/2006/relationships/slideLayout" Target="../slideLayouts/slideLayout424.xml"/></Relationships>
</file>

<file path=ppt/slides/_rels/slide245.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89.xml"/><Relationship Id="rId1" Type="http://schemas.openxmlformats.org/officeDocument/2006/relationships/slideLayout" Target="../slideLayouts/slideLayout424.xml"/></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424.xml"/><Relationship Id="rId1" Type="http://schemas.openxmlformats.org/officeDocument/2006/relationships/themeOverride" Target="../theme/themeOverride8.xml"/><Relationship Id="rId4" Type="http://schemas.openxmlformats.org/officeDocument/2006/relationships/image" Target="../media/image218.png"/></Relationships>
</file>

<file path=ppt/slides/_rels/slide247.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91.xml"/><Relationship Id="rId1" Type="http://schemas.openxmlformats.org/officeDocument/2006/relationships/slideLayout" Target="../slideLayouts/slideLayout424.xml"/></Relationships>
</file>

<file path=ppt/slides/_rels/slide248.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92.xml"/><Relationship Id="rId1" Type="http://schemas.openxmlformats.org/officeDocument/2006/relationships/slideLayout" Target="../slideLayouts/slideLayout424.xml"/><Relationship Id="rId4" Type="http://schemas.openxmlformats.org/officeDocument/2006/relationships/image" Target="../media/image228.png"/></Relationships>
</file>

<file path=ppt/slides/_rels/slide24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93.xml"/><Relationship Id="rId1" Type="http://schemas.openxmlformats.org/officeDocument/2006/relationships/slideLayout" Target="../slideLayouts/slideLayout481.xml"/><Relationship Id="rId4" Type="http://schemas.openxmlformats.org/officeDocument/2006/relationships/image" Target="../media/image216.jpeg"/></Relationships>
</file>

<file path=ppt/slides/_rels/slide2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574.xml"/></Relationships>
</file>

<file path=ppt/slides/_rels/slide251.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94.xml"/><Relationship Id="rId1" Type="http://schemas.openxmlformats.org/officeDocument/2006/relationships/slideLayout" Target="../slideLayouts/slideLayout424.xml"/></Relationships>
</file>

<file path=ppt/slides/_rels/slide25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95.xml"/><Relationship Id="rId1" Type="http://schemas.openxmlformats.org/officeDocument/2006/relationships/slideLayout" Target="../slideLayouts/slideLayout424.xml"/></Relationships>
</file>

<file path=ppt/slides/_rels/slide253.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96.xml"/><Relationship Id="rId1" Type="http://schemas.openxmlformats.org/officeDocument/2006/relationships/slideLayout" Target="../slideLayouts/slideLayout503.xml"/></Relationships>
</file>

<file path=ppt/slides/_rels/slide25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197.xml"/><Relationship Id="rId1" Type="http://schemas.openxmlformats.org/officeDocument/2006/relationships/slideLayout" Target="../slideLayouts/slideLayout503.xml"/></Relationships>
</file>

<file path=ppt/slides/_rels/slide255.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198.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199.xml"/><Relationship Id="rId1" Type="http://schemas.openxmlformats.org/officeDocument/2006/relationships/slideLayout" Target="../slideLayouts/slideLayout424.xml"/></Relationships>
</file>

<file path=ppt/slides/_rels/slide257.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00.xml"/><Relationship Id="rId1" Type="http://schemas.openxmlformats.org/officeDocument/2006/relationships/slideLayout" Target="../slideLayouts/slideLayout481.xml"/><Relationship Id="rId4" Type="http://schemas.openxmlformats.org/officeDocument/2006/relationships/image" Target="../media/image236.jpeg"/></Relationships>
</file>

<file path=ppt/slides/_rels/slide258.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01.xml"/><Relationship Id="rId1" Type="http://schemas.openxmlformats.org/officeDocument/2006/relationships/slideLayout" Target="../slideLayouts/slideLayout548.xml"/></Relationships>
</file>

<file path=ppt/slides/_rels/slide259.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02.xml"/><Relationship Id="rId1" Type="http://schemas.openxmlformats.org/officeDocument/2006/relationships/slideLayout" Target="../slideLayouts/slideLayout481.xml"/><Relationship Id="rId4" Type="http://schemas.openxmlformats.org/officeDocument/2006/relationships/image" Target="../media/image239.jpeg"/></Relationships>
</file>

<file path=ppt/slides/_rels/slide2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586.xml"/></Relationships>
</file>

<file path=ppt/slides/_rels/slide261.xml.rels><?xml version="1.0" encoding="UTF-8" standalone="yes"?>
<Relationships xmlns="http://schemas.openxmlformats.org/package/2006/relationships"><Relationship Id="rId8" Type="http://schemas.openxmlformats.org/officeDocument/2006/relationships/image" Target="../media/image247.jpeg"/><Relationship Id="rId13" Type="http://schemas.openxmlformats.org/officeDocument/2006/relationships/image" Target="../media/image252.jpeg"/><Relationship Id="rId3" Type="http://schemas.openxmlformats.org/officeDocument/2006/relationships/image" Target="../media/image242.jpeg"/><Relationship Id="rId7" Type="http://schemas.openxmlformats.org/officeDocument/2006/relationships/image" Target="../media/image246.jpeg"/><Relationship Id="rId12" Type="http://schemas.openxmlformats.org/officeDocument/2006/relationships/image" Target="../media/image251.jpeg"/><Relationship Id="rId2" Type="http://schemas.openxmlformats.org/officeDocument/2006/relationships/image" Target="../media/image241.jpeg"/><Relationship Id="rId1" Type="http://schemas.openxmlformats.org/officeDocument/2006/relationships/slideLayout" Target="../slideLayouts/slideLayout590.xml"/><Relationship Id="rId6" Type="http://schemas.openxmlformats.org/officeDocument/2006/relationships/image" Target="../media/image245.jpeg"/><Relationship Id="rId11" Type="http://schemas.openxmlformats.org/officeDocument/2006/relationships/image" Target="../media/image250.jpeg"/><Relationship Id="rId5" Type="http://schemas.openxmlformats.org/officeDocument/2006/relationships/image" Target="../media/image244.jpeg"/><Relationship Id="rId10" Type="http://schemas.openxmlformats.org/officeDocument/2006/relationships/image" Target="../media/image249.jpeg"/><Relationship Id="rId4" Type="http://schemas.openxmlformats.org/officeDocument/2006/relationships/image" Target="../media/image243.jpeg"/><Relationship Id="rId9" Type="http://schemas.openxmlformats.org/officeDocument/2006/relationships/image" Target="../media/image248.jpeg"/></Relationships>
</file>

<file path=ppt/slides/_rels/slide262.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203.xml"/><Relationship Id="rId1" Type="http://schemas.openxmlformats.org/officeDocument/2006/relationships/slideLayout" Target="../slideLayouts/slideLayout424.xml"/></Relationships>
</file>

<file path=ppt/slides/_rels/slide263.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04.xml"/><Relationship Id="rId1" Type="http://schemas.openxmlformats.org/officeDocument/2006/relationships/slideLayout" Target="../slideLayouts/slideLayout424.xml"/></Relationships>
</file>

<file path=ppt/slides/_rels/slide264.xml.rels><?xml version="1.0" encoding="UTF-8" standalone="yes"?>
<Relationships xmlns="http://schemas.openxmlformats.org/package/2006/relationships"><Relationship Id="rId8" Type="http://schemas.openxmlformats.org/officeDocument/2006/relationships/image" Target="../media/image261.jpeg"/><Relationship Id="rId13" Type="http://schemas.openxmlformats.org/officeDocument/2006/relationships/image" Target="../media/image266.jpeg"/><Relationship Id="rId3" Type="http://schemas.openxmlformats.org/officeDocument/2006/relationships/image" Target="../media/image256.jpeg"/><Relationship Id="rId7" Type="http://schemas.openxmlformats.org/officeDocument/2006/relationships/image" Target="../media/image260.jpeg"/><Relationship Id="rId12" Type="http://schemas.openxmlformats.org/officeDocument/2006/relationships/image" Target="../media/image265.jpeg"/><Relationship Id="rId2" Type="http://schemas.openxmlformats.org/officeDocument/2006/relationships/image" Target="../media/image255.jpeg"/><Relationship Id="rId1" Type="http://schemas.openxmlformats.org/officeDocument/2006/relationships/slideLayout" Target="../slideLayouts/slideLayout590.xml"/><Relationship Id="rId6" Type="http://schemas.openxmlformats.org/officeDocument/2006/relationships/image" Target="../media/image259.jpeg"/><Relationship Id="rId11" Type="http://schemas.openxmlformats.org/officeDocument/2006/relationships/image" Target="../media/image264.png"/><Relationship Id="rId5" Type="http://schemas.openxmlformats.org/officeDocument/2006/relationships/image" Target="../media/image258.jpeg"/><Relationship Id="rId10" Type="http://schemas.openxmlformats.org/officeDocument/2006/relationships/image" Target="../media/image263.jpeg"/><Relationship Id="rId4" Type="http://schemas.openxmlformats.org/officeDocument/2006/relationships/image" Target="../media/image257.jpeg"/><Relationship Id="rId9" Type="http://schemas.openxmlformats.org/officeDocument/2006/relationships/image" Target="../media/image262.jpeg"/></Relationships>
</file>

<file path=ppt/slides/_rels/slide265.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586.xml"/></Relationships>
</file>

<file path=ppt/slides/_rels/slide266.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586.xml"/></Relationships>
</file>

<file path=ppt/slides/_rels/slide267.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5.xml"/><Relationship Id="rId1" Type="http://schemas.openxmlformats.org/officeDocument/2006/relationships/slideLayout" Target="../slideLayouts/slideLayout481.xml"/><Relationship Id="rId4" Type="http://schemas.openxmlformats.org/officeDocument/2006/relationships/image" Target="../media/image270.jpeg"/></Relationships>
</file>

<file path=ppt/slides/_rels/slide268.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06.xml"/><Relationship Id="rId1" Type="http://schemas.openxmlformats.org/officeDocument/2006/relationships/slideLayout" Target="../slideLayouts/slideLayout493.xml"/></Relationships>
</file>

<file path=ppt/slides/_rels/slide269.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07.xml"/><Relationship Id="rId1" Type="http://schemas.openxmlformats.org/officeDocument/2006/relationships/slideLayout" Target="../slideLayouts/slideLayout548.xml"/></Relationships>
</file>

<file path=ppt/slides/_rels/slide2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slideLayout" Target="../slideLayouts/slideLayout405.xml"/><Relationship Id="rId1" Type="http://schemas.openxmlformats.org/officeDocument/2006/relationships/themeOverride" Target="../theme/themeOverride9.xml"/></Relationships>
</file>

<file path=ppt/slides/_rels/slide2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08.xml"/><Relationship Id="rId1" Type="http://schemas.openxmlformats.org/officeDocument/2006/relationships/slideLayout" Target="../slideLayouts/slideLayout481.xml"/><Relationship Id="rId4" Type="http://schemas.openxmlformats.org/officeDocument/2006/relationships/image" Target="../media/image273.jpeg"/></Relationships>
</file>

<file path=ppt/slides/_rels/slide27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9.xml"/><Relationship Id="rId1" Type="http://schemas.openxmlformats.org/officeDocument/2006/relationships/slideLayout" Target="../slideLayouts/slideLayout481.xml"/><Relationship Id="rId4" Type="http://schemas.openxmlformats.org/officeDocument/2006/relationships/image" Target="../media/image274.png"/></Relationships>
</file>

<file path=ppt/slides/_rels/slide273.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586.xml"/></Relationships>
</file>

<file path=ppt/slides/_rels/slide27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10.xml"/><Relationship Id="rId1" Type="http://schemas.openxmlformats.org/officeDocument/2006/relationships/slideLayout" Target="../slideLayouts/slideLayout481.xml"/><Relationship Id="rId4" Type="http://schemas.openxmlformats.org/officeDocument/2006/relationships/image" Target="../media/image277.jpeg"/></Relationships>
</file>

<file path=ppt/slides/_rels/slide275.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11.xml"/><Relationship Id="rId1" Type="http://schemas.openxmlformats.org/officeDocument/2006/relationships/slideLayout" Target="../slideLayouts/slideLayout481.xml"/><Relationship Id="rId4" Type="http://schemas.openxmlformats.org/officeDocument/2006/relationships/image" Target="../media/image279.jpeg"/></Relationships>
</file>

<file path=ppt/slides/_rels/slide276.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12.xml"/><Relationship Id="rId1" Type="http://schemas.openxmlformats.org/officeDocument/2006/relationships/slideLayout" Target="../slideLayouts/slideLayout481.xml"/><Relationship Id="rId4" Type="http://schemas.openxmlformats.org/officeDocument/2006/relationships/image" Target="../media/image281.jpeg"/></Relationships>
</file>

<file path=ppt/slides/_rels/slide277.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13.xml"/><Relationship Id="rId1" Type="http://schemas.openxmlformats.org/officeDocument/2006/relationships/slideLayout" Target="../slideLayouts/slideLayout481.xml"/><Relationship Id="rId4" Type="http://schemas.openxmlformats.org/officeDocument/2006/relationships/image" Target="../media/image283.jpeg"/></Relationships>
</file>

<file path=ppt/slides/_rels/slide27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14.xml"/><Relationship Id="rId1" Type="http://schemas.openxmlformats.org/officeDocument/2006/relationships/slideLayout" Target="../slideLayouts/slideLayout481.xml"/></Relationships>
</file>

<file path=ppt/slides/_rels/slide27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5.xml"/><Relationship Id="rId1" Type="http://schemas.openxmlformats.org/officeDocument/2006/relationships/slideLayout" Target="../slideLayouts/slideLayout424.xml"/></Relationships>
</file>

<file path=ppt/slides/_rels/slide2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6.xml"/><Relationship Id="rId1" Type="http://schemas.openxmlformats.org/officeDocument/2006/relationships/slideLayout" Target="../slideLayouts/slideLayout481.xml"/></Relationships>
</file>

<file path=ppt/slides/_rels/slide281.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17.xml"/><Relationship Id="rId1" Type="http://schemas.openxmlformats.org/officeDocument/2006/relationships/slideLayout" Target="../slideLayouts/slideLayout514.xml"/></Relationships>
</file>

<file path=ppt/slides/_rels/slide282.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18.xml"/><Relationship Id="rId1" Type="http://schemas.openxmlformats.org/officeDocument/2006/relationships/slideLayout" Target="../slideLayouts/slideLayout514.xml"/></Relationships>
</file>

<file path=ppt/slides/_rels/slide283.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19.xml"/><Relationship Id="rId1" Type="http://schemas.openxmlformats.org/officeDocument/2006/relationships/slideLayout" Target="../slideLayouts/slideLayout514.xml"/></Relationships>
</file>

<file path=ppt/slides/_rels/slide284.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220.xml"/><Relationship Id="rId1" Type="http://schemas.openxmlformats.org/officeDocument/2006/relationships/slideLayout" Target="../slideLayouts/slideLayout451.xml"/></Relationships>
</file>

<file path=ppt/slides/_rels/slide28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01.xml"/></Relationships>
</file>

<file path=ppt/slides/_rels/slide286.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21.xml"/><Relationship Id="rId1" Type="http://schemas.openxmlformats.org/officeDocument/2006/relationships/slideLayout" Target="../slideLayouts/slideLayout493.xml"/></Relationships>
</file>

<file path=ppt/slides/_rels/slide287.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22.xml"/><Relationship Id="rId1" Type="http://schemas.openxmlformats.org/officeDocument/2006/relationships/slideLayout" Target="../slideLayouts/slideLayout493.xml"/></Relationships>
</file>

<file path=ppt/slides/_rels/slide288.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3.xml"/><Relationship Id="rId1" Type="http://schemas.openxmlformats.org/officeDocument/2006/relationships/slideLayout" Target="../slideLayouts/slideLayout424.xml"/></Relationships>
</file>

<file path=ppt/slides/_rels/slide289.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24.xml"/><Relationship Id="rId1" Type="http://schemas.openxmlformats.org/officeDocument/2006/relationships/slideLayout" Target="../slideLayouts/slideLayout613.xml"/></Relationships>
</file>

<file path=ppt/slides/_rels/slide2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29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25.xml"/></Relationships>
</file>

<file path=ppt/slides/_rels/slide291.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5.xml"/><Relationship Id="rId1" Type="http://schemas.openxmlformats.org/officeDocument/2006/relationships/slideLayout" Target="../slideLayouts/slideLayout424.xml"/></Relationships>
</file>

<file path=ppt/slides/_rels/slide29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226.xml"/><Relationship Id="rId1" Type="http://schemas.openxmlformats.org/officeDocument/2006/relationships/slideLayout" Target="../slideLayouts/slideLayout424.xml"/></Relationships>
</file>

<file path=ppt/slides/_rels/slide293.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227.xml"/><Relationship Id="rId1" Type="http://schemas.openxmlformats.org/officeDocument/2006/relationships/slideLayout" Target="../slideLayouts/slideLayout493.xml"/><Relationship Id="rId4" Type="http://schemas.openxmlformats.org/officeDocument/2006/relationships/image" Target="../media/image296.png"/></Relationships>
</file>

<file path=ppt/slides/_rels/slide29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228.xml"/><Relationship Id="rId1" Type="http://schemas.openxmlformats.org/officeDocument/2006/relationships/slideLayout" Target="../slideLayouts/slideLayout493.xml"/></Relationships>
</file>

<file path=ppt/slides/_rels/slide295.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29.xml"/><Relationship Id="rId1" Type="http://schemas.openxmlformats.org/officeDocument/2006/relationships/slideLayout" Target="../slideLayouts/slideLayout451.xml"/></Relationships>
</file>

<file path=ppt/slides/_rels/slide296.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30.xml"/><Relationship Id="rId1" Type="http://schemas.openxmlformats.org/officeDocument/2006/relationships/slideLayout" Target="../slideLayouts/slideLayout451.xml"/></Relationships>
</file>

<file path=ppt/slides/_rels/slide297.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31.xml"/><Relationship Id="rId1" Type="http://schemas.openxmlformats.org/officeDocument/2006/relationships/slideLayout" Target="../slideLayouts/slideLayout451.xml"/></Relationships>
</file>

<file path=ppt/slides/_rels/slide298.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232.xml"/><Relationship Id="rId1" Type="http://schemas.openxmlformats.org/officeDocument/2006/relationships/slideLayout" Target="../slideLayouts/slideLayout451.xml"/></Relationships>
</file>

<file path=ppt/slides/_rels/slide299.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3.xml"/><Relationship Id="rId1" Type="http://schemas.openxmlformats.org/officeDocument/2006/relationships/slideLayout" Target="../slideLayouts/slideLayout451.xml"/></Relationships>
</file>

<file path=ppt/slides/_rels/slide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300.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34.xml"/><Relationship Id="rId1" Type="http://schemas.openxmlformats.org/officeDocument/2006/relationships/slideLayout" Target="../slideLayouts/slideLayout457.xml"/></Relationships>
</file>

<file path=ppt/slides/_rels/slide301.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35.xml"/><Relationship Id="rId1" Type="http://schemas.openxmlformats.org/officeDocument/2006/relationships/slideLayout" Target="../slideLayouts/slideLayout515.xml"/></Relationships>
</file>

<file path=ppt/slides/_rels/slide302.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236.xml"/><Relationship Id="rId1" Type="http://schemas.openxmlformats.org/officeDocument/2006/relationships/slideLayout" Target="../slideLayouts/slideLayout493.xml"/></Relationships>
</file>

<file path=ppt/slides/_rels/slide303.xml.rels><?xml version="1.0" encoding="UTF-8" standalone="yes"?>
<Relationships xmlns="http://schemas.openxmlformats.org/package/2006/relationships"><Relationship Id="rId3" Type="http://schemas.openxmlformats.org/officeDocument/2006/relationships/notesSlide" Target="../notesSlides/notesSlide237.xml"/><Relationship Id="rId2" Type="http://schemas.openxmlformats.org/officeDocument/2006/relationships/slideLayout" Target="../slideLayouts/slideLayout456.xml"/><Relationship Id="rId1" Type="http://schemas.openxmlformats.org/officeDocument/2006/relationships/tags" Target="../tags/tag1.xml"/><Relationship Id="rId4" Type="http://schemas.openxmlformats.org/officeDocument/2006/relationships/image" Target="../media/image305.jpeg"/></Relationships>
</file>

<file path=ppt/slides/_rels/slide304.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38.xml"/><Relationship Id="rId1" Type="http://schemas.openxmlformats.org/officeDocument/2006/relationships/slideLayout" Target="../slideLayouts/slideLayout498.xml"/></Relationships>
</file>

<file path=ppt/slides/_rels/slide305.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39.xml"/><Relationship Id="rId1" Type="http://schemas.openxmlformats.org/officeDocument/2006/relationships/slideLayout" Target="../slideLayouts/slideLayout498.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631.xml"/></Relationships>
</file>

<file path=ppt/slides/_rels/slide30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241.xml"/><Relationship Id="rId1" Type="http://schemas.openxmlformats.org/officeDocument/2006/relationships/slideLayout" Target="../slideLayouts/slideLayout514.xml"/></Relationships>
</file>

<file path=ppt/slides/_rels/slide308.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42.xml"/><Relationship Id="rId1" Type="http://schemas.openxmlformats.org/officeDocument/2006/relationships/slideLayout" Target="../slideLayouts/slideLayout504.xml"/></Relationships>
</file>

<file path=ppt/slides/_rels/slide309.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43.xml"/><Relationship Id="rId1" Type="http://schemas.openxmlformats.org/officeDocument/2006/relationships/slideLayout" Target="../slideLayouts/slideLayout424.xml"/></Relationships>
</file>

<file path=ppt/slides/_rels/slide3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44.xml"/><Relationship Id="rId1" Type="http://schemas.openxmlformats.org/officeDocument/2006/relationships/slideLayout" Target="../slideLayouts/slideLayout424.xml"/></Relationships>
</file>

<file path=ppt/slides/_rels/slide311.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245.xml"/><Relationship Id="rId1" Type="http://schemas.openxmlformats.org/officeDocument/2006/relationships/slideLayout" Target="../slideLayouts/slideLayout424.xml"/></Relationships>
</file>

<file path=ppt/slides/_rels/slide312.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246.xml"/><Relationship Id="rId1" Type="http://schemas.openxmlformats.org/officeDocument/2006/relationships/slideLayout" Target="../slideLayouts/slideLayout425.xml"/></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47.xml"/><Relationship Id="rId2" Type="http://schemas.openxmlformats.org/officeDocument/2006/relationships/slideLayout" Target="../slideLayouts/slideLayout647.xml"/><Relationship Id="rId1" Type="http://schemas.openxmlformats.org/officeDocument/2006/relationships/tags" Target="../tags/tag2.xml"/><Relationship Id="rId5" Type="http://schemas.openxmlformats.org/officeDocument/2006/relationships/image" Target="../media/image1750.jpeg"/><Relationship Id="rId4" Type="http://schemas.openxmlformats.org/officeDocument/2006/relationships/image" Target="../media/image305.jpeg"/></Relationships>
</file>

<file path=ppt/slides/_rels/slide314.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48.xml"/><Relationship Id="rId1" Type="http://schemas.openxmlformats.org/officeDocument/2006/relationships/slideLayout" Target="../slideLayouts/slideLayout757.xml"/><Relationship Id="rId4" Type="http://schemas.openxmlformats.org/officeDocument/2006/relationships/image" Target="../media/image315.jpeg"/></Relationships>
</file>

<file path=ppt/slides/_rels/slide315.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49.xml"/><Relationship Id="rId1" Type="http://schemas.openxmlformats.org/officeDocument/2006/relationships/slideLayout" Target="../slideLayouts/slideLayout653.xml"/><Relationship Id="rId4" Type="http://schemas.openxmlformats.org/officeDocument/2006/relationships/image" Target="../media/image317.jpeg"/></Relationships>
</file>

<file path=ppt/slides/_rels/slide316.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250.xml"/><Relationship Id="rId1" Type="http://schemas.openxmlformats.org/officeDocument/2006/relationships/slideLayout" Target="../slideLayouts/slideLayout424.xml"/></Relationships>
</file>

<file path=ppt/slides/_rels/slide317.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251.xml"/><Relationship Id="rId1" Type="http://schemas.openxmlformats.org/officeDocument/2006/relationships/slideLayout" Target="../slideLayouts/slideLayout77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93.xml"/></Relationships>
</file>

<file path=ppt/slides/_rels/slide319.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253.xml"/><Relationship Id="rId1" Type="http://schemas.openxmlformats.org/officeDocument/2006/relationships/slideLayout" Target="../slideLayouts/slideLayout654.xml"/><Relationship Id="rId4" Type="http://schemas.openxmlformats.org/officeDocument/2006/relationships/image" Target="../media/image321.png"/></Relationships>
</file>

<file path=ppt/slides/_rels/slide3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xml"/></Relationships>
</file>

<file path=ppt/slides/_rels/slide320.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207.xml"/></Relationships>
</file>

<file path=ppt/slides/_rels/slide321.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54.xml"/><Relationship Id="rId1" Type="http://schemas.openxmlformats.org/officeDocument/2006/relationships/slideLayout" Target="../slideLayouts/slideLayout208.xml"/></Relationships>
</file>

<file path=ppt/slides/_rels/slide322.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255.xml"/><Relationship Id="rId1" Type="http://schemas.openxmlformats.org/officeDocument/2006/relationships/slideLayout" Target="../slideLayouts/slideLayout40.xml"/><Relationship Id="rId5" Type="http://schemas.openxmlformats.org/officeDocument/2006/relationships/image" Target="../media/image326.jpeg"/><Relationship Id="rId4" Type="http://schemas.openxmlformats.org/officeDocument/2006/relationships/image" Target="../media/image325.jpeg"/></Relationships>
</file>

<file path=ppt/slides/_rels/slide323.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56.xml"/><Relationship Id="rId1" Type="http://schemas.openxmlformats.org/officeDocument/2006/relationships/slideLayout" Target="../slideLayouts/slideLayout219.xml"/><Relationship Id="rId4" Type="http://schemas.openxmlformats.org/officeDocument/2006/relationships/image" Target="../media/image328.emf"/></Relationships>
</file>

<file path=ppt/slides/_rels/slide32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57.xml"/><Relationship Id="rId1" Type="http://schemas.openxmlformats.org/officeDocument/2006/relationships/slideLayout" Target="../slideLayouts/slideLayout219.xml"/><Relationship Id="rId4" Type="http://schemas.openxmlformats.org/officeDocument/2006/relationships/image" Target="../media/image328.emf"/></Relationships>
</file>

<file path=ppt/slides/_rels/slide325.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58.xml"/><Relationship Id="rId1" Type="http://schemas.openxmlformats.org/officeDocument/2006/relationships/slideLayout" Target="../slideLayouts/slideLayout219.xml"/><Relationship Id="rId4" Type="http://schemas.openxmlformats.org/officeDocument/2006/relationships/image" Target="../media/image328.emf"/></Relationships>
</file>

<file path=ppt/slides/_rels/slide32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59.xml"/><Relationship Id="rId1" Type="http://schemas.openxmlformats.org/officeDocument/2006/relationships/slideLayout" Target="../slideLayouts/slideLayout219.xml"/><Relationship Id="rId6" Type="http://schemas.openxmlformats.org/officeDocument/2006/relationships/image" Target="../media/image331.emf"/><Relationship Id="rId5" Type="http://schemas.openxmlformats.org/officeDocument/2006/relationships/image" Target="../media/image330.emf"/><Relationship Id="rId4" Type="http://schemas.openxmlformats.org/officeDocument/2006/relationships/image" Target="../media/image329.emf"/></Relationships>
</file>

<file path=ppt/slides/_rels/slide327.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60.xml"/><Relationship Id="rId1" Type="http://schemas.openxmlformats.org/officeDocument/2006/relationships/slideLayout" Target="../slideLayouts/slideLayout233.xml"/></Relationships>
</file>

<file path=ppt/slides/_rels/slide328.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61.xml"/><Relationship Id="rId1" Type="http://schemas.openxmlformats.org/officeDocument/2006/relationships/slideLayout" Target="../slideLayouts/slideLayout242.xml"/></Relationships>
</file>

<file path=ppt/slides/_rels/slide329.xml.rels><?xml version="1.0" encoding="UTF-8" standalone="yes"?>
<Relationships xmlns="http://schemas.openxmlformats.org/package/2006/relationships"><Relationship Id="rId2" Type="http://schemas.openxmlformats.org/officeDocument/2006/relationships/image" Target="../media/image333.jpeg"/><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8.xml"/><Relationship Id="rId1" Type="http://schemas.openxmlformats.org/officeDocument/2006/relationships/slideLayout" Target="../slideLayouts/slideLayout28.xml"/><Relationship Id="rId4" Type="http://schemas.openxmlformats.org/officeDocument/2006/relationships/image" Target="../media/image56.jpeg"/></Relationships>
</file>

<file path=ppt/slides/_rels/slide33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2.xml"/><Relationship Id="rId1" Type="http://schemas.openxmlformats.org/officeDocument/2006/relationships/slideLayout" Target="../slideLayouts/slideLayout208.xml"/></Relationships>
</file>

<file path=ppt/slides/_rels/slide331.xml.rels><?xml version="1.0" encoding="UTF-8" standalone="yes"?>
<Relationships xmlns="http://schemas.openxmlformats.org/package/2006/relationships"><Relationship Id="rId2" Type="http://schemas.openxmlformats.org/officeDocument/2006/relationships/image" Target="../media/image335.jpeg"/><Relationship Id="rId1" Type="http://schemas.openxmlformats.org/officeDocument/2006/relationships/slideLayout" Target="../slideLayouts/slideLayout39.xml"/></Relationships>
</file>

<file path=ppt/slides/_rels/slide332.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audio" Target="../media/audio1.bin"/><Relationship Id="rId1" Type="http://schemas.openxmlformats.org/officeDocument/2006/relationships/slideLayout" Target="../slideLayouts/slideLayout40.xml"/></Relationships>
</file>

<file path=ppt/slides/_rels/slide333.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63.xml"/><Relationship Id="rId1" Type="http://schemas.openxmlformats.org/officeDocument/2006/relationships/slideLayout" Target="../slideLayouts/slideLayout40.xml"/></Relationships>
</file>

<file path=ppt/slides/_rels/slide334.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264.xml"/><Relationship Id="rId1" Type="http://schemas.openxmlformats.org/officeDocument/2006/relationships/slideLayout" Target="../slideLayouts/slideLayout39.xml"/></Relationships>
</file>

<file path=ppt/slides/_rels/slide335.xml.rels><?xml version="1.0" encoding="UTF-8" standalone="yes"?>
<Relationships xmlns="http://schemas.openxmlformats.org/package/2006/relationships"><Relationship Id="rId2" Type="http://schemas.openxmlformats.org/officeDocument/2006/relationships/image" Target="../media/image339.jpeg"/><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265.xml"/><Relationship Id="rId1" Type="http://schemas.openxmlformats.org/officeDocument/2006/relationships/slideLayout" Target="../slideLayouts/slideLayout39.xml"/></Relationships>
</file>

<file path=ppt/slides/_rels/slide337.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266.xml"/><Relationship Id="rId1" Type="http://schemas.openxmlformats.org/officeDocument/2006/relationships/slideLayout" Target="../slideLayouts/slideLayout39.xml"/></Relationships>
</file>

<file path=ppt/slides/_rels/slide338.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267.xml"/><Relationship Id="rId1" Type="http://schemas.openxmlformats.org/officeDocument/2006/relationships/slideLayout" Target="../slideLayouts/slideLayout39.xml"/></Relationships>
</file>

<file path=ppt/slides/_rels/slide339.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268.xml"/><Relationship Id="rId1" Type="http://schemas.openxmlformats.org/officeDocument/2006/relationships/slideLayout" Target="../slideLayouts/slideLayout3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269.xml"/><Relationship Id="rId1" Type="http://schemas.openxmlformats.org/officeDocument/2006/relationships/slideLayout" Target="../slideLayouts/slideLayout39.xml"/></Relationships>
</file>

<file path=ppt/slides/_rels/slide341.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270.xml"/><Relationship Id="rId1" Type="http://schemas.openxmlformats.org/officeDocument/2006/relationships/slideLayout" Target="../slideLayouts/slideLayout258.xml"/></Relationships>
</file>

<file path=ppt/slides/_rels/slide342.xml.rels><?xml version="1.0" encoding="UTF-8" standalone="yes"?>
<Relationships xmlns="http://schemas.openxmlformats.org/package/2006/relationships"><Relationship Id="rId3" Type="http://schemas.openxmlformats.org/officeDocument/2006/relationships/image" Target="../media/image342.emf"/><Relationship Id="rId2" Type="http://schemas.openxmlformats.org/officeDocument/2006/relationships/notesSlide" Target="../notesSlides/notesSlide271.xml"/><Relationship Id="rId1" Type="http://schemas.openxmlformats.org/officeDocument/2006/relationships/slideLayout" Target="../slideLayouts/slideLayout219.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343.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272.xml"/><Relationship Id="rId1" Type="http://schemas.openxmlformats.org/officeDocument/2006/relationships/slideLayout" Target="../slideLayouts/slideLayout269.xml"/></Relationships>
</file>

<file path=ppt/slides/_rels/slide344.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273.xml"/><Relationship Id="rId1" Type="http://schemas.openxmlformats.org/officeDocument/2006/relationships/slideLayout" Target="../slideLayouts/slideLayout269.xml"/></Relationships>
</file>

<file path=ppt/slides/_rels/slide345.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274.xml"/><Relationship Id="rId1" Type="http://schemas.openxmlformats.org/officeDocument/2006/relationships/slideLayout" Target="../slideLayouts/slideLayout39.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29.xml"/></Relationships>
</file>

<file path=ppt/slides/_rels/slide347.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276.xml"/><Relationship Id="rId1" Type="http://schemas.openxmlformats.org/officeDocument/2006/relationships/slideLayout" Target="../slideLayouts/slideLayout274.xml"/><Relationship Id="rId4" Type="http://schemas.openxmlformats.org/officeDocument/2006/relationships/image" Target="../media/image346.png"/></Relationships>
</file>

<file path=ppt/slides/_rels/slide348.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277.xml"/><Relationship Id="rId1" Type="http://schemas.openxmlformats.org/officeDocument/2006/relationships/slideLayout" Target="../slideLayouts/slideLayout286.xml"/><Relationship Id="rId4" Type="http://schemas.openxmlformats.org/officeDocument/2006/relationships/image" Target="../media/image346.png"/></Relationships>
</file>

<file path=ppt/slides/_rels/slide3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78.xml"/><Relationship Id="rId1" Type="http://schemas.openxmlformats.org/officeDocument/2006/relationships/slideLayout" Target="../slideLayouts/slideLayout219.xml"/><Relationship Id="rId5" Type="http://schemas.openxmlformats.org/officeDocument/2006/relationships/image" Target="../media/image14.png"/><Relationship Id="rId4" Type="http://schemas.openxmlformats.org/officeDocument/2006/relationships/image" Target="../media/image13.png"/></Relationships>
</file>

<file path=ppt/slides/_rels/slide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350.xml.rels><?xml version="1.0" encoding="UTF-8" standalone="yes"?>
<Relationships xmlns="http://schemas.openxmlformats.org/package/2006/relationships"><Relationship Id="rId3" Type="http://schemas.openxmlformats.org/officeDocument/2006/relationships/slide" Target="slide150.xml"/><Relationship Id="rId2" Type="http://schemas.openxmlformats.org/officeDocument/2006/relationships/notesSlide" Target="../notesSlides/notesSlide279.xml"/><Relationship Id="rId1" Type="http://schemas.openxmlformats.org/officeDocument/2006/relationships/slideLayout" Target="../slideLayouts/slideLayout208.xml"/><Relationship Id="rId5" Type="http://schemas.openxmlformats.org/officeDocument/2006/relationships/image" Target="../media/image348.png"/><Relationship Id="rId4" Type="http://schemas.openxmlformats.org/officeDocument/2006/relationships/image" Target="../media/image347.jpeg"/></Relationships>
</file>

<file path=ppt/slides/_rels/slide351.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280.xml"/><Relationship Id="rId1" Type="http://schemas.openxmlformats.org/officeDocument/2006/relationships/slideLayout" Target="../slideLayouts/slideLayout213.xml"/></Relationships>
</file>

<file path=ppt/slides/_rels/slide352.xml.rels><?xml version="1.0" encoding="UTF-8" standalone="yes"?>
<Relationships xmlns="http://schemas.openxmlformats.org/package/2006/relationships"><Relationship Id="rId2" Type="http://schemas.openxmlformats.org/officeDocument/2006/relationships/image" Target="../media/image350.jpeg"/><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81.xml"/><Relationship Id="rId1" Type="http://schemas.openxmlformats.org/officeDocument/2006/relationships/slideLayout" Target="../slideLayouts/slideLayout287.xml"/></Relationships>
</file>

<file path=ppt/slides/_rels/slide354.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2.xml"/><Relationship Id="rId1" Type="http://schemas.openxmlformats.org/officeDocument/2006/relationships/slideLayout" Target="../slideLayouts/slideLayout725.xml"/></Relationships>
</file>

<file path=ppt/slides/_rels/slide355.xml.rels><?xml version="1.0" encoding="UTF-8" standalone="yes"?>
<Relationships xmlns="http://schemas.openxmlformats.org/package/2006/relationships"><Relationship Id="rId3" Type="http://schemas.openxmlformats.org/officeDocument/2006/relationships/notesSlide" Target="../notesSlides/notesSlide283.xml"/><Relationship Id="rId2" Type="http://schemas.openxmlformats.org/officeDocument/2006/relationships/slideLayout" Target="../slideLayouts/slideLayout725.xml"/><Relationship Id="rId1" Type="http://schemas.openxmlformats.org/officeDocument/2006/relationships/themeOverride" Target="../theme/themeOverride10.xml"/></Relationships>
</file>

<file path=ppt/slides/_rels/slide356.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284.xml"/><Relationship Id="rId1" Type="http://schemas.openxmlformats.org/officeDocument/2006/relationships/slideLayout" Target="../slideLayouts/slideLayout269.xml"/></Relationships>
</file>

<file path=ppt/slides/_rels/slide357.xml.rels><?xml version="1.0" encoding="UTF-8" standalone="yes"?>
<Relationships xmlns="http://schemas.openxmlformats.org/package/2006/relationships"><Relationship Id="rId2" Type="http://schemas.openxmlformats.org/officeDocument/2006/relationships/image" Target="../media/image353.jpeg"/><Relationship Id="rId1" Type="http://schemas.openxmlformats.org/officeDocument/2006/relationships/slideLayout" Target="../slideLayouts/slideLayout92.xml"/></Relationships>
</file>

<file path=ppt/slides/_rels/slide358.xml.rels><?xml version="1.0" encoding="UTF-8" standalone="yes"?>
<Relationships xmlns="http://schemas.openxmlformats.org/package/2006/relationships"><Relationship Id="rId3" Type="http://schemas.openxmlformats.org/officeDocument/2006/relationships/image" Target="../media/image354.jpg"/><Relationship Id="rId2" Type="http://schemas.openxmlformats.org/officeDocument/2006/relationships/notesSlide" Target="../notesSlides/notesSlide285.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286.xml"/><Relationship Id="rId1" Type="http://schemas.openxmlformats.org/officeDocument/2006/relationships/slideLayout" Target="../slideLayouts/slideLayout87.xml"/></Relationships>
</file>

<file path=ppt/slides/_rels/slide3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360.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287.xml"/><Relationship Id="rId1" Type="http://schemas.openxmlformats.org/officeDocument/2006/relationships/slideLayout" Target="../slideLayouts/slideLayout88.xml"/></Relationships>
</file>

<file path=ppt/slides/_rels/slide36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719.xml"/></Relationships>
</file>

<file path=ppt/slides/_rels/slide362.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288.xml"/><Relationship Id="rId1" Type="http://schemas.openxmlformats.org/officeDocument/2006/relationships/slideLayout" Target="../slideLayouts/slideLayout424.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364.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289.xml"/><Relationship Id="rId1" Type="http://schemas.openxmlformats.org/officeDocument/2006/relationships/slideLayout" Target="../slideLayouts/slideLayout369.xml"/><Relationship Id="rId4" Type="http://schemas.openxmlformats.org/officeDocument/2006/relationships/image" Target="../media/image321.png"/></Relationships>
</file>

<file path=ppt/slides/_rels/slide365.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90.xml"/><Relationship Id="rId1" Type="http://schemas.openxmlformats.org/officeDocument/2006/relationships/slideLayout" Target="../slideLayouts/slideLayout6.xml"/><Relationship Id="rId4" Type="http://schemas.openxmlformats.org/officeDocument/2006/relationships/image" Target="../media/image358.jpeg"/></Relationships>
</file>

<file path=ppt/slides/_rels/slide366.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91.xml"/><Relationship Id="rId1" Type="http://schemas.openxmlformats.org/officeDocument/2006/relationships/slideLayout" Target="../slideLayouts/slideLayout6.xml"/><Relationship Id="rId4" Type="http://schemas.openxmlformats.org/officeDocument/2006/relationships/image" Target="../media/image359.jpeg"/></Relationships>
</file>

<file path=ppt/slides/_rels/slide367.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292.xml"/><Relationship Id="rId1" Type="http://schemas.openxmlformats.org/officeDocument/2006/relationships/slideLayout" Target="../slideLayouts/slideLayout801.xml"/></Relationships>
</file>

<file path=ppt/slides/_rels/slide36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93.xml"/><Relationship Id="rId1" Type="http://schemas.openxmlformats.org/officeDocument/2006/relationships/slideLayout" Target="../slideLayouts/slideLayout801.xml"/></Relationships>
</file>

<file path=ppt/slides/_rels/slide369.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294.xml"/><Relationship Id="rId1" Type="http://schemas.openxmlformats.org/officeDocument/2006/relationships/slideLayout" Target="../slideLayouts/slideLayout801.xml"/></Relationships>
</file>

<file path=ppt/slides/_rels/slide37.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5.xml"/><Relationship Id="rId1" Type="http://schemas.openxmlformats.org/officeDocument/2006/relationships/slideLayout" Target="../slideLayouts/slideLayout801.xml"/></Relationships>
</file>

<file path=ppt/slides/_rels/slide371.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notesSlide" Target="../notesSlides/notesSlide296.xml"/><Relationship Id="rId1" Type="http://schemas.openxmlformats.org/officeDocument/2006/relationships/slideLayout" Target="../slideLayouts/slideLayout801.xml"/></Relationships>
</file>

<file path=ppt/slides/_rels/slide372.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297.xml"/><Relationship Id="rId1" Type="http://schemas.openxmlformats.org/officeDocument/2006/relationships/slideLayout" Target="../slideLayouts/slideLayout801.xml"/></Relationships>
</file>

<file path=ppt/slides/_rels/slide373.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298.xml"/><Relationship Id="rId1" Type="http://schemas.openxmlformats.org/officeDocument/2006/relationships/slideLayout" Target="../slideLayouts/slideLayout801.xml"/></Relationships>
</file>

<file path=ppt/slides/_rels/slide374.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299.xml"/><Relationship Id="rId1" Type="http://schemas.openxmlformats.org/officeDocument/2006/relationships/slideLayout" Target="../slideLayouts/slideLayout811.xml"/></Relationships>
</file>

<file path=ppt/slides/_rels/slide375.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00.xml"/><Relationship Id="rId1" Type="http://schemas.openxmlformats.org/officeDocument/2006/relationships/slideLayout" Target="../slideLayouts/slideLayout801.xml"/></Relationships>
</file>

<file path=ppt/slides/_rels/slide376.xml.rels><?xml version="1.0" encoding="UTF-8" standalone="yes"?>
<Relationships xmlns="http://schemas.openxmlformats.org/package/2006/relationships"><Relationship Id="rId3" Type="http://schemas.openxmlformats.org/officeDocument/2006/relationships/image" Target="../media/image368.jpeg"/><Relationship Id="rId2" Type="http://schemas.openxmlformats.org/officeDocument/2006/relationships/notesSlide" Target="../notesSlides/notesSlide301.xml"/><Relationship Id="rId1" Type="http://schemas.openxmlformats.org/officeDocument/2006/relationships/slideLayout" Target="../slideLayouts/slideLayout801.xml"/></Relationships>
</file>

<file path=ppt/slides/_rels/slide37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02.xml"/><Relationship Id="rId1" Type="http://schemas.openxmlformats.org/officeDocument/2006/relationships/slideLayout" Target="../slideLayouts/slideLayout801.xml"/></Relationships>
</file>

<file path=ppt/slides/_rels/slide378.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303.xml"/><Relationship Id="rId1" Type="http://schemas.openxmlformats.org/officeDocument/2006/relationships/slideLayout" Target="../slideLayouts/slideLayout801.xml"/></Relationships>
</file>

<file path=ppt/slides/_rels/slide379.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304.xml"/><Relationship Id="rId1" Type="http://schemas.openxmlformats.org/officeDocument/2006/relationships/slideLayout" Target="../slideLayouts/slideLayout801.xml"/></Relationships>
</file>

<file path=ppt/slides/_rels/slide3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6.xml"/></Relationships>
</file>

<file path=ppt/slides/_rels/slide380.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05.xml"/><Relationship Id="rId1" Type="http://schemas.openxmlformats.org/officeDocument/2006/relationships/slideLayout" Target="../slideLayouts/slideLayout801.xml"/></Relationships>
</file>

<file path=ppt/slides/_rels/slide381.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06.xml"/><Relationship Id="rId1" Type="http://schemas.openxmlformats.org/officeDocument/2006/relationships/slideLayout" Target="../slideLayouts/slideLayout801.xml"/></Relationships>
</file>

<file path=ppt/slides/_rels/slide382.xml.rels><?xml version="1.0" encoding="UTF-8" standalone="yes"?>
<Relationships xmlns="http://schemas.openxmlformats.org/package/2006/relationships"><Relationship Id="rId3" Type="http://schemas.openxmlformats.org/officeDocument/2006/relationships/image" Target="../media/image373.jpeg"/><Relationship Id="rId7" Type="http://schemas.openxmlformats.org/officeDocument/2006/relationships/image" Target="../media/image377.jpeg"/><Relationship Id="rId2" Type="http://schemas.openxmlformats.org/officeDocument/2006/relationships/notesSlide" Target="../notesSlides/notesSlide307.xml"/><Relationship Id="rId1" Type="http://schemas.openxmlformats.org/officeDocument/2006/relationships/slideLayout" Target="../slideLayouts/slideLayout801.xml"/><Relationship Id="rId6" Type="http://schemas.openxmlformats.org/officeDocument/2006/relationships/image" Target="../media/image376.jpeg"/><Relationship Id="rId5" Type="http://schemas.openxmlformats.org/officeDocument/2006/relationships/image" Target="../media/image375.png"/><Relationship Id="rId4" Type="http://schemas.openxmlformats.org/officeDocument/2006/relationships/image" Target="../media/image374.jpeg"/></Relationships>
</file>

<file path=ppt/slides/_rels/slide383.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08.xml"/><Relationship Id="rId1" Type="http://schemas.openxmlformats.org/officeDocument/2006/relationships/slideLayout" Target="../slideLayouts/slideLayout801.xml"/></Relationships>
</file>

<file path=ppt/slides/_rels/slide384.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09.xml"/><Relationship Id="rId1" Type="http://schemas.openxmlformats.org/officeDocument/2006/relationships/slideLayout" Target="../slideLayouts/slideLayout801.xml"/></Relationships>
</file>

<file path=ppt/slides/_rels/slide385.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10.xml"/><Relationship Id="rId1" Type="http://schemas.openxmlformats.org/officeDocument/2006/relationships/slideLayout" Target="../slideLayouts/slideLayout801.xml"/></Relationships>
</file>

<file path=ppt/slides/_rels/slide386.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11.xml"/><Relationship Id="rId1" Type="http://schemas.openxmlformats.org/officeDocument/2006/relationships/slideLayout" Target="../slideLayouts/slideLayout88.xml"/></Relationships>
</file>

<file path=ppt/slides/_rels/slide387.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12.xml"/><Relationship Id="rId1" Type="http://schemas.openxmlformats.org/officeDocument/2006/relationships/slideLayout" Target="../slideLayouts/slideLayout801.xml"/></Relationships>
</file>

<file path=ppt/slides/_rels/slide388.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13.xml"/><Relationship Id="rId1" Type="http://schemas.openxmlformats.org/officeDocument/2006/relationships/slideLayout" Target="../slideLayouts/slideLayout801.xml"/></Relationships>
</file>

<file path=ppt/slides/_rels/slide389.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14.xml"/><Relationship Id="rId1" Type="http://schemas.openxmlformats.org/officeDocument/2006/relationships/slideLayout" Target="../slideLayouts/slideLayout801.xml"/></Relationships>
</file>

<file path=ppt/slides/_rels/slide3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Layout" Target="../slideLayouts/slideLayout7.xml"/><Relationship Id="rId1" Type="http://schemas.openxmlformats.org/officeDocument/2006/relationships/themeOverride" Target="../theme/themeOverride2.xml"/></Relationships>
</file>

<file path=ppt/slides/_rels/slide39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315.xml"/><Relationship Id="rId1" Type="http://schemas.openxmlformats.org/officeDocument/2006/relationships/slideLayout" Target="../slideLayouts/slideLayout88.xml"/><Relationship Id="rId4" Type="http://schemas.openxmlformats.org/officeDocument/2006/relationships/image" Target="../media/image386.jpeg"/></Relationships>
</file>

<file path=ppt/slides/_rels/slide391.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16.xml"/><Relationship Id="rId1" Type="http://schemas.openxmlformats.org/officeDocument/2006/relationships/slideLayout" Target="../slideLayouts/slideLayout801.xml"/></Relationships>
</file>

<file path=ppt/slides/_rels/slide392.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17.xml"/><Relationship Id="rId1" Type="http://schemas.openxmlformats.org/officeDocument/2006/relationships/slideLayout" Target="../slideLayouts/slideLayout812.xml"/></Relationships>
</file>

<file path=ppt/slides/_rels/slide393.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18.xml"/><Relationship Id="rId1" Type="http://schemas.openxmlformats.org/officeDocument/2006/relationships/slideLayout" Target="../slideLayouts/slideLayout801.xml"/></Relationships>
</file>

<file path=ppt/slides/_rels/slide394.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19.xml"/><Relationship Id="rId1" Type="http://schemas.openxmlformats.org/officeDocument/2006/relationships/slideLayout" Target="../slideLayouts/slideLayout801.xml"/></Relationships>
</file>

<file path=ppt/slides/_rels/slide395.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20.xml"/><Relationship Id="rId1" Type="http://schemas.openxmlformats.org/officeDocument/2006/relationships/slideLayout" Target="../slideLayouts/slideLayout801.xml"/><Relationship Id="rId4" Type="http://schemas.openxmlformats.org/officeDocument/2006/relationships/image" Target="../media/image387.jpeg"/></Relationships>
</file>

<file path=ppt/slides/_rels/slide396.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21.xml"/><Relationship Id="rId1" Type="http://schemas.openxmlformats.org/officeDocument/2006/relationships/slideLayout" Target="../slideLayouts/slideLayout801.xml"/></Relationships>
</file>

<file path=ppt/slides/_rels/slide397.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22.xml"/><Relationship Id="rId1" Type="http://schemas.openxmlformats.org/officeDocument/2006/relationships/slideLayout" Target="../slideLayouts/slideLayout801.xml"/></Relationships>
</file>

<file path=ppt/slides/_rels/slide398.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23.xml"/><Relationship Id="rId1" Type="http://schemas.openxmlformats.org/officeDocument/2006/relationships/slideLayout" Target="../slideLayouts/slideLayout801.xml"/></Relationships>
</file>

<file path=ppt/slides/_rels/slide399.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notesSlide" Target="../notesSlides/notesSlide324.xml"/><Relationship Id="rId1" Type="http://schemas.openxmlformats.org/officeDocument/2006/relationships/slideLayout" Target="../slideLayouts/slideLayout801.xml"/></Relationships>
</file>

<file path=ppt/slides/_rels/slide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30.png"/></Relationships>
</file>

<file path=ppt/slides/_rels/slide4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4.xml"/></Relationships>
</file>

<file path=ppt/slides/_rels/slide400.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25.xml"/><Relationship Id="rId1" Type="http://schemas.openxmlformats.org/officeDocument/2006/relationships/slideLayout" Target="../slideLayouts/slideLayout801.xml"/></Relationships>
</file>

<file path=ppt/slides/_rels/slide401.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notesSlide" Target="../notesSlides/notesSlide326.xml"/><Relationship Id="rId1" Type="http://schemas.openxmlformats.org/officeDocument/2006/relationships/slideLayout" Target="../slideLayouts/slideLayout801.xml"/><Relationship Id="rId4" Type="http://schemas.openxmlformats.org/officeDocument/2006/relationships/image" Target="../media/image397.jpeg"/></Relationships>
</file>

<file path=ppt/slides/_rels/slide402.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27.xml"/><Relationship Id="rId1" Type="http://schemas.openxmlformats.org/officeDocument/2006/relationships/slideLayout" Target="../slideLayouts/slideLayout801.xml"/></Relationships>
</file>

<file path=ppt/slides/_rels/slide403.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28.xml"/><Relationship Id="rId1" Type="http://schemas.openxmlformats.org/officeDocument/2006/relationships/slideLayout" Target="../slideLayouts/slideLayout801.xml"/></Relationships>
</file>

<file path=ppt/slides/_rels/slide404.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29.xml"/><Relationship Id="rId1" Type="http://schemas.openxmlformats.org/officeDocument/2006/relationships/slideLayout" Target="../slideLayouts/slideLayout801.xml"/></Relationships>
</file>

<file path=ppt/slides/_rels/slide405.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30.xml"/><Relationship Id="rId1" Type="http://schemas.openxmlformats.org/officeDocument/2006/relationships/slideLayout" Target="../slideLayouts/slideLayout801.xml"/></Relationships>
</file>

<file path=ppt/slides/_rels/slide406.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31.xml"/><Relationship Id="rId1" Type="http://schemas.openxmlformats.org/officeDocument/2006/relationships/slideLayout" Target="../slideLayouts/slideLayout801.xml"/></Relationships>
</file>

<file path=ppt/slides/_rels/slide407.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32.xml"/><Relationship Id="rId1" Type="http://schemas.openxmlformats.org/officeDocument/2006/relationships/slideLayout" Target="../slideLayouts/slideLayout801.xml"/></Relationships>
</file>

<file path=ppt/slides/_rels/slide408.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33.xml"/><Relationship Id="rId1" Type="http://schemas.openxmlformats.org/officeDocument/2006/relationships/slideLayout" Target="../slideLayouts/slideLayout801.xml"/></Relationships>
</file>

<file path=ppt/slides/_rels/slide409.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34.xml"/><Relationship Id="rId1" Type="http://schemas.openxmlformats.org/officeDocument/2006/relationships/slideLayout" Target="../slideLayouts/slideLayout801.xml"/></Relationships>
</file>

<file path=ppt/slides/_rels/slide4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2.xml"/><Relationship Id="rId1" Type="http://schemas.openxmlformats.org/officeDocument/2006/relationships/slideLayout" Target="../slideLayouts/slideLayout337.xml"/></Relationships>
</file>

<file path=ppt/slides/_rels/slide410.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notesSlide" Target="../notesSlides/notesSlide335.xml"/><Relationship Id="rId1" Type="http://schemas.openxmlformats.org/officeDocument/2006/relationships/slideLayout" Target="../slideLayouts/slideLayout801.xml"/></Relationships>
</file>

<file path=ppt/slides/_rels/slide411.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36.xml"/><Relationship Id="rId1" Type="http://schemas.openxmlformats.org/officeDocument/2006/relationships/slideLayout" Target="../slideLayouts/slideLayout801.xml"/></Relationships>
</file>

<file path=ppt/slides/_rels/slide412.xml.rels><?xml version="1.0" encoding="UTF-8" standalone="yes"?>
<Relationships xmlns="http://schemas.openxmlformats.org/package/2006/relationships"><Relationship Id="rId3" Type="http://schemas.openxmlformats.org/officeDocument/2006/relationships/image" Target="../media/image408.png"/><Relationship Id="rId2" Type="http://schemas.openxmlformats.org/officeDocument/2006/relationships/notesSlide" Target="../notesSlides/notesSlide337.xml"/><Relationship Id="rId1" Type="http://schemas.openxmlformats.org/officeDocument/2006/relationships/slideLayout" Target="../slideLayouts/slideLayout801.xml"/></Relationships>
</file>

<file path=ppt/slides/_rels/slide413.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38.xml"/><Relationship Id="rId1" Type="http://schemas.openxmlformats.org/officeDocument/2006/relationships/slideLayout" Target="../slideLayouts/slideLayout801.xml"/><Relationship Id="rId4" Type="http://schemas.openxmlformats.org/officeDocument/2006/relationships/image" Target="../media/image410.jpg"/></Relationships>
</file>

<file path=ppt/slides/_rels/slide414.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39.xml"/><Relationship Id="rId1" Type="http://schemas.openxmlformats.org/officeDocument/2006/relationships/slideLayout" Target="../slideLayouts/slideLayout801.xml"/></Relationships>
</file>

<file path=ppt/slides/_rels/slide415.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40.xml"/><Relationship Id="rId1" Type="http://schemas.openxmlformats.org/officeDocument/2006/relationships/slideLayout" Target="../slideLayouts/slideLayout801.xml"/></Relationships>
</file>

<file path=ppt/slides/_rels/slide416.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41.xml"/><Relationship Id="rId1" Type="http://schemas.openxmlformats.org/officeDocument/2006/relationships/slideLayout" Target="../slideLayouts/slideLayout801.xml"/></Relationships>
</file>

<file path=ppt/slides/_rels/slide417.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42.xml"/><Relationship Id="rId1" Type="http://schemas.openxmlformats.org/officeDocument/2006/relationships/slideLayout" Target="../slideLayouts/slideLayout801.xml"/></Relationships>
</file>

<file path=ppt/slides/_rels/slide418.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43.xml"/><Relationship Id="rId1" Type="http://schemas.openxmlformats.org/officeDocument/2006/relationships/slideLayout" Target="../slideLayouts/slideLayout801.xml"/></Relationships>
</file>

<file path=ppt/slides/_rels/slide41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344.xml"/><Relationship Id="rId1" Type="http://schemas.openxmlformats.org/officeDocument/2006/relationships/slideLayout" Target="../slideLayouts/slideLayout28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48.xml"/></Relationships>
</file>

<file path=ppt/slides/_rels/slide420.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45.xml"/><Relationship Id="rId1" Type="http://schemas.openxmlformats.org/officeDocument/2006/relationships/slideLayout" Target="../slideLayouts/slideLayout88.xml"/></Relationships>
</file>

<file path=ppt/slides/_rels/slide421.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46.xml"/><Relationship Id="rId1" Type="http://schemas.openxmlformats.org/officeDocument/2006/relationships/slideLayout" Target="../slideLayouts/slideLayout294.xml"/></Relationships>
</file>

<file path=ppt/slides/_rels/slide422.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47.xml"/><Relationship Id="rId1" Type="http://schemas.openxmlformats.org/officeDocument/2006/relationships/slideLayout" Target="../slideLayouts/slideLayout307.xml"/></Relationships>
</file>

<file path=ppt/slides/_rels/slide423.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48.xml"/><Relationship Id="rId1" Type="http://schemas.openxmlformats.org/officeDocument/2006/relationships/slideLayout" Target="../slideLayouts/slideLayout312.xml"/></Relationships>
</file>

<file path=ppt/slides/_rels/slide424.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49.xml"/><Relationship Id="rId1" Type="http://schemas.openxmlformats.org/officeDocument/2006/relationships/slideLayout" Target="../slideLayouts/slideLayout307.xml"/></Relationships>
</file>

<file path=ppt/slides/_rels/slide425.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50.xml"/><Relationship Id="rId1" Type="http://schemas.openxmlformats.org/officeDocument/2006/relationships/slideLayout" Target="../slideLayouts/slideLayout313.xml"/></Relationships>
</file>

<file path=ppt/slides/_rels/slide426.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51.xml"/><Relationship Id="rId1" Type="http://schemas.openxmlformats.org/officeDocument/2006/relationships/slideLayout" Target="../slideLayouts/slideLayout312.xml"/></Relationships>
</file>

<file path=ppt/slides/_rels/slide427.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notesSlide" Target="../notesSlides/notesSlide352.xml"/><Relationship Id="rId1" Type="http://schemas.openxmlformats.org/officeDocument/2006/relationships/slideLayout" Target="../slideLayouts/slideLayout312.xml"/></Relationships>
</file>

<file path=ppt/slides/_rels/slide428.xml.rels><?xml version="1.0" encoding="UTF-8" standalone="yes"?>
<Relationships xmlns="http://schemas.openxmlformats.org/package/2006/relationships"><Relationship Id="rId3" Type="http://schemas.openxmlformats.org/officeDocument/2006/relationships/image" Target="../media/image422.jpeg"/><Relationship Id="rId2" Type="http://schemas.openxmlformats.org/officeDocument/2006/relationships/notesSlide" Target="../notesSlides/notesSlide353.xml"/><Relationship Id="rId1" Type="http://schemas.openxmlformats.org/officeDocument/2006/relationships/slideLayout" Target="../slideLayouts/slideLayout320.xml"/></Relationships>
</file>

<file path=ppt/slides/_rels/slide429.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notesSlide" Target="../notesSlides/notesSlide354.xml"/><Relationship Id="rId1" Type="http://schemas.openxmlformats.org/officeDocument/2006/relationships/slideLayout" Target="../slideLayouts/slideLayout320.xml"/></Relationships>
</file>

<file path=ppt/slides/_rels/slide43.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4.xml"/></Relationships>
</file>

<file path=ppt/slides/_rels/slide430.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notesSlide" Target="../notesSlides/notesSlide355.xml"/><Relationship Id="rId1" Type="http://schemas.openxmlformats.org/officeDocument/2006/relationships/slideLayout" Target="../slideLayouts/slideLayout312.xml"/></Relationships>
</file>

<file path=ppt/slides/_rels/slide431.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56.xml"/><Relationship Id="rId1" Type="http://schemas.openxmlformats.org/officeDocument/2006/relationships/slideLayout" Target="../slideLayouts/slideLayout312.xml"/></Relationships>
</file>

<file path=ppt/slides/_rels/slide432.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357.xml"/><Relationship Id="rId1" Type="http://schemas.openxmlformats.org/officeDocument/2006/relationships/slideLayout" Target="../slideLayouts/slideLayout312.xml"/></Relationships>
</file>

<file path=ppt/slides/_rels/slide433.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notesSlide" Target="../notesSlides/notesSlide358.xml"/><Relationship Id="rId1" Type="http://schemas.openxmlformats.org/officeDocument/2006/relationships/slideLayout" Target="../slideLayouts/slideLayout312.xml"/></Relationships>
</file>

<file path=ppt/slides/_rels/slide434.xml.rels><?xml version="1.0" encoding="UTF-8" standalone="yes"?>
<Relationships xmlns="http://schemas.openxmlformats.org/package/2006/relationships"><Relationship Id="rId3" Type="http://schemas.openxmlformats.org/officeDocument/2006/relationships/image" Target="../media/image428.jpeg"/><Relationship Id="rId2" Type="http://schemas.openxmlformats.org/officeDocument/2006/relationships/notesSlide" Target="../notesSlides/notesSlide359.xml"/><Relationship Id="rId1" Type="http://schemas.openxmlformats.org/officeDocument/2006/relationships/slideLayout" Target="../slideLayouts/slideLayout312.xml"/></Relationships>
</file>

<file path=ppt/slides/_rels/slide435.xml.rels><?xml version="1.0" encoding="UTF-8" standalone="yes"?>
<Relationships xmlns="http://schemas.openxmlformats.org/package/2006/relationships"><Relationship Id="rId3" Type="http://schemas.openxmlformats.org/officeDocument/2006/relationships/image" Target="../media/image429.jpeg"/><Relationship Id="rId2" Type="http://schemas.openxmlformats.org/officeDocument/2006/relationships/notesSlide" Target="../notesSlides/notesSlide360.xml"/><Relationship Id="rId1" Type="http://schemas.openxmlformats.org/officeDocument/2006/relationships/slideLayout" Target="../slideLayouts/slideLayout312.xml"/></Relationships>
</file>

<file path=ppt/slides/_rels/slide436.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notesSlide" Target="../notesSlides/notesSlide361.xml"/><Relationship Id="rId1" Type="http://schemas.openxmlformats.org/officeDocument/2006/relationships/slideLayout" Target="../slideLayouts/slideLayout320.xml"/></Relationships>
</file>

<file path=ppt/slides/_rels/slide43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362.xml"/><Relationship Id="rId1" Type="http://schemas.openxmlformats.org/officeDocument/2006/relationships/slideLayout" Target="../slideLayouts/slideLayout320.xml"/></Relationships>
</file>

<file path=ppt/slides/_rels/slide438.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363.xml"/><Relationship Id="rId1" Type="http://schemas.openxmlformats.org/officeDocument/2006/relationships/slideLayout" Target="../slideLayouts/slideLayout312.xml"/></Relationships>
</file>

<file path=ppt/slides/_rels/slide439.xml.rels><?xml version="1.0" encoding="UTF-8" standalone="yes"?>
<Relationships xmlns="http://schemas.openxmlformats.org/package/2006/relationships"><Relationship Id="rId3" Type="http://schemas.openxmlformats.org/officeDocument/2006/relationships/image" Target="../media/image432.jpeg"/><Relationship Id="rId2" Type="http://schemas.openxmlformats.org/officeDocument/2006/relationships/notesSlide" Target="../notesSlides/notesSlide364.xml"/><Relationship Id="rId1" Type="http://schemas.openxmlformats.org/officeDocument/2006/relationships/slideLayout" Target="../slideLayouts/slideLayout32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8.xml"/></Relationships>
</file>

<file path=ppt/slides/_rels/slide440.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notesSlide" Target="../notesSlides/notesSlide365.xml"/><Relationship Id="rId1" Type="http://schemas.openxmlformats.org/officeDocument/2006/relationships/slideLayout" Target="../slideLayouts/slideLayout312.xml"/></Relationships>
</file>

<file path=ppt/slides/_rels/slide441.xml.rels><?xml version="1.0" encoding="UTF-8" standalone="yes"?>
<Relationships xmlns="http://schemas.openxmlformats.org/package/2006/relationships"><Relationship Id="rId3" Type="http://schemas.openxmlformats.org/officeDocument/2006/relationships/image" Target="../media/image434.jpeg"/><Relationship Id="rId2" Type="http://schemas.openxmlformats.org/officeDocument/2006/relationships/notesSlide" Target="../notesSlides/notesSlide366.xml"/><Relationship Id="rId1" Type="http://schemas.openxmlformats.org/officeDocument/2006/relationships/slideLayout" Target="../slideLayouts/slideLayout795.xml"/></Relationships>
</file>

<file path=ppt/slides/_rels/slide44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67.xml"/><Relationship Id="rId1" Type="http://schemas.openxmlformats.org/officeDocument/2006/relationships/slideLayout" Target="../slideLayouts/slideLayout312.xml"/><Relationship Id="rId4" Type="http://schemas.openxmlformats.org/officeDocument/2006/relationships/image" Target="../media/image317.jpeg"/></Relationships>
</file>

<file path=ppt/slides/_rels/slide4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368.xml"/><Relationship Id="rId1" Type="http://schemas.openxmlformats.org/officeDocument/2006/relationships/slideLayout" Target="../slideLayouts/slideLayout289.xml"/></Relationships>
</file>

<file path=ppt/slides/_rels/slide444.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69.xml"/><Relationship Id="rId1" Type="http://schemas.openxmlformats.org/officeDocument/2006/relationships/slideLayout" Target="../slideLayouts/slideLayout88.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446.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70.xml"/><Relationship Id="rId1" Type="http://schemas.openxmlformats.org/officeDocument/2006/relationships/slideLayout" Target="../slideLayouts/slideLayout369.xml"/><Relationship Id="rId4" Type="http://schemas.openxmlformats.org/officeDocument/2006/relationships/image" Target="../media/image321.png"/></Relationships>
</file>

<file path=ppt/slides/_rels/slide4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5.xml"/><Relationship Id="rId1" Type="http://schemas.openxmlformats.org/officeDocument/2006/relationships/slideLayout" Target="../slideLayouts/slideLayout410.xml"/><Relationship Id="rId4" Type="http://schemas.openxmlformats.org/officeDocument/2006/relationships/image" Target="../media/image63.emf"/></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91.xml"/></Relationships>
</file>

<file path=ppt/slides/_rels/slide48.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5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5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5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6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2.xml"/><Relationship Id="rId1" Type="http://schemas.openxmlformats.org/officeDocument/2006/relationships/slideLayout" Target="../slideLayouts/slideLayout45.xml"/><Relationship Id="rId5" Type="http://schemas.openxmlformats.org/officeDocument/2006/relationships/image" Target="../media/image69.jpeg"/><Relationship Id="rId4" Type="http://schemas.openxmlformats.org/officeDocument/2006/relationships/image" Target="../media/image68.jpeg"/></Relationships>
</file>

<file path=ppt/slides/_rels/slide6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3.xml"/><Relationship Id="rId1" Type="http://schemas.openxmlformats.org/officeDocument/2006/relationships/slideLayout" Target="../slideLayouts/slideLayout45.xml"/><Relationship Id="rId5" Type="http://schemas.openxmlformats.org/officeDocument/2006/relationships/image" Target="../media/image68.jpeg"/><Relationship Id="rId4" Type="http://schemas.openxmlformats.org/officeDocument/2006/relationships/image" Target="../media/image69.jpeg"/></Relationships>
</file>

<file path=ppt/slides/_rels/slide65.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4.xml"/><Relationship Id="rId1" Type="http://schemas.openxmlformats.org/officeDocument/2006/relationships/slideLayout" Target="../slideLayouts/slideLayout45.xml"/><Relationship Id="rId5" Type="http://schemas.openxmlformats.org/officeDocument/2006/relationships/image" Target="../media/image68.jpeg"/><Relationship Id="rId4" Type="http://schemas.openxmlformats.org/officeDocument/2006/relationships/image" Target="../media/image69.jpeg"/></Relationships>
</file>

<file path=ppt/slides/_rels/slide6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5.xml"/><Relationship Id="rId1" Type="http://schemas.openxmlformats.org/officeDocument/2006/relationships/slideLayout" Target="../slideLayouts/slideLayout45.xml"/><Relationship Id="rId5" Type="http://schemas.openxmlformats.org/officeDocument/2006/relationships/image" Target="../media/image68.jpeg"/><Relationship Id="rId4" Type="http://schemas.openxmlformats.org/officeDocument/2006/relationships/image" Target="../media/image69.jpeg"/></Relationships>
</file>

<file path=ppt/slides/_rels/slide6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6.xml"/><Relationship Id="rId1" Type="http://schemas.openxmlformats.org/officeDocument/2006/relationships/slideLayout" Target="../slideLayouts/slideLayout45.xml"/><Relationship Id="rId5" Type="http://schemas.openxmlformats.org/officeDocument/2006/relationships/image" Target="../media/image70.jpeg"/><Relationship Id="rId4" Type="http://schemas.openxmlformats.org/officeDocument/2006/relationships/image" Target="../media/image68.jpeg"/></Relationships>
</file>

<file path=ppt/slides/_rels/slide6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7.xml"/><Relationship Id="rId1" Type="http://schemas.openxmlformats.org/officeDocument/2006/relationships/slideLayout" Target="../slideLayouts/slideLayout45.xml"/><Relationship Id="rId5" Type="http://schemas.openxmlformats.org/officeDocument/2006/relationships/image" Target="../media/image71.jpeg"/><Relationship Id="rId4" Type="http://schemas.openxmlformats.org/officeDocument/2006/relationships/image" Target="../media/image68.jpeg"/></Relationships>
</file>

<file path=ppt/slides/_rels/slide6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8.xml"/><Relationship Id="rId1" Type="http://schemas.openxmlformats.org/officeDocument/2006/relationships/slideLayout" Target="../slideLayouts/slideLayout45.xml"/><Relationship Id="rId6" Type="http://schemas.openxmlformats.org/officeDocument/2006/relationships/image" Target="../media/image71.jpeg"/><Relationship Id="rId5" Type="http://schemas.openxmlformats.org/officeDocument/2006/relationships/image" Target="../media/image72.jpeg"/><Relationship Id="rId4" Type="http://schemas.openxmlformats.org/officeDocument/2006/relationships/image" Target="../media/image68.jpeg"/></Relationships>
</file>

<file path=ppt/slides/_rels/slide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34.jpeg"/></Relationships>
</file>

<file path=ppt/slides/_rels/slide7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9.xml"/><Relationship Id="rId1" Type="http://schemas.openxmlformats.org/officeDocument/2006/relationships/slideLayout" Target="../slideLayouts/slideLayout45.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image" Target="../media/image68.jpeg"/></Relationships>
</file>

<file path=ppt/slides/_rels/slide7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325.xml"/></Relationships>
</file>

<file path=ppt/slides/_rels/slide7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1.xml"/><Relationship Id="rId1" Type="http://schemas.openxmlformats.org/officeDocument/2006/relationships/slideLayout" Target="../slideLayouts/slideLayout58.xml"/><Relationship Id="rId6" Type="http://schemas.openxmlformats.org/officeDocument/2006/relationships/image" Target="../media/image78.jpg"/><Relationship Id="rId5" Type="http://schemas.openxmlformats.org/officeDocument/2006/relationships/image" Target="../media/image77.jpeg"/><Relationship Id="rId4" Type="http://schemas.openxmlformats.org/officeDocument/2006/relationships/image" Target="../media/image76.jpeg"/></Relationships>
</file>

<file path=ppt/slides/_rels/slide7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2.xml"/><Relationship Id="rId1" Type="http://schemas.openxmlformats.org/officeDocument/2006/relationships/slideLayout" Target="../slideLayouts/slideLayout5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9.xml"/></Relationships>
</file>

<file path=ppt/slides/_rels/slide7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4.xml"/><Relationship Id="rId1" Type="http://schemas.openxmlformats.org/officeDocument/2006/relationships/slideLayout" Target="../slideLayouts/slideLayout33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9.xml"/><Relationship Id="rId1" Type="http://schemas.openxmlformats.org/officeDocument/2006/relationships/slideLayout" Target="../slideLayouts/slideLayout8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2.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79.xml"/><Relationship Id="rId1" Type="http://schemas.openxmlformats.org/officeDocument/2006/relationships/themeOverride" Target="../theme/themeOverride3.xml"/><Relationship Id="rId4" Type="http://schemas.openxmlformats.org/officeDocument/2006/relationships/image" Target="../media/image83.jpe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7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8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7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72.xml"/></Relationships>
</file>

<file path=ppt/slides/_rels/slide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72.xml"/></Relationships>
</file>

<file path=ppt/slides/_rels/slide9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0.xml"/><Relationship Id="rId1" Type="http://schemas.openxmlformats.org/officeDocument/2006/relationships/slideLayout" Target="../slideLayouts/slideLayout384.xml"/><Relationship Id="rId5" Type="http://schemas.openxmlformats.org/officeDocument/2006/relationships/image" Target="../media/image86.jpeg"/><Relationship Id="rId4" Type="http://schemas.openxmlformats.org/officeDocument/2006/relationships/image" Target="../media/image85.jpe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8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7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85.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7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7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7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7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7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1026"/>
          <p:cNvSpPr>
            <a:spLocks noGrp="1" noChangeArrowheads="1"/>
          </p:cNvSpPr>
          <p:nvPr>
            <p:ph type="title"/>
          </p:nvPr>
        </p:nvSpPr>
        <p:spPr>
          <a:xfrm>
            <a:off x="1079090" y="397585"/>
            <a:ext cx="7239000" cy="1700213"/>
          </a:xfrm>
          <a:gradFill rotWithShape="0">
            <a:gsLst>
              <a:gs pos="0">
                <a:srgbClr val="AC1D73"/>
              </a:gs>
              <a:gs pos="100000">
                <a:srgbClr val="AC1D73">
                  <a:gamma/>
                  <a:shade val="46275"/>
                  <a:invGamma/>
                </a:srgbClr>
              </a:gs>
            </a:gsLst>
            <a:path path="shape">
              <a:fillToRect l="50000" t="50000" r="50000" b="50000"/>
            </a:path>
          </a:gradFill>
          <a:effectLst>
            <a:outerShdw blurRad="63500" dist="107763" dir="13500000" algn="ctr" rotWithShape="0">
              <a:schemeClr val="tx2">
                <a:alpha val="74998"/>
              </a:schemeClr>
            </a:outerShdw>
          </a:effectLst>
        </p:spPr>
        <p:txBody>
          <a:bodyPr/>
          <a:lstStyle/>
          <a:p>
            <a:pPr>
              <a:defRPr/>
            </a:pPr>
            <a:r>
              <a:rPr lang="en-US" sz="6000" b="1" dirty="0">
                <a:effectLst>
                  <a:outerShdw blurRad="38100" dist="38100" dir="2700000" algn="tl">
                    <a:srgbClr val="000000"/>
                  </a:outerShdw>
                </a:effectLst>
                <a:latin typeface="Arial" charset="0"/>
                <a:ea typeface="ＭＳ Ｐゴシック" charset="0"/>
              </a:rPr>
              <a:t>Future Benefits</a:t>
            </a:r>
            <a:br>
              <a:rPr lang="en-US" b="1" dirty="0">
                <a:effectLst>
                  <a:outerShdw blurRad="38100" dist="38100" dir="2700000" algn="tl">
                    <a:srgbClr val="000000"/>
                  </a:outerShdw>
                </a:effectLst>
                <a:latin typeface="Arial" charset="0"/>
                <a:ea typeface="ＭＳ Ｐゴシック" charset="0"/>
              </a:rPr>
            </a:br>
            <a:r>
              <a:rPr lang="en-US" b="1" dirty="0">
                <a:effectLst>
                  <a:outerShdw blurRad="38100" dist="38100" dir="2700000" algn="tl">
                    <a:srgbClr val="000000"/>
                  </a:outerShdw>
                </a:effectLst>
                <a:latin typeface="Arial" charset="0"/>
                <a:ea typeface="ＭＳ Ｐゴシック" charset="0"/>
              </a:rPr>
              <a:t>(Rev. 19–22)</a:t>
            </a:r>
          </a:p>
        </p:txBody>
      </p:sp>
      <p:grpSp>
        <p:nvGrpSpPr>
          <p:cNvPr id="2" name="Group 1027"/>
          <p:cNvGrpSpPr>
            <a:grpSpLocks/>
          </p:cNvGrpSpPr>
          <p:nvPr/>
        </p:nvGrpSpPr>
        <p:grpSpPr bwMode="auto">
          <a:xfrm>
            <a:off x="5835650" y="2133600"/>
            <a:ext cx="3384550" cy="4724400"/>
            <a:chOff x="3676" y="1344"/>
            <a:chExt cx="2132" cy="2976"/>
          </a:xfrm>
        </p:grpSpPr>
        <p:pic>
          <p:nvPicPr>
            <p:cNvPr id="1103882" name="Picture 1028"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25" name="Rectangle 1029"/>
            <p:cNvSpPr>
              <a:spLocks noChangeArrowheads="1"/>
            </p:cNvSpPr>
            <p:nvPr/>
          </p:nvSpPr>
          <p:spPr bwMode="auto">
            <a:xfrm>
              <a:off x="3676" y="1920"/>
              <a:ext cx="2132" cy="1071"/>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algn="ctr" defTabSz="914400" eaLnBrk="0" fontAlgn="base" hangingPunct="0">
                <a:spcBef>
                  <a:spcPct val="0"/>
                </a:spcBef>
                <a:spcAft>
                  <a:spcPct val="0"/>
                </a:spcAft>
                <a:defRPr/>
              </a:pPr>
              <a:r>
                <a:rPr lang="en-US" sz="4400" b="1" dirty="0">
                  <a:solidFill>
                    <a:srgbClr val="FFFFFF"/>
                  </a:solidFill>
                  <a:latin typeface="Arial" charset="0"/>
                  <a:ea typeface="ＭＳ Ｐゴシック" charset="0"/>
                  <a:cs typeface="Arial" charset="0"/>
                </a:rPr>
                <a:t>Heaven </a:t>
              </a:r>
              <a:br>
                <a:rPr lang="en-US" sz="4400" b="1" dirty="0">
                  <a:solidFill>
                    <a:srgbClr val="FFFFFF"/>
                  </a:solidFill>
                  <a:latin typeface="Arial" charset="0"/>
                  <a:ea typeface="ＭＳ Ｐゴシック" charset="0"/>
                  <a:cs typeface="Arial" charset="0"/>
                </a:rPr>
              </a:br>
              <a:r>
                <a:rPr lang="en-US" sz="3600" b="1" dirty="0">
                  <a:solidFill>
                    <a:srgbClr val="FFFFFF"/>
                  </a:solidFill>
                  <a:latin typeface="Arial" charset="0"/>
                  <a:ea typeface="ＭＳ Ｐゴシック" charset="0"/>
                  <a:cs typeface="Arial" charset="0"/>
                </a:rPr>
                <a:t>(Rev. 21–22)</a:t>
              </a:r>
              <a:endParaRPr lang="en-US" sz="4400" b="1" dirty="0">
                <a:solidFill>
                  <a:srgbClr val="FFFFFF"/>
                </a:solidFill>
                <a:latin typeface="Arial" charset="0"/>
                <a:ea typeface="ＭＳ Ｐゴシック" charset="0"/>
                <a:cs typeface="Arial" charset="0"/>
              </a:endParaRPr>
            </a:p>
          </p:txBody>
        </p:sp>
      </p:grpSp>
      <p:grpSp>
        <p:nvGrpSpPr>
          <p:cNvPr id="7" name="Group 6"/>
          <p:cNvGrpSpPr>
            <a:grpSpLocks/>
          </p:cNvGrpSpPr>
          <p:nvPr/>
        </p:nvGrpSpPr>
        <p:grpSpPr bwMode="auto">
          <a:xfrm>
            <a:off x="-152400" y="2940050"/>
            <a:ext cx="3097213" cy="3930650"/>
            <a:chOff x="-152400" y="2940763"/>
            <a:chExt cx="3097213" cy="3929983"/>
          </a:xfrm>
        </p:grpSpPr>
        <p:pic>
          <p:nvPicPr>
            <p:cNvPr id="1103880" name="Picture 5" descr="Rev 19 battle-of-armageddon.pn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2" y="2940763"/>
              <a:ext cx="2780704" cy="3929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28" name="Rectangle 1032"/>
            <p:cNvSpPr>
              <a:spLocks noChangeArrowheads="1"/>
            </p:cNvSpPr>
            <p:nvPr/>
          </p:nvSpPr>
          <p:spPr bwMode="auto">
            <a:xfrm>
              <a:off x="-152400" y="4908161"/>
              <a:ext cx="3097213" cy="1441205"/>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defTabSz="914400" eaLnBrk="0" fontAlgn="base" hangingPunct="0">
                <a:spcBef>
                  <a:spcPct val="0"/>
                </a:spcBef>
                <a:spcAft>
                  <a:spcPct val="0"/>
                </a:spcAft>
                <a:defRPr/>
              </a:pPr>
              <a:r>
                <a:rPr lang="en-US" sz="4400" b="1" dirty="0">
                  <a:solidFill>
                    <a:srgbClr val="FFFFFF"/>
                  </a:solidFill>
                  <a:effectLst>
                    <a:glow rad="228600">
                      <a:schemeClr val="accent4">
                        <a:satMod val="175000"/>
                        <a:alpha val="60058"/>
                      </a:schemeClr>
                    </a:glow>
                  </a:effectLst>
                  <a:latin typeface="Arial" charset="0"/>
                  <a:ea typeface="ＭＳ Ｐゴシック" charset="0"/>
                  <a:cs typeface="Arial" charset="0"/>
                </a:rPr>
                <a:t>Return</a:t>
              </a:r>
              <a:br>
                <a:rPr lang="en-US" sz="4400" b="1" dirty="0">
                  <a:solidFill>
                    <a:srgbClr val="FFFFFF"/>
                  </a:solidFill>
                  <a:effectLst>
                    <a:glow rad="228600">
                      <a:schemeClr val="accent4">
                        <a:satMod val="175000"/>
                        <a:alpha val="60058"/>
                      </a:schemeClr>
                    </a:glow>
                  </a:effectLst>
                  <a:latin typeface="Arial" charset="0"/>
                  <a:ea typeface="ＭＳ Ｐゴシック" charset="0"/>
                  <a:cs typeface="Arial" charset="0"/>
                </a:rPr>
              </a:br>
              <a:r>
                <a:rPr lang="en-US" sz="3600" b="1" dirty="0">
                  <a:solidFill>
                    <a:srgbClr val="FFFFFF"/>
                  </a:solidFill>
                  <a:effectLst>
                    <a:glow rad="228600">
                      <a:schemeClr val="accent4">
                        <a:satMod val="175000"/>
                        <a:alpha val="60058"/>
                      </a:schemeClr>
                    </a:glow>
                  </a:effectLst>
                  <a:latin typeface="Arial" charset="0"/>
                  <a:ea typeface="ＭＳ Ｐゴシック" charset="0"/>
                  <a:cs typeface="Arial" charset="0"/>
                </a:rPr>
                <a:t>(Rev. 19)</a:t>
              </a:r>
              <a:endParaRPr lang="en-US" sz="4400" b="1" dirty="0">
                <a:solidFill>
                  <a:srgbClr val="FFFFFF"/>
                </a:solidFill>
                <a:effectLst>
                  <a:glow rad="228600">
                    <a:schemeClr val="accent4">
                      <a:satMod val="175000"/>
                      <a:alpha val="60058"/>
                    </a:schemeClr>
                  </a:glow>
                </a:effectLst>
                <a:latin typeface="Arial" charset="0"/>
                <a:ea typeface="ＭＳ Ｐゴシック" charset="0"/>
                <a:cs typeface="Arial" charset="0"/>
              </a:endParaRPr>
            </a:p>
          </p:txBody>
        </p:sp>
      </p:grpSp>
      <p:grpSp>
        <p:nvGrpSpPr>
          <p:cNvPr id="4" name="Group 1033"/>
          <p:cNvGrpSpPr>
            <a:grpSpLocks/>
          </p:cNvGrpSpPr>
          <p:nvPr/>
        </p:nvGrpSpPr>
        <p:grpSpPr bwMode="auto">
          <a:xfrm>
            <a:off x="2667000" y="2514600"/>
            <a:ext cx="3460750" cy="4343400"/>
            <a:chOff x="1680" y="1584"/>
            <a:chExt cx="2180" cy="2736"/>
          </a:xfrm>
        </p:grpSpPr>
        <p:pic>
          <p:nvPicPr>
            <p:cNvPr id="1103878" name="Picture 1034"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132" cy="2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31" name="Rectangle 1035"/>
            <p:cNvSpPr>
              <a:spLocks noChangeArrowheads="1"/>
            </p:cNvSpPr>
            <p:nvPr/>
          </p:nvSpPr>
          <p:spPr bwMode="auto">
            <a:xfrm>
              <a:off x="1680" y="2640"/>
              <a:ext cx="2180" cy="1071"/>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algn="ctr" defTabSz="914400" eaLnBrk="0" fontAlgn="base" hangingPunct="0">
                <a:spcBef>
                  <a:spcPct val="0"/>
                </a:spcBef>
                <a:spcAft>
                  <a:spcPct val="0"/>
                </a:spcAft>
                <a:defRPr/>
              </a:pPr>
              <a:r>
                <a:rPr lang="en-US" sz="4400" b="1">
                  <a:solidFill>
                    <a:srgbClr val="000000"/>
                  </a:solidFill>
                  <a:latin typeface="Arial" charset="0"/>
                  <a:ea typeface="ＭＳ Ｐゴシック" charset="0"/>
                  <a:cs typeface="Arial" charset="0"/>
                </a:rPr>
                <a:t>Millennium </a:t>
              </a:r>
              <a:br>
                <a:rPr lang="en-US" sz="4400" b="1">
                  <a:solidFill>
                    <a:srgbClr val="000000"/>
                  </a:solidFill>
                  <a:latin typeface="Arial" charset="0"/>
                  <a:ea typeface="ＭＳ Ｐゴシック" charset="0"/>
                  <a:cs typeface="Arial" charset="0"/>
                </a:rPr>
              </a:br>
              <a:r>
                <a:rPr lang="en-US" sz="3600" b="1">
                  <a:solidFill>
                    <a:srgbClr val="000000"/>
                  </a:solidFill>
                  <a:latin typeface="Arial" charset="0"/>
                  <a:ea typeface="ＭＳ Ｐゴシック" charset="0"/>
                  <a:cs typeface="Arial" charset="0"/>
                </a:rPr>
                <a:t>(Rev. 20)</a:t>
              </a:r>
              <a:endParaRPr lang="en-US" sz="4400" b="1">
                <a:solidFill>
                  <a:srgbClr val="000000"/>
                </a:solidFill>
                <a:latin typeface="Arial" charset="0"/>
                <a:ea typeface="ＭＳ Ｐゴシック" charset="0"/>
                <a:cs typeface="Arial" charset="0"/>
              </a:endParaRPr>
            </a:p>
          </p:txBody>
        </p:sp>
      </p:grpSp>
      <p:sp>
        <p:nvSpPr>
          <p:cNvPr id="12" name="Text Box 37"/>
          <p:cNvSpPr txBox="1">
            <a:spLocks noChangeArrowheads="1"/>
          </p:cNvSpPr>
          <p:nvPr/>
        </p:nvSpPr>
        <p:spPr bwMode="auto">
          <a:xfrm>
            <a:off x="8495433" y="0"/>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421</a:t>
            </a:r>
          </a:p>
        </p:txBody>
      </p:sp>
      <p:sp>
        <p:nvSpPr>
          <p:cNvPr id="15" name="Rectangle 14">
            <a:extLst>
              <a:ext uri="{FF2B5EF4-FFF2-40B4-BE49-F238E27FC236}">
                <a16:creationId xmlns:a16="http://schemas.microsoft.com/office/drawing/2014/main" id="{E8751A01-D860-CD43-9A25-A30B2954510E}"/>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3915993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par>
                          <p:cTn id="8" fill="hold" nodeType="afterGroup">
                            <p:stCondLst>
                              <p:cond delay="500"/>
                            </p:stCondLst>
                            <p:childTnLst>
                              <p:par>
                                <p:cTn id="9" presetID="9" presetClass="entr" presetSubtype="0" fill="hold" nodeType="afterEffect">
                                  <p:stCondLst>
                                    <p:cond delay="200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par>
                          <p:cTn id="12" fill="hold" nodeType="afterGroup">
                            <p:stCondLst>
                              <p:cond delay="3000"/>
                            </p:stCondLst>
                            <p:childTnLst>
                              <p:par>
                                <p:cTn id="13" presetID="9" presetClass="entr" presetSubtype="0" fill="hold" nodeType="afterEffect">
                                  <p:stCondLst>
                                    <p:cond delay="2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solidFill>
            <a:schemeClr val="bg1"/>
          </a:solidFill>
        </p:spPr>
      </p:pic>
      <p:sp>
        <p:nvSpPr>
          <p:cNvPr id="190480" name="TextBox 19"/>
          <p:cNvSpPr txBox="1">
            <a:spLocks noChangeArrowheads="1"/>
          </p:cNvSpPr>
          <p:nvPr/>
        </p:nvSpPr>
        <p:spPr bwMode="auto">
          <a:xfrm>
            <a:off x="1857375" y="3071813"/>
            <a:ext cx="1143000"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Rapture</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190479" name="TextBox 18"/>
          <p:cNvSpPr txBox="1">
            <a:spLocks noChangeArrowheads="1"/>
          </p:cNvSpPr>
          <p:nvPr/>
        </p:nvSpPr>
        <p:spPr bwMode="auto">
          <a:xfrm>
            <a:off x="1244431" y="3071813"/>
            <a:ext cx="89804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Church </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Age</a:t>
            </a:r>
          </a:p>
        </p:txBody>
      </p:sp>
      <p:sp>
        <p:nvSpPr>
          <p:cNvPr id="190474" name="Rectangle 31" descr="Purple mesh"/>
          <p:cNvSpPr>
            <a:spLocks noGrp="1" noChangeArrowheads="1"/>
          </p:cNvSpPr>
          <p:nvPr>
            <p:ph type="title"/>
          </p:nvPr>
        </p:nvSpPr>
        <p:spPr>
          <a:xfrm>
            <a:off x="271375" y="356052"/>
            <a:ext cx="8249818" cy="833178"/>
          </a:xfrm>
          <a:blipFill dpi="0" rotWithShape="0">
            <a:blip r:embed="rId4"/>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en-US" sz="4800" dirty="0">
                <a:solidFill>
                  <a:schemeClr val="bg1"/>
                </a:solidFill>
                <a:latin typeface="Comic Sans MS" charset="0"/>
              </a:rPr>
              <a:t>Chronology of Revelation</a:t>
            </a:r>
          </a:p>
        </p:txBody>
      </p:sp>
      <p:sp>
        <p:nvSpPr>
          <p:cNvPr id="190475" name="TextBox 14"/>
          <p:cNvSpPr txBox="1">
            <a:spLocks noChangeArrowheads="1"/>
          </p:cNvSpPr>
          <p:nvPr/>
        </p:nvSpPr>
        <p:spPr bwMode="auto">
          <a:xfrm>
            <a:off x="142875"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you have seen"</a:t>
            </a:r>
          </a:p>
          <a:p>
            <a:pPr algn="ctr" defTabSz="914400" fontAlgn="base">
              <a:spcBef>
                <a:spcPct val="0"/>
              </a:spcBef>
              <a:spcAft>
                <a:spcPct val="0"/>
              </a:spcAft>
            </a:pPr>
            <a:r>
              <a:rPr lang="en-US" sz="1600" dirty="0">
                <a:solidFill>
                  <a:srgbClr val="000000"/>
                </a:solidFill>
                <a:latin typeface="Arial Narrow" charset="0"/>
                <a:cs typeface="Arial" charset="0"/>
              </a:rPr>
              <a:t>(1:19a)</a:t>
            </a:r>
          </a:p>
          <a:p>
            <a:pPr algn="ctr" defTabSz="914400" fontAlgn="base">
              <a:spcBef>
                <a:spcPct val="0"/>
              </a:spcBef>
              <a:spcAft>
                <a:spcPct val="0"/>
              </a:spcAft>
            </a:pPr>
            <a:r>
              <a:rPr lang="en-US" sz="1600" b="1" dirty="0">
                <a:solidFill>
                  <a:srgbClr val="000000"/>
                </a:solidFill>
                <a:latin typeface="Arial Narrow" charset="0"/>
                <a:cs typeface="Arial" charset="0"/>
              </a:rPr>
              <a:t>Rev. 1</a:t>
            </a:r>
          </a:p>
        </p:txBody>
      </p:sp>
      <p:sp>
        <p:nvSpPr>
          <p:cNvPr id="190476" name="TextBox 15"/>
          <p:cNvSpPr txBox="1">
            <a:spLocks noChangeArrowheads="1"/>
          </p:cNvSpPr>
          <p:nvPr/>
        </p:nvSpPr>
        <p:spPr bwMode="auto">
          <a:xfrm>
            <a:off x="1209890"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is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now"</a:t>
            </a:r>
          </a:p>
          <a:p>
            <a:pPr algn="ctr" defTabSz="914400" fontAlgn="base">
              <a:spcBef>
                <a:spcPct val="0"/>
              </a:spcBef>
              <a:spcAft>
                <a:spcPct val="0"/>
              </a:spcAft>
            </a:pPr>
            <a:r>
              <a:rPr lang="en-US" sz="1600" dirty="0">
                <a:solidFill>
                  <a:srgbClr val="000000"/>
                </a:solidFill>
                <a:latin typeface="Arial Narrow" charset="0"/>
                <a:cs typeface="Arial" charset="0"/>
              </a:rPr>
              <a:t>(1:19b)</a:t>
            </a:r>
          </a:p>
          <a:p>
            <a:pPr algn="ctr" defTabSz="914400" fontAlgn="base">
              <a:spcBef>
                <a:spcPct val="0"/>
              </a:spcBef>
              <a:spcAft>
                <a:spcPct val="0"/>
              </a:spcAft>
            </a:pPr>
            <a:r>
              <a:rPr lang="en-US" sz="1600" b="1" dirty="0">
                <a:solidFill>
                  <a:srgbClr val="000000"/>
                </a:solidFill>
                <a:latin typeface="Arial Narrow" charset="0"/>
                <a:cs typeface="Arial" charset="0"/>
              </a:rPr>
              <a:t>Rev. 2–3</a:t>
            </a:r>
          </a:p>
        </p:txBody>
      </p:sp>
      <p:sp>
        <p:nvSpPr>
          <p:cNvPr id="190477" name="TextBox 16"/>
          <p:cNvSpPr txBox="1">
            <a:spLocks noChangeArrowheads="1"/>
          </p:cNvSpPr>
          <p:nvPr/>
        </p:nvSpPr>
        <p:spPr bwMode="auto">
          <a:xfrm>
            <a:off x="4357688" y="1928813"/>
            <a:ext cx="1928812"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will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take place later"</a:t>
            </a:r>
          </a:p>
          <a:p>
            <a:pPr algn="ctr" defTabSz="914400" fontAlgn="base">
              <a:spcBef>
                <a:spcPct val="0"/>
              </a:spcBef>
              <a:spcAft>
                <a:spcPct val="0"/>
              </a:spcAft>
            </a:pPr>
            <a:r>
              <a:rPr lang="en-US" sz="1600" dirty="0">
                <a:solidFill>
                  <a:srgbClr val="000000"/>
                </a:solidFill>
                <a:latin typeface="Arial Narrow" charset="0"/>
                <a:cs typeface="Arial" charset="0"/>
              </a:rPr>
              <a:t>(1:19c)</a:t>
            </a:r>
          </a:p>
          <a:p>
            <a:pPr algn="ctr" defTabSz="914400" fontAlgn="base">
              <a:spcBef>
                <a:spcPct val="0"/>
              </a:spcBef>
              <a:spcAft>
                <a:spcPct val="0"/>
              </a:spcAft>
            </a:pPr>
            <a:r>
              <a:rPr lang="en-US" sz="1600" b="1" dirty="0">
                <a:solidFill>
                  <a:srgbClr val="000000"/>
                </a:solidFill>
                <a:latin typeface="Arial Narrow" charset="0"/>
                <a:cs typeface="Arial" charset="0"/>
              </a:rPr>
              <a:t>Rev. 4–22</a:t>
            </a:r>
          </a:p>
        </p:txBody>
      </p:sp>
      <p:sp>
        <p:nvSpPr>
          <p:cNvPr id="190478" name="TextBox 17"/>
          <p:cNvSpPr txBox="1">
            <a:spLocks noChangeArrowheads="1"/>
          </p:cNvSpPr>
          <p:nvPr/>
        </p:nvSpPr>
        <p:spPr bwMode="auto">
          <a:xfrm>
            <a:off x="285750" y="3071813"/>
            <a:ext cx="78581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Vision of Christ</a:t>
            </a:r>
          </a:p>
        </p:txBody>
      </p:sp>
      <p:sp>
        <p:nvSpPr>
          <p:cNvPr id="190482" name="TextBox 21"/>
          <p:cNvSpPr txBox="1">
            <a:spLocks noChangeArrowheads="1"/>
          </p:cNvSpPr>
          <p:nvPr/>
        </p:nvSpPr>
        <p:spPr bwMode="auto">
          <a:xfrm>
            <a:off x="4689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Second Half</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Tribulation</a:t>
            </a:r>
          </a:p>
          <a:p>
            <a:pPr algn="ctr" defTabSz="914400" fontAlgn="base">
              <a:spcBef>
                <a:spcPct val="0"/>
              </a:spcBef>
              <a:spcAft>
                <a:spcPct val="0"/>
              </a:spcAft>
            </a:pP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643688" y="3046157"/>
            <a:ext cx="928687"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Second Coming</a:t>
            </a:r>
          </a:p>
        </p:txBody>
      </p:sp>
      <p:sp>
        <p:nvSpPr>
          <p:cNvPr id="190485" name="TextBox 24"/>
          <p:cNvSpPr txBox="1">
            <a:spLocks noChangeArrowheads="1"/>
          </p:cNvSpPr>
          <p:nvPr/>
        </p:nvSpPr>
        <p:spPr bwMode="auto">
          <a:xfrm>
            <a:off x="7572375" y="3046157"/>
            <a:ext cx="1143000"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Millennium</a:t>
            </a:r>
          </a:p>
        </p:txBody>
      </p:sp>
      <p:sp>
        <p:nvSpPr>
          <p:cNvPr id="190486" name="TextBox 25"/>
          <p:cNvSpPr txBox="1">
            <a:spLocks noChangeArrowheads="1"/>
          </p:cNvSpPr>
          <p:nvPr/>
        </p:nvSpPr>
        <p:spPr bwMode="auto">
          <a:xfrm>
            <a:off x="8312408" y="3500438"/>
            <a:ext cx="714375"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b="1" dirty="0">
                <a:solidFill>
                  <a:srgbClr val="000000"/>
                </a:solidFill>
                <a:latin typeface="Arial Narrow" charset="0"/>
                <a:cs typeface="Arial" charset="0"/>
              </a:rPr>
              <a:t>Eternal State</a:t>
            </a: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902457" y="4262286"/>
            <a:ext cx="761432" cy="7858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br>
              <a:rPr lang="en-US" sz="700" b="1" dirty="0">
                <a:solidFill>
                  <a:srgbClr val="000000"/>
                </a:solidFill>
                <a:latin typeface="Arial Narrow" charset="0"/>
                <a:cs typeface="Arial" charset="0"/>
              </a:rPr>
            </a:br>
            <a:r>
              <a:rPr lang="en-US" sz="1200" b="1" dirty="0">
                <a:solidFill>
                  <a:srgbClr val="000000"/>
                </a:solidFill>
                <a:latin typeface="Arial Narrow" charset="0"/>
                <a:cs typeface="Arial" charset="0"/>
              </a:rPr>
              <a:t>Great White Throne Judgment</a:t>
            </a:r>
          </a:p>
        </p:txBody>
      </p:sp>
      <p:sp>
        <p:nvSpPr>
          <p:cNvPr id="29" name="TextBox 20"/>
          <p:cNvSpPr txBox="1">
            <a:spLocks noChangeArrowheads="1"/>
          </p:cNvSpPr>
          <p:nvPr/>
        </p:nvSpPr>
        <p:spPr bwMode="auto">
          <a:xfrm>
            <a:off x="417073" y="6155119"/>
            <a:ext cx="2947983" cy="586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1400" dirty="0">
                <a:solidFill>
                  <a:srgbClr val="000000"/>
                </a:solidFill>
                <a:latin typeface="Arial Narrow" charset="0"/>
                <a:cs typeface="Arial" charset="0"/>
              </a:rPr>
              <a:t>Copyright 1989 Rick Griffith</a:t>
            </a:r>
          </a:p>
          <a:p>
            <a:pPr defTabSz="914400" fontAlgn="base">
              <a:spcBef>
                <a:spcPct val="0"/>
              </a:spcBef>
              <a:spcAft>
                <a:spcPct val="0"/>
              </a:spcAft>
            </a:pPr>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First Half</a:t>
            </a:r>
            <a:endParaRPr lang="en-US" sz="1400" b="1" dirty="0">
              <a:solidFill>
                <a:srgbClr val="000000"/>
              </a:solidFill>
              <a:latin typeface="Arial Narrow" charset="0"/>
              <a:cs typeface="Arial" charset="0"/>
            </a:endParaRPr>
          </a:p>
        </p:txBody>
      </p:sp>
      <p:sp>
        <p:nvSpPr>
          <p:cNvPr id="2" name="Oval 1"/>
          <p:cNvSpPr/>
          <p:nvPr/>
        </p:nvSpPr>
        <p:spPr bwMode="auto">
          <a:xfrm>
            <a:off x="7572376" y="2560329"/>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24" name="Oval 23"/>
          <p:cNvSpPr/>
          <p:nvPr/>
        </p:nvSpPr>
        <p:spPr bwMode="auto">
          <a:xfrm>
            <a:off x="7707856" y="4318106"/>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25" name="Oval 24"/>
          <p:cNvSpPr/>
          <p:nvPr/>
        </p:nvSpPr>
        <p:spPr bwMode="auto">
          <a:xfrm>
            <a:off x="8169618" y="3499885"/>
            <a:ext cx="1014070" cy="868672"/>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23" name="Text Box 30">
            <a:extLst>
              <a:ext uri="{FF2B5EF4-FFF2-40B4-BE49-F238E27FC236}">
                <a16:creationId xmlns:a16="http://schemas.microsoft.com/office/drawing/2014/main" id="{C19F34A1-26F6-504B-BA6F-AE41829B30B9}"/>
              </a:ext>
            </a:extLst>
          </p:cNvPr>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dirty="0">
                <a:solidFill>
                  <a:srgbClr val="FFFFFF"/>
                </a:solidFill>
                <a:latin typeface="Arial" charset="0"/>
                <a:cs typeface="Arial" charset="0"/>
              </a:rPr>
              <a:t>340</a:t>
            </a:r>
          </a:p>
        </p:txBody>
      </p:sp>
    </p:spTree>
    <p:extLst>
      <p:ext uri="{BB962C8B-B14F-4D97-AF65-F5344CB8AC3E}">
        <p14:creationId xmlns:p14="http://schemas.microsoft.com/office/powerpoint/2010/main" val="25921759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40965" name="Text Box 5"/>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40966" name="Text Box 6"/>
          <p:cNvSpPr txBox="1">
            <a:spLocks noChangeArrowheads="1"/>
          </p:cNvSpPr>
          <p:nvPr/>
        </p:nvSpPr>
        <p:spPr bwMode="auto">
          <a:xfrm>
            <a:off x="1295400" y="1812925"/>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40967" name="Text Box 7"/>
          <p:cNvSpPr txBox="1">
            <a:spLocks noChangeArrowheads="1"/>
          </p:cNvSpPr>
          <p:nvPr/>
        </p:nvSpPr>
        <p:spPr bwMode="auto">
          <a:xfrm>
            <a:off x="1447799" y="3276600"/>
            <a:ext cx="3124195"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00"/>
                </a:solidFill>
                <a:latin typeface="Arial"/>
                <a:cs typeface="Arial"/>
              </a:rPr>
              <a:t>7 years</a:t>
            </a:r>
          </a:p>
        </p:txBody>
      </p:sp>
      <p:sp>
        <p:nvSpPr>
          <p:cNvPr id="40969" name="Text Box 9"/>
          <p:cNvSpPr txBox="1">
            <a:spLocks noChangeArrowheads="1"/>
          </p:cNvSpPr>
          <p:nvPr/>
        </p:nvSpPr>
        <p:spPr bwMode="auto">
          <a:xfrm>
            <a:off x="4621373" y="3276600"/>
            <a:ext cx="3422073"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1000 years</a:t>
            </a:r>
          </a:p>
        </p:txBody>
      </p:sp>
      <p:sp>
        <p:nvSpPr>
          <p:cNvPr id="40972" name="Text Box 12"/>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40975" name="Line 15"/>
          <p:cNvSpPr>
            <a:spLocks noChangeShapeType="1"/>
          </p:cNvSpPr>
          <p:nvPr/>
        </p:nvSpPr>
        <p:spPr bwMode="auto">
          <a:xfrm flipV="1">
            <a:off x="31242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Mid-</a:t>
            </a:r>
            <a:r>
              <a:rPr lang="en-US" sz="4000" b="1" dirty="0" err="1">
                <a:solidFill>
                  <a:srgbClr val="FFFF99"/>
                </a:solidFill>
                <a:latin typeface="Arial"/>
                <a:ea typeface="ＭＳ Ｐゴシック" charset="0"/>
                <a:cs typeface="Arial"/>
              </a:rPr>
              <a:t>Trib</a:t>
            </a: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154641" name="Text Box 18"/>
          <p:cNvSpPr txBox="1">
            <a:spLocks noChangeArrowheads="1"/>
          </p:cNvSpPr>
          <p:nvPr/>
        </p:nvSpPr>
        <p:spPr bwMode="auto">
          <a:xfrm>
            <a:off x="8382000"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208</a:t>
            </a:r>
            <a:endParaRPr lang="en-US" b="1" dirty="0">
              <a:solidFill>
                <a:srgbClr val="000000"/>
              </a:solidFill>
              <a:latin typeface="Arial"/>
              <a:cs typeface="Arial"/>
            </a:endParaRPr>
          </a:p>
        </p:txBody>
      </p:sp>
    </p:spTree>
    <p:extLst>
      <p:ext uri="{BB962C8B-B14F-4D97-AF65-F5344CB8AC3E}">
        <p14:creationId xmlns:p14="http://schemas.microsoft.com/office/powerpoint/2010/main" val="38625415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8724" name="Text Box 4"/>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43" name="Text Box 7"/>
          <p:cNvSpPr txBox="1">
            <a:spLocks noChangeArrowheads="1"/>
          </p:cNvSpPr>
          <p:nvPr/>
        </p:nvSpPr>
        <p:spPr bwMode="auto">
          <a:xfrm>
            <a:off x="43434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39944" name="Text Box 8"/>
          <p:cNvSpPr txBox="1">
            <a:spLocks noChangeArrowheads="1"/>
          </p:cNvSpPr>
          <p:nvPr/>
        </p:nvSpPr>
        <p:spPr bwMode="auto">
          <a:xfrm>
            <a:off x="22860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39945" name="Text Box 9"/>
          <p:cNvSpPr txBox="1">
            <a:spLocks noChangeArrowheads="1"/>
          </p:cNvSpPr>
          <p:nvPr/>
        </p:nvSpPr>
        <p:spPr bwMode="auto">
          <a:xfrm>
            <a:off x="1441167" y="3276600"/>
            <a:ext cx="2832784"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39946" name="Text Box 10"/>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00"/>
                </a:solidFill>
                <a:latin typeface="Arial"/>
                <a:cs typeface="Arial"/>
              </a:rPr>
              <a:t>7 years</a:t>
            </a:r>
          </a:p>
        </p:txBody>
      </p:sp>
      <p:sp>
        <p:nvSpPr>
          <p:cNvPr id="39947" name="Text Box 11"/>
          <p:cNvSpPr txBox="1">
            <a:spLocks noChangeArrowheads="1"/>
          </p:cNvSpPr>
          <p:nvPr/>
        </p:nvSpPr>
        <p:spPr bwMode="auto">
          <a:xfrm>
            <a:off x="4556709" y="3276600"/>
            <a:ext cx="3347836"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
        <p:nvSpPr>
          <p:cNvPr id="39948" name="Text Box 12"/>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1000 years</a:t>
            </a:r>
          </a:p>
        </p:txBody>
      </p:sp>
      <p:sp>
        <p:nvSpPr>
          <p:cNvPr id="39950" name="Text Box 14"/>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39951" name="Text Box 15"/>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8736" name="Rectangle 17"/>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Post-</a:t>
            </a:r>
            <a:r>
              <a:rPr lang="en-US" sz="4000" b="1" dirty="0" err="1">
                <a:solidFill>
                  <a:srgbClr val="FFFF99"/>
                </a:solidFill>
                <a:latin typeface="Arial"/>
                <a:ea typeface="ＭＳ Ｐゴシック" charset="0"/>
                <a:cs typeface="Arial"/>
              </a:rPr>
              <a:t>Trib</a:t>
            </a: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158737" name="Text Box 18"/>
          <p:cNvSpPr txBox="1">
            <a:spLocks noChangeArrowheads="1"/>
          </p:cNvSpPr>
          <p:nvPr/>
        </p:nvSpPr>
        <p:spPr bwMode="auto">
          <a:xfrm>
            <a:off x="8382000"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a:cs typeface="Arial"/>
              </a:rPr>
              <a:t>208</a:t>
            </a:r>
            <a:endParaRPr lang="en-US" b="1">
              <a:solidFill>
                <a:srgbClr val="000000"/>
              </a:solidFill>
              <a:latin typeface="Arial"/>
              <a:cs typeface="Arial"/>
            </a:endParaRPr>
          </a:p>
        </p:txBody>
      </p:sp>
    </p:spTree>
    <p:extLst>
      <p:ext uri="{BB962C8B-B14F-4D97-AF65-F5344CB8AC3E}">
        <p14:creationId xmlns:p14="http://schemas.microsoft.com/office/powerpoint/2010/main" val="8450495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a:xfrm>
            <a:off x="685800" y="333375"/>
            <a:ext cx="7346917" cy="874713"/>
          </a:xfrm>
          <a:solidFill>
            <a:schemeClr val="accent2"/>
          </a:solidFill>
        </p:spPr>
        <p:txBody>
          <a:bodyPr/>
          <a:lstStyle/>
          <a:p>
            <a:r>
              <a:rPr lang="en-US" dirty="0">
                <a:solidFill>
                  <a:schemeClr val="bg1"/>
                </a:solidFill>
                <a:latin typeface="Arial" charset="0"/>
                <a:ea typeface="ＭＳ Ｐゴシック" charset="0"/>
                <a:cs typeface="Arial" charset="0"/>
              </a:rPr>
              <a:t>Why Am I </a:t>
            </a:r>
            <a:r>
              <a:rPr lang="en-US" i="1" dirty="0">
                <a:solidFill>
                  <a:schemeClr val="bg1"/>
                </a:solidFill>
                <a:latin typeface="Arial" charset="0"/>
                <a:ea typeface="ＭＳ Ｐゴシック" charset="0"/>
                <a:cs typeface="Arial" charset="0"/>
              </a:rPr>
              <a:t>Not </a:t>
            </a:r>
            <a:r>
              <a:rPr lang="en-US" i="1" dirty="0" err="1">
                <a:solidFill>
                  <a:schemeClr val="bg1"/>
                </a:solidFill>
                <a:latin typeface="Arial" charset="0"/>
                <a:ea typeface="ＭＳ Ｐゴシック" charset="0"/>
                <a:cs typeface="Arial" charset="0"/>
              </a:rPr>
              <a:t>Posttrib</a:t>
            </a:r>
            <a:r>
              <a:rPr lang="en-US" i="1" dirty="0">
                <a:solidFill>
                  <a:schemeClr val="bg1"/>
                </a:solidFill>
                <a:latin typeface="Arial" charset="0"/>
                <a:ea typeface="ＭＳ Ｐゴシック" charset="0"/>
                <a:cs typeface="Arial" charset="0"/>
              </a:rPr>
              <a:t>?</a:t>
            </a:r>
          </a:p>
        </p:txBody>
      </p:sp>
      <p:sp>
        <p:nvSpPr>
          <p:cNvPr id="681988" name="Rectangle 4"/>
          <p:cNvSpPr>
            <a:spLocks noChangeArrowheads="1"/>
          </p:cNvSpPr>
          <p:nvPr/>
        </p:nvSpPr>
        <p:spPr bwMode="auto">
          <a:xfrm>
            <a:off x="381000" y="1371600"/>
            <a:ext cx="8496300" cy="19812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3200" b="1">
                <a:solidFill>
                  <a:srgbClr val="FFFFFF"/>
                </a:solidFill>
                <a:effectLst>
                  <a:outerShdw blurRad="38100" dist="38100" dir="2700000" algn="tl">
                    <a:srgbClr val="000000"/>
                  </a:outerShdw>
                </a:effectLst>
                <a:latin typeface="Arial" charset="0"/>
                <a:ea typeface="ＭＳ Ｐゴシック" charset="0"/>
                <a:cs typeface="Arial" charset="0"/>
              </a:rPr>
              <a:t>8.	If posttrib, then sheep would already be separated from goats (Matt. 25:31-46).</a:t>
            </a:r>
          </a:p>
        </p:txBody>
      </p:sp>
      <p:sp>
        <p:nvSpPr>
          <p:cNvPr id="160772" name="Text Box 18"/>
          <p:cNvSpPr txBox="1">
            <a:spLocks noChangeArrowheads="1"/>
          </p:cNvSpPr>
          <p:nvPr/>
        </p:nvSpPr>
        <p:spPr bwMode="auto">
          <a:xfrm>
            <a:off x="8382000"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209</a:t>
            </a:r>
          </a:p>
          <a:p>
            <a:pPr defTabSz="914400" eaLnBrk="0" fontAlgn="base" hangingPunct="0">
              <a:spcBef>
                <a:spcPct val="0"/>
              </a:spcBef>
              <a:spcAft>
                <a:spcPct val="0"/>
              </a:spcAft>
            </a:pPr>
            <a:r>
              <a:rPr lang="en-US" b="1" dirty="0">
                <a:solidFill>
                  <a:srgbClr val="FFFFFF"/>
                </a:solidFill>
                <a:latin typeface="Arial" charset="0"/>
                <a:cs typeface="Arial" charset="0"/>
              </a:rPr>
              <a:t>435</a:t>
            </a:r>
            <a:endParaRPr lang="en-US" b="1" dirty="0">
              <a:solidFill>
                <a:srgbClr val="000000"/>
              </a:solidFill>
              <a:latin typeface="Arial" charset="0"/>
              <a:cs typeface="Arial" charset="0"/>
            </a:endParaRPr>
          </a:p>
        </p:txBody>
      </p:sp>
      <p:sp>
        <p:nvSpPr>
          <p:cNvPr id="5" name="Rectangle 4"/>
          <p:cNvSpPr>
            <a:spLocks noChangeArrowheads="1"/>
          </p:cNvSpPr>
          <p:nvPr/>
        </p:nvSpPr>
        <p:spPr bwMode="auto">
          <a:xfrm>
            <a:off x="381000" y="3124200"/>
            <a:ext cx="8458200" cy="37338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3200" b="1">
                <a:solidFill>
                  <a:srgbClr val="FFFFFF"/>
                </a:solidFill>
                <a:effectLst>
                  <a:outerShdw blurRad="38100" dist="38100" dir="2700000" algn="tl">
                    <a:srgbClr val="000000"/>
                  </a:outerShdw>
                </a:effectLst>
                <a:latin typeface="Arial" charset="0"/>
                <a:ea typeface="ＭＳ Ｐゴシック" charset="0"/>
                <a:cs typeface="Arial" charset="0"/>
              </a:rPr>
              <a:t>9.	Some people in the millennium will die (Isa. 65:20), but a posttrib rapture gives a glorified body to </a:t>
            </a:r>
            <a:r>
              <a:rPr lang="en-US" sz="3200" b="1" i="1">
                <a:solidFill>
                  <a:srgbClr val="FFFFFF"/>
                </a:solidFill>
                <a:effectLst>
                  <a:outerShdw blurRad="38100" dist="38100" dir="2700000" algn="tl">
                    <a:srgbClr val="000000"/>
                  </a:outerShdw>
                </a:effectLst>
                <a:latin typeface="Arial" charset="0"/>
                <a:ea typeface="ＭＳ Ｐゴシック" charset="0"/>
                <a:cs typeface="Arial" charset="0"/>
              </a:rPr>
              <a:t>all </a:t>
            </a:r>
            <a:r>
              <a:rPr lang="en-US" sz="3200" b="1">
                <a:solidFill>
                  <a:srgbClr val="FFFFFF"/>
                </a:solidFill>
                <a:effectLst>
                  <a:outerShdw blurRad="38100" dist="38100" dir="2700000" algn="tl">
                    <a:srgbClr val="000000"/>
                  </a:outerShdw>
                </a:effectLst>
                <a:latin typeface="Arial" charset="0"/>
                <a:ea typeface="ＭＳ Ｐゴシック" charset="0"/>
                <a:cs typeface="Arial" charset="0"/>
              </a:rPr>
              <a:t>believers; therefore, some people must trust Christ in the Tribulation and enter the Millennium in their mortal bodies.</a:t>
            </a:r>
          </a:p>
        </p:txBody>
      </p:sp>
    </p:spTree>
    <p:extLst>
      <p:ext uri="{BB962C8B-B14F-4D97-AF65-F5344CB8AC3E}">
        <p14:creationId xmlns:p14="http://schemas.microsoft.com/office/powerpoint/2010/main" val="23965353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6674"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6676" name="Text Box 1028"/>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51" name="Text Box 1031"/>
          <p:cNvSpPr txBox="1">
            <a:spLocks noChangeArrowheads="1"/>
          </p:cNvSpPr>
          <p:nvPr/>
        </p:nvSpPr>
        <p:spPr bwMode="auto">
          <a:xfrm>
            <a:off x="43434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236552" name="Text Box 1032"/>
          <p:cNvSpPr txBox="1">
            <a:spLocks noChangeArrowheads="1"/>
          </p:cNvSpPr>
          <p:nvPr/>
        </p:nvSpPr>
        <p:spPr bwMode="auto">
          <a:xfrm>
            <a:off x="22860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Raptures</a:t>
            </a:r>
            <a:endParaRPr lang="en-US" sz="3600">
              <a:solidFill>
                <a:srgbClr val="FFFFFF"/>
              </a:solidFill>
              <a:latin typeface="Arial"/>
              <a:cs typeface="Arial"/>
            </a:endParaRPr>
          </a:p>
        </p:txBody>
      </p:sp>
      <p:sp>
        <p:nvSpPr>
          <p:cNvPr id="236553" name="Text Box 1033"/>
          <p:cNvSpPr txBox="1">
            <a:spLocks noChangeArrowheads="1"/>
          </p:cNvSpPr>
          <p:nvPr/>
        </p:nvSpPr>
        <p:spPr bwMode="auto">
          <a:xfrm>
            <a:off x="1447799" y="3276600"/>
            <a:ext cx="2895601"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236554" name="Text Box 1034"/>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7 years</a:t>
            </a:r>
          </a:p>
        </p:txBody>
      </p:sp>
      <p:sp>
        <p:nvSpPr>
          <p:cNvPr id="236555" name="Text Box 1035"/>
          <p:cNvSpPr txBox="1">
            <a:spLocks noChangeArrowheads="1"/>
          </p:cNvSpPr>
          <p:nvPr/>
        </p:nvSpPr>
        <p:spPr bwMode="auto">
          <a:xfrm>
            <a:off x="4424597" y="3276600"/>
            <a:ext cx="3422074"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
        <p:nvSpPr>
          <p:cNvPr id="236556" name="Text Box 1036"/>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1000 years</a:t>
            </a:r>
          </a:p>
        </p:txBody>
      </p:sp>
      <p:sp>
        <p:nvSpPr>
          <p:cNvPr id="236557" name="Text Box 1037"/>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236558" name="Text Box 1038"/>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6688" name="Rectangle 1040"/>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Partial</a:t>
            </a:r>
            <a:r>
              <a:rPr lang="ru-RU"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6699" name="Text Box 18"/>
          <p:cNvSpPr txBox="1">
            <a:spLocks noChangeArrowheads="1"/>
          </p:cNvSpPr>
          <p:nvPr/>
        </p:nvSpPr>
        <p:spPr bwMode="auto">
          <a:xfrm>
            <a:off x="8382000"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a:cs typeface="Arial"/>
              </a:rPr>
              <a:t>208</a:t>
            </a:r>
            <a:endParaRPr lang="en-US" b="1">
              <a:solidFill>
                <a:srgbClr val="000000"/>
              </a:solidFill>
              <a:latin typeface="Arial"/>
              <a:cs typeface="Arial"/>
            </a:endParaRPr>
          </a:p>
        </p:txBody>
      </p:sp>
    </p:spTree>
    <p:extLst>
      <p:ext uri="{BB962C8B-B14F-4D97-AF65-F5344CB8AC3E}">
        <p14:creationId xmlns:p14="http://schemas.microsoft.com/office/powerpoint/2010/main" val="2836703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236553"/>
                                        </p:tgtEl>
                                        <p:attrNameLst>
                                          <p:attrName>style.visibility</p:attrName>
                                        </p:attrNameLst>
                                      </p:cBhvr>
                                      <p:to>
                                        <p:strVal val="visible"/>
                                      </p:to>
                                    </p:set>
                                    <p:anim calcmode="lin" valueType="num">
                                      <p:cBhvr>
                                        <p:cTn id="12" dur="500" fill="hold"/>
                                        <p:tgtEl>
                                          <p:spTgt spid="236553"/>
                                        </p:tgtEl>
                                        <p:attrNameLst>
                                          <p:attrName>ppt_w</p:attrName>
                                        </p:attrNameLst>
                                      </p:cBhvr>
                                      <p:tavLst>
                                        <p:tav tm="0">
                                          <p:val>
                                            <p:fltVal val="0"/>
                                          </p:val>
                                        </p:tav>
                                        <p:tav tm="100000">
                                          <p:val>
                                            <p:strVal val="#ppt_w"/>
                                          </p:val>
                                        </p:tav>
                                      </p:tavLst>
                                    </p:anim>
                                    <p:anim calcmode="lin" valueType="num">
                                      <p:cBhvr>
                                        <p:cTn id="13" dur="500" fill="hold"/>
                                        <p:tgtEl>
                                          <p:spTgt spid="23655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236554"/>
                                        </p:tgtEl>
                                        <p:attrNameLst>
                                          <p:attrName>style.visibility</p:attrName>
                                        </p:attrNameLst>
                                      </p:cBhvr>
                                      <p:to>
                                        <p:strVal val="visible"/>
                                      </p:to>
                                    </p:set>
                                    <p:anim calcmode="lin" valueType="num">
                                      <p:cBhvr>
                                        <p:cTn id="17" dur="500" fill="hold"/>
                                        <p:tgtEl>
                                          <p:spTgt spid="236554"/>
                                        </p:tgtEl>
                                        <p:attrNameLst>
                                          <p:attrName>ppt_w</p:attrName>
                                        </p:attrNameLst>
                                      </p:cBhvr>
                                      <p:tavLst>
                                        <p:tav tm="0">
                                          <p:val>
                                            <p:fltVal val="0"/>
                                          </p:val>
                                        </p:tav>
                                        <p:tav tm="100000">
                                          <p:val>
                                            <p:strVal val="#ppt_w"/>
                                          </p:val>
                                        </p:tav>
                                      </p:tavLst>
                                    </p:anim>
                                    <p:anim calcmode="lin" valueType="num">
                                      <p:cBhvr>
                                        <p:cTn id="18" dur="500" fill="hold"/>
                                        <p:tgtEl>
                                          <p:spTgt spid="236554"/>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236552"/>
                                        </p:tgtEl>
                                        <p:attrNameLst>
                                          <p:attrName>style.visibility</p:attrName>
                                        </p:attrNameLst>
                                      </p:cBhvr>
                                      <p:to>
                                        <p:strVal val="visible"/>
                                      </p:to>
                                    </p:set>
                                    <p:animEffect transition="in" filter="box(out)">
                                      <p:cBhvr>
                                        <p:cTn id="22" dur="500"/>
                                        <p:tgtEl>
                                          <p:spTgt spid="236552"/>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236549"/>
                                        </p:tgtEl>
                                        <p:attrNameLst>
                                          <p:attrName>style.visibility</p:attrName>
                                        </p:attrNameLst>
                                      </p:cBhvr>
                                      <p:to>
                                        <p:strVal val="visible"/>
                                      </p:to>
                                    </p:set>
                                    <p:anim calcmode="lin" valueType="num">
                                      <p:cBhvr additive="base">
                                        <p:cTn id="26" dur="500" fill="hold"/>
                                        <p:tgtEl>
                                          <p:spTgt spid="236549"/>
                                        </p:tgtEl>
                                        <p:attrNameLst>
                                          <p:attrName>ppt_x</p:attrName>
                                        </p:attrNameLst>
                                      </p:cBhvr>
                                      <p:tavLst>
                                        <p:tav tm="0">
                                          <p:val>
                                            <p:strVal val="#ppt_x"/>
                                          </p:val>
                                        </p:tav>
                                        <p:tav tm="100000">
                                          <p:val>
                                            <p:strVal val="#ppt_x"/>
                                          </p:val>
                                        </p:tav>
                                      </p:tavLst>
                                    </p:anim>
                                    <p:anim calcmode="lin" valueType="num">
                                      <p:cBhvr additive="base">
                                        <p:cTn id="27" dur="500" fill="hold"/>
                                        <p:tgtEl>
                                          <p:spTgt spid="236549"/>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236550"/>
                                        </p:tgtEl>
                                        <p:attrNameLst>
                                          <p:attrName>style.visibility</p:attrName>
                                        </p:attrNameLst>
                                      </p:cBhvr>
                                      <p:to>
                                        <p:strVal val="visible"/>
                                      </p:to>
                                    </p:set>
                                    <p:anim calcmode="lin" valueType="num">
                                      <p:cBhvr additive="base">
                                        <p:cTn id="31" dur="500" fill="hold"/>
                                        <p:tgtEl>
                                          <p:spTgt spid="236550"/>
                                        </p:tgtEl>
                                        <p:attrNameLst>
                                          <p:attrName>ppt_x</p:attrName>
                                        </p:attrNameLst>
                                      </p:cBhvr>
                                      <p:tavLst>
                                        <p:tav tm="0">
                                          <p:val>
                                            <p:strVal val="#ppt_x"/>
                                          </p:val>
                                        </p:tav>
                                        <p:tav tm="100000">
                                          <p:val>
                                            <p:strVal val="#ppt_x"/>
                                          </p:val>
                                        </p:tav>
                                      </p:tavLst>
                                    </p:anim>
                                    <p:anim calcmode="lin" valueType="num">
                                      <p:cBhvr additive="base">
                                        <p:cTn id="32" dur="500" fill="hold"/>
                                        <p:tgtEl>
                                          <p:spTgt spid="236550"/>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236551"/>
                                        </p:tgtEl>
                                        <p:attrNameLst>
                                          <p:attrName>style.visibility</p:attrName>
                                        </p:attrNameLst>
                                      </p:cBhvr>
                                      <p:to>
                                        <p:strVal val="visible"/>
                                      </p:to>
                                    </p:set>
                                    <p:anim calcmode="lin" valueType="num">
                                      <p:cBhvr additive="base">
                                        <p:cTn id="36" dur="500" fill="hold"/>
                                        <p:tgtEl>
                                          <p:spTgt spid="236551"/>
                                        </p:tgtEl>
                                        <p:attrNameLst>
                                          <p:attrName>ppt_x</p:attrName>
                                        </p:attrNameLst>
                                      </p:cBhvr>
                                      <p:tavLst>
                                        <p:tav tm="0">
                                          <p:val>
                                            <p:strVal val="#ppt_x"/>
                                          </p:val>
                                        </p:tav>
                                        <p:tav tm="100000">
                                          <p:val>
                                            <p:strVal val="#ppt_x"/>
                                          </p:val>
                                        </p:tav>
                                      </p:tavLst>
                                    </p:anim>
                                    <p:anim calcmode="lin" valueType="num">
                                      <p:cBhvr additive="base">
                                        <p:cTn id="37" dur="500" fill="hold"/>
                                        <p:tgtEl>
                                          <p:spTgt spid="236551"/>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236547"/>
                                        </p:tgtEl>
                                        <p:attrNameLst>
                                          <p:attrName>style.visibility</p:attrName>
                                        </p:attrNameLst>
                                      </p:cBhvr>
                                      <p:to>
                                        <p:strVal val="visible"/>
                                      </p:to>
                                    </p:set>
                                    <p:anim calcmode="lin" valueType="num">
                                      <p:cBhvr additive="base">
                                        <p:cTn id="41" dur="500" fill="hold"/>
                                        <p:tgtEl>
                                          <p:spTgt spid="236547"/>
                                        </p:tgtEl>
                                        <p:attrNameLst>
                                          <p:attrName>ppt_x</p:attrName>
                                        </p:attrNameLst>
                                      </p:cBhvr>
                                      <p:tavLst>
                                        <p:tav tm="0">
                                          <p:val>
                                            <p:strVal val="#ppt_x"/>
                                          </p:val>
                                        </p:tav>
                                        <p:tav tm="100000">
                                          <p:val>
                                            <p:strVal val="#ppt_x"/>
                                          </p:val>
                                        </p:tav>
                                      </p:tavLst>
                                    </p:anim>
                                    <p:anim calcmode="lin" valueType="num">
                                      <p:cBhvr additive="base">
                                        <p:cTn id="42" dur="500" fill="hold"/>
                                        <p:tgtEl>
                                          <p:spTgt spid="236547"/>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236555"/>
                                        </p:tgtEl>
                                        <p:attrNameLst>
                                          <p:attrName>style.visibility</p:attrName>
                                        </p:attrNameLst>
                                      </p:cBhvr>
                                      <p:to>
                                        <p:strVal val="visible"/>
                                      </p:to>
                                    </p:set>
                                    <p:anim calcmode="lin" valueType="num">
                                      <p:cBhvr>
                                        <p:cTn id="46" dur="500" fill="hold"/>
                                        <p:tgtEl>
                                          <p:spTgt spid="236555"/>
                                        </p:tgtEl>
                                        <p:attrNameLst>
                                          <p:attrName>ppt_w</p:attrName>
                                        </p:attrNameLst>
                                      </p:cBhvr>
                                      <p:tavLst>
                                        <p:tav tm="0">
                                          <p:val>
                                            <p:fltVal val="0"/>
                                          </p:val>
                                        </p:tav>
                                        <p:tav tm="100000">
                                          <p:val>
                                            <p:strVal val="#ppt_w"/>
                                          </p:val>
                                        </p:tav>
                                      </p:tavLst>
                                    </p:anim>
                                    <p:anim calcmode="lin" valueType="num">
                                      <p:cBhvr>
                                        <p:cTn id="47" dur="500" fill="hold"/>
                                        <p:tgtEl>
                                          <p:spTgt spid="2365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236556"/>
                                        </p:tgtEl>
                                        <p:attrNameLst>
                                          <p:attrName>style.visibility</p:attrName>
                                        </p:attrNameLst>
                                      </p:cBhvr>
                                      <p:to>
                                        <p:strVal val="visible"/>
                                      </p:to>
                                    </p:set>
                                    <p:anim calcmode="lin" valueType="num">
                                      <p:cBhvr>
                                        <p:cTn id="51" dur="500" fill="hold"/>
                                        <p:tgtEl>
                                          <p:spTgt spid="236556"/>
                                        </p:tgtEl>
                                        <p:attrNameLst>
                                          <p:attrName>ppt_w</p:attrName>
                                        </p:attrNameLst>
                                      </p:cBhvr>
                                      <p:tavLst>
                                        <p:tav tm="0">
                                          <p:val>
                                            <p:fltVal val="0"/>
                                          </p:val>
                                        </p:tav>
                                        <p:tav tm="100000">
                                          <p:val>
                                            <p:strVal val="#ppt_w"/>
                                          </p:val>
                                        </p:tav>
                                      </p:tavLst>
                                    </p:anim>
                                    <p:anim calcmode="lin" valueType="num">
                                      <p:cBhvr>
                                        <p:cTn id="52" dur="500" fill="hold"/>
                                        <p:tgtEl>
                                          <p:spTgt spid="23655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236558"/>
                                        </p:tgtEl>
                                        <p:attrNameLst>
                                          <p:attrName>style.visibility</p:attrName>
                                        </p:attrNameLst>
                                      </p:cBhvr>
                                      <p:to>
                                        <p:strVal val="visible"/>
                                      </p:to>
                                    </p:set>
                                    <p:anim calcmode="lin" valueType="num">
                                      <p:cBhvr additive="base">
                                        <p:cTn id="56" dur="500" fill="hold"/>
                                        <p:tgtEl>
                                          <p:spTgt spid="236558"/>
                                        </p:tgtEl>
                                        <p:attrNameLst>
                                          <p:attrName>ppt_x</p:attrName>
                                        </p:attrNameLst>
                                      </p:cBhvr>
                                      <p:tavLst>
                                        <p:tav tm="0">
                                          <p:val>
                                            <p:strVal val="#ppt_x"/>
                                          </p:val>
                                        </p:tav>
                                        <p:tav tm="100000">
                                          <p:val>
                                            <p:strVal val="#ppt_x"/>
                                          </p:val>
                                        </p:tav>
                                      </p:tavLst>
                                    </p:anim>
                                    <p:anim calcmode="lin" valueType="num">
                                      <p:cBhvr additive="base">
                                        <p:cTn id="57" dur="500" fill="hold"/>
                                        <p:tgtEl>
                                          <p:spTgt spid="236558"/>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236557"/>
                                        </p:tgtEl>
                                        <p:attrNameLst>
                                          <p:attrName>style.visibility</p:attrName>
                                        </p:attrNameLst>
                                      </p:cBhvr>
                                      <p:to>
                                        <p:strVal val="visible"/>
                                      </p:to>
                                    </p:set>
                                    <p:anim calcmode="lin" valueType="num">
                                      <p:cBhvr additive="base">
                                        <p:cTn id="61" dur="500" fill="hold"/>
                                        <p:tgtEl>
                                          <p:spTgt spid="236557"/>
                                        </p:tgtEl>
                                        <p:attrNameLst>
                                          <p:attrName>ppt_x</p:attrName>
                                        </p:attrNameLst>
                                      </p:cBhvr>
                                      <p:tavLst>
                                        <p:tav tm="0">
                                          <p:val>
                                            <p:strVal val="1+#ppt_w/2"/>
                                          </p:val>
                                        </p:tav>
                                        <p:tav tm="100000">
                                          <p:val>
                                            <p:strVal val="#ppt_x"/>
                                          </p:val>
                                        </p:tav>
                                      </p:tavLst>
                                    </p:anim>
                                    <p:anim calcmode="lin" valueType="num">
                                      <p:cBhvr additive="base">
                                        <p:cTn id="62" dur="500" fill="hold"/>
                                        <p:tgtEl>
                                          <p:spTgt spid="236557"/>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19000"/>
                            </p:stCondLst>
                            <p:childTnLst>
                              <p:par>
                                <p:cTn id="64" presetID="2" presetClass="entr" presetSubtype="1" fill="hold" grpId="0" nodeType="afterEffect">
                                  <p:stCondLst>
                                    <p:cond delay="1000"/>
                                  </p:stCondLst>
                                  <p:childTnLst>
                                    <p:set>
                                      <p:cBhvr>
                                        <p:cTn id="65" dur="1" fill="hold">
                                          <p:stCondLst>
                                            <p:cond delay="0"/>
                                          </p:stCondLst>
                                        </p:cTn>
                                        <p:tgtEl>
                                          <p:spTgt spid="236561"/>
                                        </p:tgtEl>
                                        <p:attrNameLst>
                                          <p:attrName>style.visibility</p:attrName>
                                        </p:attrNameLst>
                                      </p:cBhvr>
                                      <p:to>
                                        <p:strVal val="visible"/>
                                      </p:to>
                                    </p:set>
                                    <p:anim calcmode="lin" valueType="num">
                                      <p:cBhvr additive="base">
                                        <p:cTn id="66" dur="500" fill="hold"/>
                                        <p:tgtEl>
                                          <p:spTgt spid="236561"/>
                                        </p:tgtEl>
                                        <p:attrNameLst>
                                          <p:attrName>ppt_x</p:attrName>
                                        </p:attrNameLst>
                                      </p:cBhvr>
                                      <p:tavLst>
                                        <p:tav tm="0">
                                          <p:val>
                                            <p:strVal val="#ppt_x"/>
                                          </p:val>
                                        </p:tav>
                                        <p:tav tm="100000">
                                          <p:val>
                                            <p:strVal val="#ppt_x"/>
                                          </p:val>
                                        </p:tav>
                                      </p:tavLst>
                                    </p:anim>
                                    <p:anim calcmode="lin" valueType="num">
                                      <p:cBhvr additive="base">
                                        <p:cTn id="67" dur="500" fill="hold"/>
                                        <p:tgtEl>
                                          <p:spTgt spid="236561"/>
                                        </p:tgtEl>
                                        <p:attrNameLst>
                                          <p:attrName>ppt_y</p:attrName>
                                        </p:attrNameLst>
                                      </p:cBhvr>
                                      <p:tavLst>
                                        <p:tav tm="0">
                                          <p:val>
                                            <p:strVal val="0-#ppt_h/2"/>
                                          </p:val>
                                        </p:tav>
                                        <p:tav tm="100000">
                                          <p:val>
                                            <p:strVal val="#ppt_y"/>
                                          </p:val>
                                        </p:tav>
                                      </p:tavLst>
                                    </p:anim>
                                  </p:childTnLst>
                                </p:cTn>
                              </p:par>
                            </p:childTnLst>
                          </p:cTn>
                        </p:par>
                        <p:par>
                          <p:cTn id="68" fill="hold" nodeType="afterGroup">
                            <p:stCondLst>
                              <p:cond delay="20500"/>
                            </p:stCondLst>
                            <p:childTnLst>
                              <p:par>
                                <p:cTn id="69" presetID="2" presetClass="entr" presetSubtype="4" fill="hold" grpId="0" nodeType="afterEffect">
                                  <p:stCondLst>
                                    <p:cond delay="0"/>
                                  </p:stCondLst>
                                  <p:childTnLst>
                                    <p:set>
                                      <p:cBhvr>
                                        <p:cTn id="70" dur="1" fill="hold">
                                          <p:stCondLst>
                                            <p:cond delay="0"/>
                                          </p:stCondLst>
                                        </p:cTn>
                                        <p:tgtEl>
                                          <p:spTgt spid="236562"/>
                                        </p:tgtEl>
                                        <p:attrNameLst>
                                          <p:attrName>style.visibility</p:attrName>
                                        </p:attrNameLst>
                                      </p:cBhvr>
                                      <p:to>
                                        <p:strVal val="visible"/>
                                      </p:to>
                                    </p:set>
                                    <p:anim calcmode="lin" valueType="num">
                                      <p:cBhvr additive="base">
                                        <p:cTn id="71" dur="500" fill="hold"/>
                                        <p:tgtEl>
                                          <p:spTgt spid="236562"/>
                                        </p:tgtEl>
                                        <p:attrNameLst>
                                          <p:attrName>ppt_x</p:attrName>
                                        </p:attrNameLst>
                                      </p:cBhvr>
                                      <p:tavLst>
                                        <p:tav tm="0">
                                          <p:val>
                                            <p:strVal val="#ppt_x"/>
                                          </p:val>
                                        </p:tav>
                                        <p:tav tm="100000">
                                          <p:val>
                                            <p:strVal val="#ppt_x"/>
                                          </p:val>
                                        </p:tav>
                                      </p:tavLst>
                                    </p:anim>
                                    <p:anim calcmode="lin" valueType="num">
                                      <p:cBhvr additive="base">
                                        <p:cTn id="72" dur="500" fill="hold"/>
                                        <p:tgtEl>
                                          <p:spTgt spid="236562"/>
                                        </p:tgtEl>
                                        <p:attrNameLst>
                                          <p:attrName>ppt_y</p:attrName>
                                        </p:attrNameLst>
                                      </p:cBhvr>
                                      <p:tavLst>
                                        <p:tav tm="0">
                                          <p:val>
                                            <p:strVal val="1+#ppt_h/2"/>
                                          </p:val>
                                        </p:tav>
                                        <p:tav tm="100000">
                                          <p:val>
                                            <p:strVal val="#ppt_y"/>
                                          </p:val>
                                        </p:tav>
                                      </p:tavLst>
                                    </p:anim>
                                  </p:childTnLst>
                                </p:cTn>
                              </p:par>
                            </p:childTnLst>
                          </p:cTn>
                        </p:par>
                        <p:par>
                          <p:cTn id="73" fill="hold" nodeType="afterGroup">
                            <p:stCondLst>
                              <p:cond delay="21000"/>
                            </p:stCondLst>
                            <p:childTnLst>
                              <p:par>
                                <p:cTn id="74" presetID="2" presetClass="entr" presetSubtype="1" fill="hold" grpId="0" nodeType="afterEffect">
                                  <p:stCondLst>
                                    <p:cond delay="1000"/>
                                  </p:stCondLst>
                                  <p:childTnLst>
                                    <p:set>
                                      <p:cBhvr>
                                        <p:cTn id="75" dur="1" fill="hold">
                                          <p:stCondLst>
                                            <p:cond delay="0"/>
                                          </p:stCondLst>
                                        </p:cTn>
                                        <p:tgtEl>
                                          <p:spTgt spid="236563"/>
                                        </p:tgtEl>
                                        <p:attrNameLst>
                                          <p:attrName>style.visibility</p:attrName>
                                        </p:attrNameLst>
                                      </p:cBhvr>
                                      <p:to>
                                        <p:strVal val="visible"/>
                                      </p:to>
                                    </p:set>
                                    <p:anim calcmode="lin" valueType="num">
                                      <p:cBhvr additive="base">
                                        <p:cTn id="76" dur="500" fill="hold"/>
                                        <p:tgtEl>
                                          <p:spTgt spid="236563"/>
                                        </p:tgtEl>
                                        <p:attrNameLst>
                                          <p:attrName>ppt_x</p:attrName>
                                        </p:attrNameLst>
                                      </p:cBhvr>
                                      <p:tavLst>
                                        <p:tav tm="0">
                                          <p:val>
                                            <p:strVal val="#ppt_x"/>
                                          </p:val>
                                        </p:tav>
                                        <p:tav tm="100000">
                                          <p:val>
                                            <p:strVal val="#ppt_x"/>
                                          </p:val>
                                        </p:tav>
                                      </p:tavLst>
                                    </p:anim>
                                    <p:anim calcmode="lin" valueType="num">
                                      <p:cBhvr additive="base">
                                        <p:cTn id="77" dur="500" fill="hold"/>
                                        <p:tgtEl>
                                          <p:spTgt spid="23656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22500"/>
                            </p:stCondLst>
                            <p:childTnLst>
                              <p:par>
                                <p:cTn id="79" presetID="2" presetClass="entr" presetSubtype="4" fill="hold" grpId="0" nodeType="afterEffect">
                                  <p:stCondLst>
                                    <p:cond delay="0"/>
                                  </p:stCondLst>
                                  <p:childTnLst>
                                    <p:set>
                                      <p:cBhvr>
                                        <p:cTn id="80" dur="1" fill="hold">
                                          <p:stCondLst>
                                            <p:cond delay="0"/>
                                          </p:stCondLst>
                                        </p:cTn>
                                        <p:tgtEl>
                                          <p:spTgt spid="236564"/>
                                        </p:tgtEl>
                                        <p:attrNameLst>
                                          <p:attrName>style.visibility</p:attrName>
                                        </p:attrNameLst>
                                      </p:cBhvr>
                                      <p:to>
                                        <p:strVal val="visible"/>
                                      </p:to>
                                    </p:set>
                                    <p:anim calcmode="lin" valueType="num">
                                      <p:cBhvr additive="base">
                                        <p:cTn id="81" dur="500" fill="hold"/>
                                        <p:tgtEl>
                                          <p:spTgt spid="236564"/>
                                        </p:tgtEl>
                                        <p:attrNameLst>
                                          <p:attrName>ppt_x</p:attrName>
                                        </p:attrNameLst>
                                      </p:cBhvr>
                                      <p:tavLst>
                                        <p:tav tm="0">
                                          <p:val>
                                            <p:strVal val="#ppt_x"/>
                                          </p:val>
                                        </p:tav>
                                        <p:tav tm="100000">
                                          <p:val>
                                            <p:strVal val="#ppt_x"/>
                                          </p:val>
                                        </p:tav>
                                      </p:tavLst>
                                    </p:anim>
                                    <p:anim calcmode="lin" valueType="num">
                                      <p:cBhvr additive="base">
                                        <p:cTn id="82" dur="500" fill="hold"/>
                                        <p:tgtEl>
                                          <p:spTgt spid="236564"/>
                                        </p:tgtEl>
                                        <p:attrNameLst>
                                          <p:attrName>ppt_y</p:attrName>
                                        </p:attrNameLst>
                                      </p:cBhvr>
                                      <p:tavLst>
                                        <p:tav tm="0">
                                          <p:val>
                                            <p:strVal val="1+#ppt_h/2"/>
                                          </p:val>
                                        </p:tav>
                                        <p:tav tm="100000">
                                          <p:val>
                                            <p:strVal val="#ppt_y"/>
                                          </p:val>
                                        </p:tav>
                                      </p:tavLst>
                                    </p:anim>
                                  </p:childTnLst>
                                </p:cTn>
                              </p:par>
                            </p:childTnLst>
                          </p:cTn>
                        </p:par>
                        <p:par>
                          <p:cTn id="83" fill="hold" nodeType="afterGroup">
                            <p:stCondLst>
                              <p:cond delay="23000"/>
                            </p:stCondLst>
                            <p:childTnLst>
                              <p:par>
                                <p:cTn id="84" presetID="2" presetClass="entr" presetSubtype="1" fill="hold" grpId="0" nodeType="afterEffect">
                                  <p:stCondLst>
                                    <p:cond delay="1000"/>
                                  </p:stCondLst>
                                  <p:childTnLst>
                                    <p:set>
                                      <p:cBhvr>
                                        <p:cTn id="85" dur="1" fill="hold">
                                          <p:stCondLst>
                                            <p:cond delay="0"/>
                                          </p:stCondLst>
                                        </p:cTn>
                                        <p:tgtEl>
                                          <p:spTgt spid="236565"/>
                                        </p:tgtEl>
                                        <p:attrNameLst>
                                          <p:attrName>style.visibility</p:attrName>
                                        </p:attrNameLst>
                                      </p:cBhvr>
                                      <p:to>
                                        <p:strVal val="visible"/>
                                      </p:to>
                                    </p:set>
                                    <p:anim calcmode="lin" valueType="num">
                                      <p:cBhvr additive="base">
                                        <p:cTn id="86" dur="500" fill="hold"/>
                                        <p:tgtEl>
                                          <p:spTgt spid="236565"/>
                                        </p:tgtEl>
                                        <p:attrNameLst>
                                          <p:attrName>ppt_x</p:attrName>
                                        </p:attrNameLst>
                                      </p:cBhvr>
                                      <p:tavLst>
                                        <p:tav tm="0">
                                          <p:val>
                                            <p:strVal val="#ppt_x"/>
                                          </p:val>
                                        </p:tav>
                                        <p:tav tm="100000">
                                          <p:val>
                                            <p:strVal val="#ppt_x"/>
                                          </p:val>
                                        </p:tav>
                                      </p:tavLst>
                                    </p:anim>
                                    <p:anim calcmode="lin" valueType="num">
                                      <p:cBhvr additive="base">
                                        <p:cTn id="87" dur="500" fill="hold"/>
                                        <p:tgtEl>
                                          <p:spTgt spid="236565"/>
                                        </p:tgtEl>
                                        <p:attrNameLst>
                                          <p:attrName>ppt_y</p:attrName>
                                        </p:attrNameLst>
                                      </p:cBhvr>
                                      <p:tavLst>
                                        <p:tav tm="0">
                                          <p:val>
                                            <p:strVal val="0-#ppt_h/2"/>
                                          </p:val>
                                        </p:tav>
                                        <p:tav tm="100000">
                                          <p:val>
                                            <p:strVal val="#ppt_y"/>
                                          </p:val>
                                        </p:tav>
                                      </p:tavLst>
                                    </p:anim>
                                  </p:childTnLst>
                                </p:cTn>
                              </p:par>
                            </p:childTnLst>
                          </p:cTn>
                        </p:par>
                        <p:par>
                          <p:cTn id="88" fill="hold" nodeType="afterGroup">
                            <p:stCondLst>
                              <p:cond delay="24500"/>
                            </p:stCondLst>
                            <p:childTnLst>
                              <p:par>
                                <p:cTn id="89" presetID="2" presetClass="entr" presetSubtype="4" fill="hold" grpId="0" nodeType="afterEffect">
                                  <p:stCondLst>
                                    <p:cond delay="0"/>
                                  </p:stCondLst>
                                  <p:childTnLst>
                                    <p:set>
                                      <p:cBhvr>
                                        <p:cTn id="90" dur="1" fill="hold">
                                          <p:stCondLst>
                                            <p:cond delay="0"/>
                                          </p:stCondLst>
                                        </p:cTn>
                                        <p:tgtEl>
                                          <p:spTgt spid="236566"/>
                                        </p:tgtEl>
                                        <p:attrNameLst>
                                          <p:attrName>style.visibility</p:attrName>
                                        </p:attrNameLst>
                                      </p:cBhvr>
                                      <p:to>
                                        <p:strVal val="visible"/>
                                      </p:to>
                                    </p:set>
                                    <p:anim calcmode="lin" valueType="num">
                                      <p:cBhvr additive="base">
                                        <p:cTn id="91" dur="500" fill="hold"/>
                                        <p:tgtEl>
                                          <p:spTgt spid="236566"/>
                                        </p:tgtEl>
                                        <p:attrNameLst>
                                          <p:attrName>ppt_x</p:attrName>
                                        </p:attrNameLst>
                                      </p:cBhvr>
                                      <p:tavLst>
                                        <p:tav tm="0">
                                          <p:val>
                                            <p:strVal val="#ppt_x"/>
                                          </p:val>
                                        </p:tav>
                                        <p:tav tm="100000">
                                          <p:val>
                                            <p:strVal val="#ppt_x"/>
                                          </p:val>
                                        </p:tav>
                                      </p:tavLst>
                                    </p:anim>
                                    <p:anim calcmode="lin" valueType="num">
                                      <p:cBhvr additive="base">
                                        <p:cTn id="92" dur="500" fill="hold"/>
                                        <p:tgtEl>
                                          <p:spTgt spid="236566"/>
                                        </p:tgtEl>
                                        <p:attrNameLst>
                                          <p:attrName>ppt_y</p:attrName>
                                        </p:attrNameLst>
                                      </p:cBhvr>
                                      <p:tavLst>
                                        <p:tav tm="0">
                                          <p:val>
                                            <p:strVal val="1+#ppt_h/2"/>
                                          </p:val>
                                        </p:tav>
                                        <p:tav tm="100000">
                                          <p:val>
                                            <p:strVal val="#ppt_y"/>
                                          </p:val>
                                        </p:tav>
                                      </p:tavLst>
                                    </p:anim>
                                  </p:childTnLst>
                                </p:cTn>
                              </p:par>
                            </p:childTnLst>
                          </p:cTn>
                        </p:par>
                        <p:par>
                          <p:cTn id="93" fill="hold" nodeType="afterGroup">
                            <p:stCondLst>
                              <p:cond delay="25000"/>
                            </p:stCondLst>
                            <p:childTnLst>
                              <p:par>
                                <p:cTn id="94" presetID="2" presetClass="entr" presetSubtype="1" fill="hold" grpId="0" nodeType="afterEffect">
                                  <p:stCondLst>
                                    <p:cond delay="1000"/>
                                  </p:stCondLst>
                                  <p:childTnLst>
                                    <p:set>
                                      <p:cBhvr>
                                        <p:cTn id="95" dur="1" fill="hold">
                                          <p:stCondLst>
                                            <p:cond delay="0"/>
                                          </p:stCondLst>
                                        </p:cTn>
                                        <p:tgtEl>
                                          <p:spTgt spid="236567"/>
                                        </p:tgtEl>
                                        <p:attrNameLst>
                                          <p:attrName>style.visibility</p:attrName>
                                        </p:attrNameLst>
                                      </p:cBhvr>
                                      <p:to>
                                        <p:strVal val="visible"/>
                                      </p:to>
                                    </p:set>
                                    <p:anim calcmode="lin" valueType="num">
                                      <p:cBhvr additive="base">
                                        <p:cTn id="96" dur="500" fill="hold"/>
                                        <p:tgtEl>
                                          <p:spTgt spid="236567"/>
                                        </p:tgtEl>
                                        <p:attrNameLst>
                                          <p:attrName>ppt_x</p:attrName>
                                        </p:attrNameLst>
                                      </p:cBhvr>
                                      <p:tavLst>
                                        <p:tav tm="0">
                                          <p:val>
                                            <p:strVal val="#ppt_x"/>
                                          </p:val>
                                        </p:tav>
                                        <p:tav tm="100000">
                                          <p:val>
                                            <p:strVal val="#ppt_x"/>
                                          </p:val>
                                        </p:tav>
                                      </p:tavLst>
                                    </p:anim>
                                    <p:anim calcmode="lin" valueType="num">
                                      <p:cBhvr additive="base">
                                        <p:cTn id="97" dur="500" fill="hold"/>
                                        <p:tgtEl>
                                          <p:spTgt spid="236567"/>
                                        </p:tgtEl>
                                        <p:attrNameLst>
                                          <p:attrName>ppt_y</p:attrName>
                                        </p:attrNameLst>
                                      </p:cBhvr>
                                      <p:tavLst>
                                        <p:tav tm="0">
                                          <p:val>
                                            <p:strVal val="0-#ppt_h/2"/>
                                          </p:val>
                                        </p:tav>
                                        <p:tav tm="100000">
                                          <p:val>
                                            <p:strVal val="#ppt_y"/>
                                          </p:val>
                                        </p:tav>
                                      </p:tavLst>
                                    </p:anim>
                                  </p:childTnLst>
                                </p:cTn>
                              </p:par>
                            </p:childTnLst>
                          </p:cTn>
                        </p:par>
                        <p:par>
                          <p:cTn id="98" fill="hold" nodeType="afterGroup">
                            <p:stCondLst>
                              <p:cond delay="26500"/>
                            </p:stCondLst>
                            <p:childTnLst>
                              <p:par>
                                <p:cTn id="99" presetID="2" presetClass="entr" presetSubtype="4" fill="hold" grpId="0" nodeType="afterEffect">
                                  <p:stCondLst>
                                    <p:cond delay="0"/>
                                  </p:stCondLst>
                                  <p:childTnLst>
                                    <p:set>
                                      <p:cBhvr>
                                        <p:cTn id="100" dur="1" fill="hold">
                                          <p:stCondLst>
                                            <p:cond delay="0"/>
                                          </p:stCondLst>
                                        </p:cTn>
                                        <p:tgtEl>
                                          <p:spTgt spid="236568"/>
                                        </p:tgtEl>
                                        <p:attrNameLst>
                                          <p:attrName>style.visibility</p:attrName>
                                        </p:attrNameLst>
                                      </p:cBhvr>
                                      <p:to>
                                        <p:strVal val="visible"/>
                                      </p:to>
                                    </p:set>
                                    <p:anim calcmode="lin" valueType="num">
                                      <p:cBhvr additive="base">
                                        <p:cTn id="101" dur="500" fill="hold"/>
                                        <p:tgtEl>
                                          <p:spTgt spid="236568"/>
                                        </p:tgtEl>
                                        <p:attrNameLst>
                                          <p:attrName>ppt_x</p:attrName>
                                        </p:attrNameLst>
                                      </p:cBhvr>
                                      <p:tavLst>
                                        <p:tav tm="0">
                                          <p:val>
                                            <p:strVal val="#ppt_x"/>
                                          </p:val>
                                        </p:tav>
                                        <p:tav tm="100000">
                                          <p:val>
                                            <p:strVal val="#ppt_x"/>
                                          </p:val>
                                        </p:tav>
                                      </p:tavLst>
                                    </p:anim>
                                    <p:anim calcmode="lin" valueType="num">
                                      <p:cBhvr additive="base">
                                        <p:cTn id="102" dur="500" fill="hold"/>
                                        <p:tgtEl>
                                          <p:spTgt spid="236568"/>
                                        </p:tgtEl>
                                        <p:attrNameLst>
                                          <p:attrName>ppt_y</p:attrName>
                                        </p:attrNameLst>
                                      </p:cBhvr>
                                      <p:tavLst>
                                        <p:tav tm="0">
                                          <p:val>
                                            <p:strVal val="1+#ppt_h/2"/>
                                          </p:val>
                                        </p:tav>
                                        <p:tav tm="100000">
                                          <p:val>
                                            <p:strVal val="#ppt_y"/>
                                          </p:val>
                                        </p:tav>
                                      </p:tavLst>
                                    </p:anim>
                                  </p:childTnLst>
                                </p:cTn>
                              </p:par>
                            </p:childTnLst>
                          </p:cTn>
                        </p:par>
                        <p:par>
                          <p:cTn id="103" fill="hold" nodeType="afterGroup">
                            <p:stCondLst>
                              <p:cond delay="27000"/>
                            </p:stCondLst>
                            <p:childTnLst>
                              <p:par>
                                <p:cTn id="104" presetID="2" presetClass="entr" presetSubtype="1" fill="hold" grpId="0" nodeType="afterEffect">
                                  <p:stCondLst>
                                    <p:cond delay="1000"/>
                                  </p:stCondLst>
                                  <p:childTnLst>
                                    <p:set>
                                      <p:cBhvr>
                                        <p:cTn id="105" dur="1" fill="hold">
                                          <p:stCondLst>
                                            <p:cond delay="0"/>
                                          </p:stCondLst>
                                        </p:cTn>
                                        <p:tgtEl>
                                          <p:spTgt spid="236569"/>
                                        </p:tgtEl>
                                        <p:attrNameLst>
                                          <p:attrName>style.visibility</p:attrName>
                                        </p:attrNameLst>
                                      </p:cBhvr>
                                      <p:to>
                                        <p:strVal val="visible"/>
                                      </p:to>
                                    </p:set>
                                    <p:anim calcmode="lin" valueType="num">
                                      <p:cBhvr additive="base">
                                        <p:cTn id="106" dur="500" fill="hold"/>
                                        <p:tgtEl>
                                          <p:spTgt spid="236569"/>
                                        </p:tgtEl>
                                        <p:attrNameLst>
                                          <p:attrName>ppt_x</p:attrName>
                                        </p:attrNameLst>
                                      </p:cBhvr>
                                      <p:tavLst>
                                        <p:tav tm="0">
                                          <p:val>
                                            <p:strVal val="#ppt_x"/>
                                          </p:val>
                                        </p:tav>
                                        <p:tav tm="100000">
                                          <p:val>
                                            <p:strVal val="#ppt_x"/>
                                          </p:val>
                                        </p:tav>
                                      </p:tavLst>
                                    </p:anim>
                                    <p:anim calcmode="lin" valueType="num">
                                      <p:cBhvr additive="base">
                                        <p:cTn id="107" dur="500" fill="hold"/>
                                        <p:tgtEl>
                                          <p:spTgt spid="236569"/>
                                        </p:tgtEl>
                                        <p:attrNameLst>
                                          <p:attrName>ppt_y</p:attrName>
                                        </p:attrNameLst>
                                      </p:cBhvr>
                                      <p:tavLst>
                                        <p:tav tm="0">
                                          <p:val>
                                            <p:strVal val="0-#ppt_h/2"/>
                                          </p:val>
                                        </p:tav>
                                        <p:tav tm="100000">
                                          <p:val>
                                            <p:strVal val="#ppt_y"/>
                                          </p:val>
                                        </p:tav>
                                      </p:tavLst>
                                    </p:anim>
                                  </p:childTnLst>
                                </p:cTn>
                              </p:par>
                            </p:childTnLst>
                          </p:cTn>
                        </p:par>
                        <p:par>
                          <p:cTn id="108" fill="hold" nodeType="afterGroup">
                            <p:stCondLst>
                              <p:cond delay="28500"/>
                            </p:stCondLst>
                            <p:childTnLst>
                              <p:par>
                                <p:cTn id="109" presetID="2" presetClass="entr" presetSubtype="4" fill="hold" grpId="0" nodeType="afterEffect">
                                  <p:stCondLst>
                                    <p:cond delay="0"/>
                                  </p:stCondLst>
                                  <p:childTnLst>
                                    <p:set>
                                      <p:cBhvr>
                                        <p:cTn id="110" dur="1" fill="hold">
                                          <p:stCondLst>
                                            <p:cond delay="0"/>
                                          </p:stCondLst>
                                        </p:cTn>
                                        <p:tgtEl>
                                          <p:spTgt spid="236570"/>
                                        </p:tgtEl>
                                        <p:attrNameLst>
                                          <p:attrName>style.visibility</p:attrName>
                                        </p:attrNameLst>
                                      </p:cBhvr>
                                      <p:to>
                                        <p:strVal val="visible"/>
                                      </p:to>
                                    </p:set>
                                    <p:anim calcmode="lin" valueType="num">
                                      <p:cBhvr additive="base">
                                        <p:cTn id="111" dur="500" fill="hold"/>
                                        <p:tgtEl>
                                          <p:spTgt spid="236570"/>
                                        </p:tgtEl>
                                        <p:attrNameLst>
                                          <p:attrName>ppt_x</p:attrName>
                                        </p:attrNameLst>
                                      </p:cBhvr>
                                      <p:tavLst>
                                        <p:tav tm="0">
                                          <p:val>
                                            <p:strVal val="#ppt_x"/>
                                          </p:val>
                                        </p:tav>
                                        <p:tav tm="100000">
                                          <p:val>
                                            <p:strVal val="#ppt_x"/>
                                          </p:val>
                                        </p:tav>
                                      </p:tavLst>
                                    </p:anim>
                                    <p:anim calcmode="lin" valueType="num">
                                      <p:cBhvr additive="base">
                                        <p:cTn id="112" dur="500" fill="hold"/>
                                        <p:tgtEl>
                                          <p:spTgt spid="2365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1" grpId="0" autoUpdateAnimBg="0"/>
      <p:bldP spid="236552" grpId="0" autoUpdateAnimBg="0"/>
      <p:bldP spid="236553" grpId="0"/>
      <p:bldP spid="236554" grpId="0" autoUpdateAnimBg="0"/>
      <p:bldP spid="236555" grpId="0"/>
      <p:bldP spid="236556" grpId="0" autoUpdateAnimBg="0"/>
      <p:bldP spid="236557" grpId="0" autoUpdateAnimBg="0"/>
      <p:bldP spid="236558" grpId="0" autoUpdateAnimBg="0"/>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pic>
        <p:nvPicPr>
          <p:cNvPr id="1217538" name="Picture 17" descr="blu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0"/>
            <a:ext cx="913765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7539" name="Line 1026"/>
          <p:cNvSpPr>
            <a:spLocks noChangeShapeType="1"/>
          </p:cNvSpPr>
          <p:nvPr/>
        </p:nvSpPr>
        <p:spPr bwMode="auto">
          <a:xfrm>
            <a:off x="1011238" y="4114800"/>
            <a:ext cx="7208837"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17541" name="Text Box 1028"/>
          <p:cNvSpPr txBox="1">
            <a:spLocks noChangeArrowheads="1"/>
          </p:cNvSpPr>
          <p:nvPr/>
        </p:nvSpPr>
        <p:spPr bwMode="auto">
          <a:xfrm rot="-5400000">
            <a:off x="-879474" y="3822700"/>
            <a:ext cx="325755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b="1">
                <a:solidFill>
                  <a:srgbClr val="FFFFFF"/>
                </a:solidFill>
                <a:latin typeface="Arial" charset="0"/>
                <a:cs typeface="Arial" charset="0"/>
              </a:rPr>
              <a:t>Church Age</a:t>
            </a:r>
            <a:endParaRPr lang="en-US" sz="4000">
              <a:solidFill>
                <a:srgbClr val="FFFFFF"/>
              </a:solidFill>
              <a:latin typeface="Arial" charset="0"/>
              <a:cs typeface="Arial" charset="0"/>
            </a:endParaRPr>
          </a:p>
        </p:txBody>
      </p:sp>
      <p:sp>
        <p:nvSpPr>
          <p:cNvPr id="234503" name="Text Box 1031"/>
          <p:cNvSpPr txBox="1">
            <a:spLocks noChangeArrowheads="1"/>
          </p:cNvSpPr>
          <p:nvPr/>
        </p:nvSpPr>
        <p:spPr bwMode="auto">
          <a:xfrm>
            <a:off x="4400550" y="1095375"/>
            <a:ext cx="2116138" cy="132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b="1">
                <a:solidFill>
                  <a:srgbClr val="00CCFF"/>
                </a:solidFill>
                <a:latin typeface="Arial" charset="0"/>
                <a:cs typeface="Arial" charset="0"/>
              </a:rPr>
              <a:t>Second Coming</a:t>
            </a:r>
            <a:endParaRPr lang="en-US" sz="4000">
              <a:solidFill>
                <a:srgbClr val="000000"/>
              </a:solidFill>
              <a:latin typeface="Arial" charset="0"/>
              <a:cs typeface="Arial" charset="0"/>
            </a:endParaRPr>
          </a:p>
        </p:txBody>
      </p:sp>
      <p:sp>
        <p:nvSpPr>
          <p:cNvPr id="234504" name="Text Box 1032"/>
          <p:cNvSpPr txBox="1">
            <a:spLocks noChangeArrowheads="1"/>
          </p:cNvSpPr>
          <p:nvPr/>
        </p:nvSpPr>
        <p:spPr bwMode="auto">
          <a:xfrm>
            <a:off x="1547813" y="1095375"/>
            <a:ext cx="3133725" cy="131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b="1">
                <a:solidFill>
                  <a:srgbClr val="00CCFF"/>
                </a:solidFill>
                <a:latin typeface="Arial" charset="0"/>
                <a:cs typeface="Arial" charset="0"/>
              </a:rPr>
              <a:t>Pre-Wrath</a:t>
            </a:r>
            <a:br>
              <a:rPr lang="en-US" sz="4000" b="1">
                <a:solidFill>
                  <a:srgbClr val="00CCFF"/>
                </a:solidFill>
                <a:latin typeface="Arial" charset="0"/>
                <a:cs typeface="Arial" charset="0"/>
              </a:rPr>
            </a:br>
            <a:r>
              <a:rPr lang="en-US" sz="4000" b="1">
                <a:solidFill>
                  <a:srgbClr val="00CCFF"/>
                </a:solidFill>
                <a:latin typeface="Arial" charset="0"/>
                <a:cs typeface="Arial" charset="0"/>
              </a:rPr>
              <a:t>Rapture</a:t>
            </a:r>
            <a:endParaRPr lang="en-US" sz="4000">
              <a:solidFill>
                <a:srgbClr val="FFFFFF"/>
              </a:solidFill>
              <a:latin typeface="Arial" charset="0"/>
              <a:cs typeface="Arial" charset="0"/>
            </a:endParaRPr>
          </a:p>
        </p:txBody>
      </p:sp>
      <p:sp>
        <p:nvSpPr>
          <p:cNvPr id="234505" name="Text Box 1033"/>
          <p:cNvSpPr txBox="1">
            <a:spLocks noChangeArrowheads="1"/>
          </p:cNvSpPr>
          <p:nvPr/>
        </p:nvSpPr>
        <p:spPr bwMode="auto">
          <a:xfrm>
            <a:off x="2344738" y="2667000"/>
            <a:ext cx="941387" cy="1016000"/>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a:solidFill>
                  <a:srgbClr val="FFFFFF"/>
                </a:solidFill>
                <a:latin typeface="Arial" charset="0"/>
                <a:cs typeface="Arial" charset="0"/>
              </a:rPr>
              <a:t>Great</a:t>
            </a:r>
            <a:br>
              <a:rPr lang="en-US" sz="2000">
                <a:solidFill>
                  <a:srgbClr val="FFFFFF"/>
                </a:solidFill>
                <a:latin typeface="Arial" charset="0"/>
                <a:cs typeface="Arial" charset="0"/>
              </a:rPr>
            </a:br>
            <a:r>
              <a:rPr lang="en-US" sz="2000">
                <a:solidFill>
                  <a:srgbClr val="FFFFFF"/>
                </a:solidFill>
                <a:latin typeface="Arial" charset="0"/>
                <a:cs typeface="Arial" charset="0"/>
              </a:rPr>
              <a:t>Tribu-lation</a:t>
            </a:r>
            <a:endParaRPr lang="en-US" sz="2000">
              <a:solidFill>
                <a:srgbClr val="000000"/>
              </a:solidFill>
              <a:latin typeface="Arial" charset="0"/>
              <a:cs typeface="Arial" charset="0"/>
            </a:endParaRPr>
          </a:p>
        </p:txBody>
      </p:sp>
      <p:sp>
        <p:nvSpPr>
          <p:cNvPr id="234506" name="Text Box 1034"/>
          <p:cNvSpPr txBox="1">
            <a:spLocks noChangeArrowheads="1"/>
          </p:cNvSpPr>
          <p:nvPr/>
        </p:nvSpPr>
        <p:spPr bwMode="auto">
          <a:xfrm>
            <a:off x="1116013" y="5791200"/>
            <a:ext cx="317341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dirty="0">
                <a:solidFill>
                  <a:srgbClr val="FFFF00"/>
                </a:solidFill>
                <a:latin typeface="Arial" charset="0"/>
                <a:cs typeface="Arial" charset="0"/>
              </a:rPr>
              <a:t>7 years</a:t>
            </a:r>
          </a:p>
        </p:txBody>
      </p:sp>
      <p:sp>
        <p:nvSpPr>
          <p:cNvPr id="234507" name="Text Box 1035"/>
          <p:cNvSpPr txBox="1">
            <a:spLocks noChangeArrowheads="1"/>
          </p:cNvSpPr>
          <p:nvPr/>
        </p:nvSpPr>
        <p:spPr bwMode="auto">
          <a:xfrm>
            <a:off x="4668838" y="3276600"/>
            <a:ext cx="3408360" cy="711200"/>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b="1" dirty="0">
                <a:solidFill>
                  <a:srgbClr val="FFFFFF"/>
                </a:solidFill>
                <a:latin typeface="Arial" charset="0"/>
                <a:cs typeface="Arial" charset="0"/>
              </a:rPr>
              <a:t>Millennium</a:t>
            </a:r>
            <a:endParaRPr lang="en-US" sz="4000" b="1" dirty="0">
              <a:solidFill>
                <a:srgbClr val="000000"/>
              </a:solidFill>
              <a:latin typeface="Arial" charset="0"/>
              <a:cs typeface="Arial" charset="0"/>
            </a:endParaRPr>
          </a:p>
        </p:txBody>
      </p:sp>
      <p:sp>
        <p:nvSpPr>
          <p:cNvPr id="234508" name="Text Box 1036"/>
          <p:cNvSpPr txBox="1">
            <a:spLocks noChangeArrowheads="1"/>
          </p:cNvSpPr>
          <p:nvPr/>
        </p:nvSpPr>
        <p:spPr bwMode="auto">
          <a:xfrm>
            <a:off x="4900613" y="4267200"/>
            <a:ext cx="282257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a:solidFill>
                  <a:srgbClr val="FFFF00"/>
                </a:solidFill>
                <a:latin typeface="Arial" charset="0"/>
                <a:cs typeface="Arial" charset="0"/>
              </a:rPr>
              <a:t>1000 years</a:t>
            </a:r>
          </a:p>
        </p:txBody>
      </p:sp>
      <p:sp>
        <p:nvSpPr>
          <p:cNvPr id="234509" name="Text Box 1037"/>
          <p:cNvSpPr txBox="1">
            <a:spLocks noChangeArrowheads="1"/>
          </p:cNvSpPr>
          <p:nvPr/>
        </p:nvSpPr>
        <p:spPr bwMode="auto">
          <a:xfrm rot="5400000" flipH="1">
            <a:off x="6066632" y="3885406"/>
            <a:ext cx="495141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000" b="1">
                <a:solidFill>
                  <a:srgbClr val="FFCC00"/>
                </a:solidFill>
                <a:latin typeface="Arial" charset="0"/>
                <a:cs typeface="Arial" charset="0"/>
              </a:rPr>
              <a:t>Eternal Kingdom</a:t>
            </a:r>
            <a:endParaRPr lang="en-US" sz="4000">
              <a:solidFill>
                <a:srgbClr val="FFCC00"/>
              </a:solidFill>
              <a:latin typeface="Arial" charset="0"/>
              <a:cs typeface="Arial" charset="0"/>
            </a:endParaRPr>
          </a:p>
        </p:txBody>
      </p:sp>
      <p:sp>
        <p:nvSpPr>
          <p:cNvPr id="234510" name="Text Box 1038"/>
          <p:cNvSpPr txBox="1">
            <a:spLocks noChangeArrowheads="1"/>
          </p:cNvSpPr>
          <p:nvPr/>
        </p:nvSpPr>
        <p:spPr bwMode="auto">
          <a:xfrm rot="5381629">
            <a:off x="6461126" y="5256212"/>
            <a:ext cx="283845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4000" b="1" dirty="0">
                <a:solidFill>
                  <a:srgbClr val="CCFFCC"/>
                </a:solidFill>
                <a:latin typeface="Arial" charset="0"/>
                <a:cs typeface="Arial" charset="0"/>
              </a:rPr>
              <a:t>Judgment</a:t>
            </a:r>
          </a:p>
        </p:txBody>
      </p:sp>
      <p:sp>
        <p:nvSpPr>
          <p:cNvPr id="234511" name="Rectangle 1039"/>
          <p:cNvSpPr>
            <a:spLocks noChangeArrowheads="1"/>
          </p:cNvSpPr>
          <p:nvPr/>
        </p:nvSpPr>
        <p:spPr bwMode="auto">
          <a:xfrm>
            <a:off x="382588" y="2420938"/>
            <a:ext cx="4075112" cy="3370262"/>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1217551" name="Rectangle 1040"/>
          <p:cNvSpPr>
            <a:spLocks noGrp="1" noChangeArrowheads="1"/>
          </p:cNvSpPr>
          <p:nvPr>
            <p:ph type="title" idx="4294967295"/>
          </p:nvPr>
        </p:nvSpPr>
        <p:spPr>
          <a:xfrm>
            <a:off x="0" y="333375"/>
            <a:ext cx="7993063" cy="762000"/>
          </a:xfrm>
          <a:noFill/>
        </p:spPr>
        <p:txBody>
          <a:bodyPr anchor="t">
            <a:spAutoFit/>
          </a:bodyPr>
          <a:lstStyle/>
          <a:p>
            <a:pPr>
              <a:spcBef>
                <a:spcPct val="50000"/>
              </a:spcBef>
            </a:pPr>
            <a:r>
              <a:rPr lang="ru-RU" altLang="ja-JP" b="1" dirty="0">
                <a:solidFill>
                  <a:srgbClr val="FFFF99"/>
                </a:solidFill>
                <a:latin typeface="Arial" charset="0"/>
                <a:ea typeface="ＭＳ Ｐゴシック" charset="0"/>
              </a:rPr>
              <a:t>"</a:t>
            </a:r>
            <a:r>
              <a:rPr lang="en-US" altLang="ja-JP" b="1" dirty="0" err="1">
                <a:solidFill>
                  <a:srgbClr val="FFFF99"/>
                </a:solidFill>
                <a:latin typeface="Arial" charset="0"/>
                <a:ea typeface="ＭＳ Ｐゴシック" charset="0"/>
              </a:rPr>
              <a:t>Prewrath</a:t>
            </a:r>
            <a:r>
              <a:rPr lang="ru-RU" altLang="ja-JP" b="1" dirty="0">
                <a:solidFill>
                  <a:srgbClr val="FFFF99"/>
                </a:solidFill>
                <a:latin typeface="Arial" charset="0"/>
                <a:ea typeface="ＭＳ Ｐゴシック" charset="0"/>
              </a:rPr>
              <a:t>"</a:t>
            </a:r>
            <a:r>
              <a:rPr lang="en-US" altLang="ja-JP" b="1" dirty="0">
                <a:solidFill>
                  <a:srgbClr val="FFFF99"/>
                </a:solidFill>
                <a:latin typeface="Arial" charset="0"/>
                <a:ea typeface="ＭＳ Ｐゴシック" charset="0"/>
              </a:rPr>
              <a:t> Rapture</a:t>
            </a:r>
            <a:endParaRPr lang="en-US" b="1" dirty="0">
              <a:solidFill>
                <a:srgbClr val="FFFF99"/>
              </a:solidFill>
              <a:latin typeface="Arial" charset="0"/>
              <a:ea typeface="ＭＳ Ｐゴシック" charset="0"/>
            </a:endParaRP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34524" name="Text Box 1052"/>
          <p:cNvSpPr txBox="1">
            <a:spLocks noChangeArrowheads="1"/>
          </p:cNvSpPr>
          <p:nvPr/>
        </p:nvSpPr>
        <p:spPr bwMode="auto">
          <a:xfrm>
            <a:off x="3411538" y="2514600"/>
            <a:ext cx="941387" cy="1625600"/>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dirty="0">
                <a:solidFill>
                  <a:srgbClr val="FFFFFF"/>
                </a:solidFill>
                <a:latin typeface="Arial" charset="0"/>
                <a:cs typeface="Arial" charset="0"/>
              </a:rPr>
              <a:t>God</a:t>
            </a:r>
            <a:r>
              <a:rPr lang="uk-UA" altLang="ja-JP" sz="2000" dirty="0">
                <a:solidFill>
                  <a:srgbClr val="FFFFFF"/>
                </a:solidFill>
                <a:latin typeface="Arial" charset="0"/>
                <a:cs typeface="Arial" charset="0"/>
              </a:rPr>
              <a:t>'</a:t>
            </a:r>
            <a:r>
              <a:rPr lang="en-US" altLang="ja-JP" sz="2000" dirty="0">
                <a:solidFill>
                  <a:srgbClr val="FFFFFF"/>
                </a:solidFill>
                <a:latin typeface="Arial" charset="0"/>
                <a:cs typeface="Arial" charset="0"/>
              </a:rPr>
              <a:t>s</a:t>
            </a:r>
            <a:br>
              <a:rPr lang="en-US" altLang="ja-JP" sz="2000" dirty="0">
                <a:solidFill>
                  <a:srgbClr val="FFFFFF"/>
                </a:solidFill>
                <a:latin typeface="Arial" charset="0"/>
                <a:cs typeface="Arial" charset="0"/>
              </a:rPr>
            </a:br>
            <a:r>
              <a:rPr lang="en-US" altLang="ja-JP" sz="2000" dirty="0">
                <a:solidFill>
                  <a:srgbClr val="FFFFFF"/>
                </a:solidFill>
                <a:latin typeface="Arial" charset="0"/>
                <a:cs typeface="Arial" charset="0"/>
              </a:rPr>
              <a:t>Wrath</a:t>
            </a:r>
            <a:br>
              <a:rPr lang="en-US" altLang="ja-JP" sz="2000" dirty="0">
                <a:solidFill>
                  <a:srgbClr val="FFFFFF"/>
                </a:solidFill>
                <a:latin typeface="Arial" charset="0"/>
                <a:cs typeface="Arial" charset="0"/>
              </a:rPr>
            </a:br>
            <a:r>
              <a:rPr lang="en-US" altLang="ja-JP" sz="2000" dirty="0">
                <a:solidFill>
                  <a:srgbClr val="FFFFFF"/>
                </a:solidFill>
                <a:latin typeface="Arial" charset="0"/>
                <a:cs typeface="Arial" charset="0"/>
              </a:rPr>
              <a:t>(Day of Lord)</a:t>
            </a:r>
            <a:endParaRPr lang="en-US" sz="2000" dirty="0">
              <a:solidFill>
                <a:srgbClr val="000000"/>
              </a:solidFill>
              <a:latin typeface="Arial" charset="0"/>
              <a:cs typeface="Arial" charset="0"/>
            </a:endParaRPr>
          </a:p>
        </p:txBody>
      </p:sp>
      <p:sp>
        <p:nvSpPr>
          <p:cNvPr id="234525" name="Text Box 1053"/>
          <p:cNvSpPr txBox="1">
            <a:spLocks noChangeArrowheads="1"/>
          </p:cNvSpPr>
          <p:nvPr/>
        </p:nvSpPr>
        <p:spPr bwMode="auto">
          <a:xfrm>
            <a:off x="1109664" y="2667000"/>
            <a:ext cx="1108073" cy="1323975"/>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dirty="0">
                <a:solidFill>
                  <a:srgbClr val="FFFFFF"/>
                </a:solidFill>
                <a:latin typeface="Arial" charset="0"/>
                <a:cs typeface="Arial" charset="0"/>
              </a:rPr>
              <a:t>Begin-</a:t>
            </a:r>
            <a:r>
              <a:rPr lang="en-US" sz="2000" dirty="0" err="1">
                <a:solidFill>
                  <a:srgbClr val="FFFFFF"/>
                </a:solidFill>
                <a:latin typeface="Arial" charset="0"/>
                <a:cs typeface="Arial" charset="0"/>
              </a:rPr>
              <a:t>ning</a:t>
            </a:r>
            <a:r>
              <a:rPr lang="en-US" sz="2000" dirty="0">
                <a:solidFill>
                  <a:srgbClr val="FFFFFF"/>
                </a:solidFill>
                <a:latin typeface="Arial" charset="0"/>
                <a:cs typeface="Arial" charset="0"/>
              </a:rPr>
              <a:t> of Sor-rows</a:t>
            </a:r>
            <a:endParaRPr lang="en-US" sz="2000" dirty="0">
              <a:solidFill>
                <a:srgbClr val="000000"/>
              </a:solidFill>
              <a:latin typeface="Arial" charset="0"/>
              <a:cs typeface="Arial" charset="0"/>
            </a:endParaRPr>
          </a:p>
        </p:txBody>
      </p:sp>
      <p:sp>
        <p:nvSpPr>
          <p:cNvPr id="234527" name="Text Box 1055"/>
          <p:cNvSpPr txBox="1">
            <a:spLocks noChangeArrowheads="1"/>
          </p:cNvSpPr>
          <p:nvPr/>
        </p:nvSpPr>
        <p:spPr bwMode="auto">
          <a:xfrm>
            <a:off x="1044575" y="4114800"/>
            <a:ext cx="1252538"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a:solidFill>
                  <a:srgbClr val="FFFFFF"/>
                </a:solidFill>
                <a:latin typeface="Arial" charset="0"/>
                <a:cs typeface="Arial" charset="0"/>
              </a:rPr>
              <a:t>Because you have kept my word of patience</a:t>
            </a:r>
            <a:endParaRPr lang="en-US" sz="2000">
              <a:solidFill>
                <a:srgbClr val="000000"/>
              </a:solidFill>
              <a:latin typeface="Arial" charset="0"/>
              <a:cs typeface="Arial" charset="0"/>
            </a:endParaRPr>
          </a:p>
        </p:txBody>
      </p:sp>
      <p:sp>
        <p:nvSpPr>
          <p:cNvPr id="234528" name="Text Box 1056"/>
          <p:cNvSpPr txBox="1">
            <a:spLocks noChangeArrowheads="1"/>
          </p:cNvSpPr>
          <p:nvPr/>
        </p:nvSpPr>
        <p:spPr bwMode="auto">
          <a:xfrm>
            <a:off x="2165350" y="4114800"/>
            <a:ext cx="1254125"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a:solidFill>
                  <a:srgbClr val="FFFFFF"/>
                </a:solidFill>
                <a:latin typeface="Arial" charset="0"/>
                <a:cs typeface="Arial" charset="0"/>
              </a:rPr>
              <a:t>I will keep you from the hour (here)</a:t>
            </a:r>
            <a:endParaRPr lang="en-US" sz="2000">
              <a:solidFill>
                <a:srgbClr val="000000"/>
              </a:solidFill>
              <a:latin typeface="Arial" charset="0"/>
              <a:cs typeface="Arial" charset="0"/>
            </a:endParaRPr>
          </a:p>
        </p:txBody>
      </p:sp>
      <p:sp>
        <p:nvSpPr>
          <p:cNvPr id="234529" name="Text Box 1057"/>
          <p:cNvSpPr txBox="1">
            <a:spLocks noChangeArrowheads="1"/>
          </p:cNvSpPr>
          <p:nvPr/>
        </p:nvSpPr>
        <p:spPr bwMode="auto">
          <a:xfrm>
            <a:off x="3254375" y="4175125"/>
            <a:ext cx="1252538"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2000">
                <a:solidFill>
                  <a:srgbClr val="FFFFFF"/>
                </a:solidFill>
                <a:latin typeface="Arial" charset="0"/>
                <a:cs typeface="Arial" charset="0"/>
              </a:rPr>
              <a:t>Rapture &amp; Day of Lord </a:t>
            </a:r>
            <a:r>
              <a:rPr lang="en-US" sz="2000" i="1">
                <a:solidFill>
                  <a:srgbClr val="FFFFFF"/>
                </a:solidFill>
                <a:latin typeface="Arial" charset="0"/>
                <a:cs typeface="Arial" charset="0"/>
              </a:rPr>
              <a:t>follow</a:t>
            </a:r>
            <a:r>
              <a:rPr lang="en-US" sz="2000">
                <a:solidFill>
                  <a:srgbClr val="FFFFFF"/>
                </a:solidFill>
                <a:latin typeface="Arial" charset="0"/>
                <a:cs typeface="Arial" charset="0"/>
              </a:rPr>
              <a:t> testing</a:t>
            </a:r>
            <a:endParaRPr lang="en-US" sz="2000">
              <a:solidFill>
                <a:srgbClr val="000000"/>
              </a:solidFill>
              <a:latin typeface="Arial" charset="0"/>
              <a:cs typeface="Arial" charset="0"/>
            </a:endParaRPr>
          </a:p>
        </p:txBody>
      </p:sp>
      <p:sp>
        <p:nvSpPr>
          <p:cNvPr id="1217559" name="Text Box 18"/>
          <p:cNvSpPr txBox="1">
            <a:spLocks noChangeArrowheads="1"/>
          </p:cNvSpPr>
          <p:nvPr/>
        </p:nvSpPr>
        <p:spPr bwMode="auto">
          <a:xfrm>
            <a:off x="8369300" y="76200"/>
            <a:ext cx="717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208</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424283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1000"/>
                                  </p:stCondLst>
                                  <p:childTnLst>
                                    <p:set>
                                      <p:cBhvr>
                                        <p:cTn id="77" dur="1" fill="hold">
                                          <p:stCondLst>
                                            <p:cond delay="0"/>
                                          </p:stCondLst>
                                        </p:cTn>
                                        <p:tgtEl>
                                          <p:spTgt spid="234507"/>
                                        </p:tgtEl>
                                        <p:attrNameLst>
                                          <p:attrName>style.visibility</p:attrName>
                                        </p:attrNameLst>
                                      </p:cBhvr>
                                      <p:to>
                                        <p:strVal val="visible"/>
                                      </p:to>
                                    </p:set>
                                    <p:anim calcmode="lin" valueType="num">
                                      <p:cBhvr>
                                        <p:cTn id="78" dur="500" fill="hold"/>
                                        <p:tgtEl>
                                          <p:spTgt spid="234507"/>
                                        </p:tgtEl>
                                        <p:attrNameLst>
                                          <p:attrName>ppt_w</p:attrName>
                                        </p:attrNameLst>
                                      </p:cBhvr>
                                      <p:tavLst>
                                        <p:tav tm="0">
                                          <p:val>
                                            <p:fltVal val="0"/>
                                          </p:val>
                                        </p:tav>
                                        <p:tav tm="100000">
                                          <p:val>
                                            <p:strVal val="#ppt_w"/>
                                          </p:val>
                                        </p:tav>
                                      </p:tavLst>
                                    </p:anim>
                                    <p:anim calcmode="lin" valueType="num">
                                      <p:cBhvr>
                                        <p:cTn id="79" dur="500" fill="hold"/>
                                        <p:tgtEl>
                                          <p:spTgt spid="234507"/>
                                        </p:tgtEl>
                                        <p:attrNameLst>
                                          <p:attrName>ppt_h</p:attrName>
                                        </p:attrNameLst>
                                      </p:cBhvr>
                                      <p:tavLst>
                                        <p:tav tm="0">
                                          <p:val>
                                            <p:fltVal val="0"/>
                                          </p:val>
                                        </p:tav>
                                        <p:tav tm="100000">
                                          <p:val>
                                            <p:strVal val="#ppt_h"/>
                                          </p:val>
                                        </p:tav>
                                      </p:tavLst>
                                    </p:anim>
                                  </p:childTnLst>
                                </p:cTn>
                              </p:par>
                            </p:childTnLst>
                          </p:cTn>
                        </p:par>
                        <p:par>
                          <p:cTn id="80" fill="hold" nodeType="afterGroup">
                            <p:stCondLst>
                              <p:cond delay="5000"/>
                            </p:stCondLst>
                            <p:childTnLst>
                              <p:par>
                                <p:cTn id="81" presetID="23" presetClass="entr" presetSubtype="16" fill="hold" grpId="0" nodeType="afterEffect">
                                  <p:stCondLst>
                                    <p:cond delay="0"/>
                                  </p:stCondLst>
                                  <p:childTnLst>
                                    <p:set>
                                      <p:cBhvr>
                                        <p:cTn id="82" dur="1" fill="hold">
                                          <p:stCondLst>
                                            <p:cond delay="0"/>
                                          </p:stCondLst>
                                        </p:cTn>
                                        <p:tgtEl>
                                          <p:spTgt spid="234508"/>
                                        </p:tgtEl>
                                        <p:attrNameLst>
                                          <p:attrName>style.visibility</p:attrName>
                                        </p:attrNameLst>
                                      </p:cBhvr>
                                      <p:to>
                                        <p:strVal val="visible"/>
                                      </p:to>
                                    </p:set>
                                    <p:anim calcmode="lin" valueType="num">
                                      <p:cBhvr>
                                        <p:cTn id="83" dur="500" fill="hold"/>
                                        <p:tgtEl>
                                          <p:spTgt spid="234508"/>
                                        </p:tgtEl>
                                        <p:attrNameLst>
                                          <p:attrName>ppt_w</p:attrName>
                                        </p:attrNameLst>
                                      </p:cBhvr>
                                      <p:tavLst>
                                        <p:tav tm="0">
                                          <p:val>
                                            <p:fltVal val="0"/>
                                          </p:val>
                                        </p:tav>
                                        <p:tav tm="100000">
                                          <p:val>
                                            <p:strVal val="#ppt_w"/>
                                          </p:val>
                                        </p:tav>
                                      </p:tavLst>
                                    </p:anim>
                                    <p:anim calcmode="lin" valueType="num">
                                      <p:cBhvr>
                                        <p:cTn id="84" dur="500" fill="hold"/>
                                        <p:tgtEl>
                                          <p:spTgt spid="234508"/>
                                        </p:tgtEl>
                                        <p:attrNameLst>
                                          <p:attrName>ppt_h</p:attrName>
                                        </p:attrNameLst>
                                      </p:cBhvr>
                                      <p:tavLst>
                                        <p:tav tm="0">
                                          <p:val>
                                            <p:fltVal val="0"/>
                                          </p:val>
                                        </p:tav>
                                        <p:tav tm="100000">
                                          <p:val>
                                            <p:strVal val="#ppt_h"/>
                                          </p:val>
                                        </p:tav>
                                      </p:tavLst>
                                    </p:anim>
                                  </p:childTnLst>
                                </p:cTn>
                              </p:par>
                            </p:childTnLst>
                          </p:cTn>
                        </p:par>
                        <p:par>
                          <p:cTn id="85" fill="hold" nodeType="afterGroup">
                            <p:stCondLst>
                              <p:cond delay="5500"/>
                            </p:stCondLst>
                            <p:childTnLst>
                              <p:par>
                                <p:cTn id="86" presetID="2" presetClass="entr" presetSubtype="4" fill="hold" grpId="0" nodeType="afterEffect">
                                  <p:stCondLst>
                                    <p:cond delay="1000"/>
                                  </p:stCondLst>
                                  <p:childTnLst>
                                    <p:set>
                                      <p:cBhvr>
                                        <p:cTn id="87" dur="1" fill="hold">
                                          <p:stCondLst>
                                            <p:cond delay="0"/>
                                          </p:stCondLst>
                                        </p:cTn>
                                        <p:tgtEl>
                                          <p:spTgt spid="234510"/>
                                        </p:tgtEl>
                                        <p:attrNameLst>
                                          <p:attrName>style.visibility</p:attrName>
                                        </p:attrNameLst>
                                      </p:cBhvr>
                                      <p:to>
                                        <p:strVal val="visible"/>
                                      </p:to>
                                    </p:set>
                                    <p:anim calcmode="lin" valueType="num">
                                      <p:cBhvr additive="base">
                                        <p:cTn id="88" dur="500" fill="hold"/>
                                        <p:tgtEl>
                                          <p:spTgt spid="234510"/>
                                        </p:tgtEl>
                                        <p:attrNameLst>
                                          <p:attrName>ppt_x</p:attrName>
                                        </p:attrNameLst>
                                      </p:cBhvr>
                                      <p:tavLst>
                                        <p:tav tm="0">
                                          <p:val>
                                            <p:strVal val="#ppt_x"/>
                                          </p:val>
                                        </p:tav>
                                        <p:tav tm="100000">
                                          <p:val>
                                            <p:strVal val="#ppt_x"/>
                                          </p:val>
                                        </p:tav>
                                      </p:tavLst>
                                    </p:anim>
                                    <p:anim calcmode="lin" valueType="num">
                                      <p:cBhvr additive="base">
                                        <p:cTn id="89" dur="500" fill="hold"/>
                                        <p:tgtEl>
                                          <p:spTgt spid="234510"/>
                                        </p:tgtEl>
                                        <p:attrNameLst>
                                          <p:attrName>ppt_y</p:attrName>
                                        </p:attrNameLst>
                                      </p:cBhvr>
                                      <p:tavLst>
                                        <p:tav tm="0">
                                          <p:val>
                                            <p:strVal val="1+#ppt_h/2"/>
                                          </p:val>
                                        </p:tav>
                                        <p:tav tm="100000">
                                          <p:val>
                                            <p:strVal val="#ppt_y"/>
                                          </p:val>
                                        </p:tav>
                                      </p:tavLst>
                                    </p:anim>
                                  </p:childTnLst>
                                </p:cTn>
                              </p:par>
                            </p:childTnLst>
                          </p:cTn>
                        </p:par>
                        <p:par>
                          <p:cTn id="90" fill="hold" nodeType="afterGroup">
                            <p:stCondLst>
                              <p:cond delay="7000"/>
                            </p:stCondLst>
                            <p:childTnLst>
                              <p:par>
                                <p:cTn id="91" presetID="2" presetClass="entr" presetSubtype="2" fill="hold" grpId="0" nodeType="afterEffect">
                                  <p:stCondLst>
                                    <p:cond delay="1000"/>
                                  </p:stCondLst>
                                  <p:childTnLst>
                                    <p:set>
                                      <p:cBhvr>
                                        <p:cTn id="92" dur="1" fill="hold">
                                          <p:stCondLst>
                                            <p:cond delay="0"/>
                                          </p:stCondLst>
                                        </p:cTn>
                                        <p:tgtEl>
                                          <p:spTgt spid="234509"/>
                                        </p:tgtEl>
                                        <p:attrNameLst>
                                          <p:attrName>style.visibility</p:attrName>
                                        </p:attrNameLst>
                                      </p:cBhvr>
                                      <p:to>
                                        <p:strVal val="visible"/>
                                      </p:to>
                                    </p:set>
                                    <p:anim calcmode="lin" valueType="num">
                                      <p:cBhvr additive="base">
                                        <p:cTn id="93" dur="500" fill="hold"/>
                                        <p:tgtEl>
                                          <p:spTgt spid="234509"/>
                                        </p:tgtEl>
                                        <p:attrNameLst>
                                          <p:attrName>ppt_x</p:attrName>
                                        </p:attrNameLst>
                                      </p:cBhvr>
                                      <p:tavLst>
                                        <p:tav tm="0">
                                          <p:val>
                                            <p:strVal val="1+#ppt_w/2"/>
                                          </p:val>
                                        </p:tav>
                                        <p:tav tm="100000">
                                          <p:val>
                                            <p:strVal val="#ppt_x"/>
                                          </p:val>
                                        </p:tav>
                                      </p:tavLst>
                                    </p:anim>
                                    <p:anim calcmode="lin" valueType="num">
                                      <p:cBhvr additive="base">
                                        <p:cTn id="94"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7" grpId="0" animBg="1" autoUpdateAnimBg="0"/>
      <p:bldP spid="234508" grpId="0" autoUpdateAnimBg="0"/>
      <p:bldP spid="234509" grpId="0" autoUpdateAnimBg="0"/>
      <p:bldP spid="234510" grpId="0" autoUpdateAnimBg="0"/>
      <p:bldP spid="234511" grpId="0" animBg="1"/>
      <p:bldP spid="234519" grpId="0" animBg="1"/>
      <p:bldP spid="234520" grpId="0" animBg="1"/>
      <p:bldP spid="234524" grpId="0" animBg="1" autoUpdateAnimBg="0"/>
      <p:bldP spid="234525" grpId="0" animBg="1" autoUpdateAnimBg="0"/>
      <p:bldP spid="234527" grpId="0"/>
      <p:bldP spid="234528" grpId="0"/>
      <p:bldP spid="23452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861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Church Age</a:t>
            </a:r>
            <a:endParaRPr kumimoji="0" lang="en-US" sz="36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68613"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CCFF"/>
                </a:solidFill>
                <a:effectLst/>
                <a:uLnTx/>
                <a:uFillTx/>
                <a:latin typeface="Arial"/>
                <a:ea typeface="ＭＳ Ｐゴシック" charset="0"/>
                <a:cs typeface="Arial"/>
              </a:rPr>
              <a:t>Rapture</a:t>
            </a:r>
            <a:endParaRPr kumimoji="0" lang="en-US" sz="36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68614" name="Text Box 7"/>
          <p:cNvSpPr txBox="1">
            <a:spLocks noChangeArrowheads="1"/>
          </p:cNvSpPr>
          <p:nvPr/>
        </p:nvSpPr>
        <p:spPr bwMode="auto">
          <a:xfrm>
            <a:off x="1531253" y="3276600"/>
            <a:ext cx="304074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rPr>
              <a:t>Tribulation</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861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a:ea typeface="ＭＳ Ｐゴシック" charset="0"/>
                <a:cs typeface="Arial"/>
              </a:rPr>
              <a:t>7 years</a:t>
            </a:r>
          </a:p>
        </p:txBody>
      </p:sp>
      <p:sp>
        <p:nvSpPr>
          <p:cNvPr id="68616" name="Text Box 9"/>
          <p:cNvSpPr txBox="1">
            <a:spLocks noChangeArrowheads="1"/>
          </p:cNvSpPr>
          <p:nvPr/>
        </p:nvSpPr>
        <p:spPr bwMode="auto">
          <a:xfrm>
            <a:off x="4372755" y="3276600"/>
            <a:ext cx="359360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a:ea typeface="ＭＳ Ｐゴシック" charset="0"/>
                <a:cs typeface="Arial"/>
              </a:rPr>
              <a:t>Millennium</a:t>
            </a:r>
            <a:endParaRPr kumimoji="0" lang="en-US" sz="36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1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00"/>
                </a:solidFill>
                <a:effectLst/>
                <a:uLnTx/>
                <a:uFillTx/>
                <a:latin typeface="Arial"/>
                <a:ea typeface="ＭＳ Ｐゴシック" charset="0"/>
                <a:cs typeface="Arial"/>
              </a:rPr>
              <a:t>1000 years</a:t>
            </a:r>
          </a:p>
        </p:txBody>
      </p:sp>
      <p:sp>
        <p:nvSpPr>
          <p:cNvPr id="6861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CC00"/>
                </a:solidFill>
                <a:effectLst/>
                <a:uLnTx/>
                <a:uFillTx/>
                <a:latin typeface="Arial"/>
                <a:ea typeface="ＭＳ Ｐゴシック" charset="0"/>
                <a:cs typeface="Arial"/>
              </a:rPr>
              <a:t>Eternal Kingdom</a:t>
            </a:r>
            <a:endParaRPr kumimoji="0" lang="en-US" sz="36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68619"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rPr>
              <a:t>Judgment</a:t>
            </a:r>
          </a:p>
        </p:txBody>
      </p:sp>
      <p:sp>
        <p:nvSpPr>
          <p:cNvPr id="6862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6862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68624"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CCFF"/>
                </a:solidFill>
                <a:effectLst/>
                <a:uLnTx/>
                <a:uFillTx/>
                <a:latin typeface="Arial"/>
                <a:ea typeface="ＭＳ Ｐゴシック" charset="0"/>
                <a:cs typeface="Arial"/>
              </a:rPr>
              <a:t>Second Coming</a:t>
            </a:r>
            <a:endParaRPr kumimoji="0" lang="en-US" sz="36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209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30390783"/>
      </p:ext>
    </p:extLst>
  </p:cSld>
  <p:clrMapOvr>
    <a:masterClrMapping/>
  </p:clrMapOvr>
  <p:transition spd="med">
    <p:randomBar dir="vert"/>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en-US" b="1" dirty="0">
                <a:solidFill>
                  <a:schemeClr val="bg1"/>
                </a:solidFill>
                <a:latin typeface="Arial"/>
                <a:ea typeface="ＭＳ Ｐゴシック" charset="0"/>
                <a:cs typeface="Arial"/>
              </a:rPr>
              <a:t>Wolves now love</a:t>
            </a: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…to kill</a:t>
            </a:r>
          </a:p>
        </p:txBody>
      </p:sp>
    </p:spTree>
    <p:extLst>
      <p:ext uri="{BB962C8B-B14F-4D97-AF65-F5344CB8AC3E}">
        <p14:creationId xmlns:p14="http://schemas.microsoft.com/office/powerpoint/2010/main" val="1266859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462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a:ln>
                  <a:noFill/>
                </a:ln>
                <a:solidFill>
                  <a:srgbClr val="FFFFFF"/>
                </a:solidFill>
                <a:effectLst/>
                <a:uLnTx/>
                <a:uFillTx/>
                <a:latin typeface="Arial" charset="0"/>
                <a:ea typeface="ＭＳ Ｐゴシック" charset="0"/>
                <a:cs typeface="Arial" charset="0"/>
              </a:rPr>
              <a:t>6 </a:t>
            </a:r>
            <a:r>
              <a:rPr kumimoji="0" lang="en-GB"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And the wolf will dwell with the lamb, and the leopard will lie down with the young goat, and the calf and the young lion and the fatling together.</a:t>
            </a: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95288" y="260350"/>
            <a:ext cx="4105275" cy="1081088"/>
          </a:xfrm>
        </p:spPr>
        <p:txBody>
          <a:bodyPr/>
          <a:lstStyle/>
          <a:p>
            <a:pPr eaLnBrk="1" hangingPunct="1">
              <a:defRPr/>
            </a:pP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Isaiah 11:6-9</a:t>
            </a:r>
            <a:endParaRPr lang="en-US" dirty="0"/>
          </a:p>
        </p:txBody>
      </p:sp>
      <p:sp>
        <p:nvSpPr>
          <p:cNvPr id="79462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290311711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0" y="4852988"/>
            <a:ext cx="9144000" cy="2108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a:ln>
                  <a:noFill/>
                </a:ln>
                <a:solidFill>
                  <a:srgbClr val="FFFFFF"/>
                </a:solidFill>
                <a:effectLst/>
                <a:uLnTx/>
                <a:uFillTx/>
                <a:latin typeface="Arial" charset="0"/>
                <a:ea typeface="ＭＳ Ｐゴシック" charset="0"/>
                <a:cs typeface="Arial" charset="0"/>
              </a:rPr>
              <a:t>6 </a:t>
            </a:r>
            <a:r>
              <a:rPr kumimoji="0" lang="en-GB"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And the wolf will dwell with the lamb, and the leopard will lie down with the young goat, and the calf and the young lion and the fatling together; </a:t>
            </a:r>
            <a:r>
              <a:rPr kumimoji="0" lang="en-GB" sz="3200" b="1" i="0" u="none" strike="noStrike" kern="1200" cap="none" spc="0" normalizeH="0" baseline="0" noProof="0">
                <a:ln>
                  <a:noFill/>
                </a:ln>
                <a:solidFill>
                  <a:srgbClr val="FFFF00"/>
                </a:solidFill>
                <a:effectLst/>
                <a:uLnTx/>
                <a:uFillTx/>
                <a:latin typeface="Arial" charset="0"/>
                <a:ea typeface="ＭＳ Ｐゴシック" charset="0"/>
                <a:cs typeface="Arial" charset="0"/>
              </a:rPr>
              <a:t>and a little boy will lead them.</a:t>
            </a: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Isaiah 11:6-9</a:t>
            </a:r>
            <a:endParaRPr lang="en-US" dirty="0"/>
          </a:p>
        </p:txBody>
      </p:sp>
      <p:sp>
        <p:nvSpPr>
          <p:cNvPr id="796676"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88972135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9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537325" y="407988"/>
            <a:ext cx="26066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a:ln>
                  <a:noFill/>
                </a:ln>
                <a:solidFill>
                  <a:srgbClr val="FFFFFF"/>
                </a:solidFill>
                <a:effectLst/>
                <a:uLnTx/>
                <a:uFillTx/>
                <a:latin typeface="Arial" charset="0"/>
                <a:ea typeface="ＭＳ Ｐゴシック" charset="0"/>
                <a:cs typeface="Arial" charset="0"/>
              </a:rPr>
              <a:t>7 </a:t>
            </a:r>
            <a:r>
              <a:rPr kumimoji="0" lang="en-GB"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Also the cow and the bear will graze, their young will lie down together, and the lion will eat straw like the ox.</a:t>
            </a: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Isaiah 11:6-9</a:t>
            </a:r>
            <a:endParaRPr lang="en-US" dirty="0"/>
          </a:p>
        </p:txBody>
      </p:sp>
      <p:sp>
        <p:nvSpPr>
          <p:cNvPr id="798724"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187788446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Revelation 20</a:t>
            </a:r>
          </a:p>
        </p:txBody>
      </p:sp>
    </p:spTree>
    <p:extLst>
      <p:ext uri="{BB962C8B-B14F-4D97-AF65-F5344CB8AC3E}">
        <p14:creationId xmlns:p14="http://schemas.microsoft.com/office/powerpoint/2010/main" val="34238655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8 </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nursing child will play by the hole of the cobra, and the weaned child will put his hand on the viper</a:t>
            </a:r>
            <a:r>
              <a:rPr kumimoji="0" lang="uk-UA"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den. </a:t>
            </a:r>
            <a:b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9 </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They will not hurt or destroy in all My holy mountain, for the earth will be full of the knowledge of the L</a:t>
            </a:r>
            <a:r>
              <a:rPr kumimoji="0" lang="en-GB"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ORD</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as the waters cover the sea. </a:t>
            </a: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Isaiah 11:6-9</a:t>
            </a:r>
            <a:endParaRPr lang="en-US" dirty="0"/>
          </a:p>
        </p:txBody>
      </p:sp>
      <p:sp>
        <p:nvSpPr>
          <p:cNvPr id="80077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224364802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0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2" name="Title 1"/>
          <p:cNvSpPr>
            <a:spLocks noGrp="1"/>
          </p:cNvSpPr>
          <p:nvPr>
            <p:ph type="title" idx="4294967295"/>
          </p:nvPr>
        </p:nvSpPr>
        <p:spPr>
          <a:xfrm>
            <a:off x="1265238" y="-20638"/>
            <a:ext cx="7847012" cy="874713"/>
          </a:xfrm>
          <a:solidFill>
            <a:srgbClr val="000000"/>
          </a:solidFill>
          <a:effectLst>
            <a:outerShdw dist="36147" dir="2700000" algn="ctr" rotWithShape="0">
              <a:srgbClr val="808080">
                <a:alpha val="75014"/>
              </a:srgbClr>
            </a:outerShdw>
          </a:effectLst>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kern="1200" dirty="0">
                <a:solidFill>
                  <a:srgbClr val="FFFFFF"/>
                </a:solidFill>
                <a:latin typeface="Arial" charset="0"/>
                <a:ea typeface="ＭＳ Ｐゴシック" charset="0"/>
                <a:cs typeface="Arial" charset="0"/>
              </a:rPr>
              <a:t>Romans 8:19-21</a:t>
            </a:r>
            <a:endParaRPr lang="en-US" kern="1200" dirty="0">
              <a:solidFill>
                <a:srgbClr val="FFFFFF"/>
              </a:solidFill>
              <a:latin typeface="Arial" charset="0"/>
              <a:ea typeface="ＭＳ Ｐゴシック" charset="0"/>
              <a:cs typeface="Arial" charset="0"/>
            </a:endParaRPr>
          </a:p>
        </p:txBody>
      </p:sp>
      <p:sp>
        <p:nvSpPr>
          <p:cNvPr id="80899" name="Rectangle 3"/>
          <p:cNvSpPr>
            <a:spLocks noChangeArrowheads="1"/>
          </p:cNvSpPr>
          <p:nvPr/>
        </p:nvSpPr>
        <p:spPr bwMode="auto">
          <a:xfrm>
            <a:off x="0" y="0"/>
            <a:ext cx="26670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defTabSz="449263" fontAlgn="base">
              <a:lnSpc>
                <a:spcPct val="90000"/>
              </a:lnSpc>
              <a:spcBef>
                <a:spcPts val="7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ru-RU" altLang="ja-JP" sz="2800" dirty="0">
                <a:solidFill>
                  <a:srgbClr val="FFFFFF"/>
                </a:solidFill>
                <a:latin typeface="Arial" charset="0"/>
                <a:ea typeface="ＭＳ Ｐゴシック" charset="0"/>
                <a:cs typeface="Arial" charset="0"/>
              </a:rPr>
              <a:t>"</a:t>
            </a:r>
            <a:r>
              <a:rPr lang="en-GB" altLang="ja-JP" sz="2800" dirty="0">
                <a:solidFill>
                  <a:srgbClr val="FFFFFF"/>
                </a:solidFill>
                <a:latin typeface="Arial" charset="0"/>
                <a:ea typeface="ＭＳ Ｐゴシック" charset="0"/>
                <a:cs typeface="Arial" charset="0"/>
              </a:rPr>
              <a:t>The creation waits in eager expectation for the sons of God to be revealed. . . The creation itself will be liberated from its bondage to decay and brought into the glorious freedom of the children of God.</a:t>
            </a:r>
            <a:r>
              <a:rPr lang="ru-RU" altLang="ja-JP" sz="2800" dirty="0">
                <a:solidFill>
                  <a:srgbClr val="FFFFFF"/>
                </a:solidFill>
                <a:latin typeface="Arial" charset="0"/>
                <a:ea typeface="ＭＳ Ｐゴシック" charset="0"/>
                <a:cs typeface="Arial" charset="0"/>
              </a:rPr>
              <a:t>"</a:t>
            </a:r>
            <a:endParaRPr lang="en-GB" sz="2800" dirty="0">
              <a:solidFill>
                <a:srgbClr val="FFFFFF"/>
              </a:solidFill>
              <a:latin typeface="Arial" charset="0"/>
              <a:ea typeface="ＭＳ Ｐゴシック" charset="0"/>
              <a:cs typeface="Arial" charset="0"/>
            </a:endParaRPr>
          </a:p>
        </p:txBody>
      </p:sp>
      <p:sp>
        <p:nvSpPr>
          <p:cNvPr id="5" name="Text Box 37"/>
          <p:cNvSpPr txBox="1">
            <a:spLocks noChangeArrowheads="1"/>
          </p:cNvSpPr>
          <p:nvPr/>
        </p:nvSpPr>
        <p:spPr bwMode="auto">
          <a:xfrm>
            <a:off x="842702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260055029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8089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808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C00000"/>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2192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The best hermeneutic is a normal, literal, historical, and grammatical view of a text</a:t>
            </a: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Rev. 19 (Christ</a:t>
            </a:r>
            <a:r>
              <a:rPr kumimoji="0" lang="uk-UA"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s return) is </a:t>
            </a:r>
            <a:r>
              <a:rPr kumimoji="0" lang="en-GB" altLang="ja-JP" sz="3200" b="1" i="1"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before</a:t>
            </a:r>
            <a:r>
              <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 Rev. 20 (Christ</a:t>
            </a:r>
            <a:r>
              <a:rPr kumimoji="0" lang="uk-UA"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s rule)</a:t>
            </a:r>
            <a:r>
              <a:rPr kumimoji="0" lang="en-US"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endPar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endParaRP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Natural way to see the 1000 years (20:1-6)</a:t>
            </a:r>
            <a:r>
              <a:rPr kumimoji="0" lang="en-US"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endPar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endParaRP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OT prophets saw a future period which is neither the present age nor heaven</a:t>
            </a:r>
          </a:p>
          <a:p>
            <a:pPr marL="741363" marR="0" lvl="1" indent="-284163" algn="l" defTabSz="449263" rtl="0" eaLnBrk="1" fontAlgn="base" latinLnBrk="0" hangingPunct="1">
              <a:lnSpc>
                <a:spcPct val="90000"/>
              </a:lnSpc>
              <a:spcBef>
                <a:spcPts val="7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28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Animal kingdom tamed (Isa. 11:6-9)</a:t>
            </a:r>
          </a:p>
          <a:p>
            <a:pPr marL="741363" marR="0" lvl="1" indent="-284163" algn="l" defTabSz="449263" rtl="0" eaLnBrk="1" fontAlgn="base" latinLnBrk="0" hangingPunct="1">
              <a:lnSpc>
                <a:spcPct val="90000"/>
              </a:lnSpc>
              <a:spcBef>
                <a:spcPts val="7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US" sz="2800" b="1" i="0" u="none" strike="noStrike" kern="1200" cap="none" spc="0" normalizeH="0" baseline="0" noProof="0" dirty="0">
                <a:ln>
                  <a:noFill/>
                </a:ln>
                <a:solidFill>
                  <a:srgbClr val="FFFF00"/>
                </a:solidFill>
                <a:effectLst>
                  <a:glow rad="228600">
                    <a:srgbClr val="000000">
                      <a:satMod val="175000"/>
                      <a:alpha val="78421"/>
                    </a:srgbClr>
                  </a:glow>
                </a:effectLst>
                <a:uLnTx/>
                <a:uFillTx/>
                <a:latin typeface="Arial" charset="0"/>
                <a:ea typeface="ＭＳ Ｐゴシック" charset="0"/>
                <a:cs typeface="Arial" charset="0"/>
              </a:rPr>
              <a:t>‏Long life but still death (Isa 65:20)</a:t>
            </a:r>
            <a:endParaRPr kumimoji="0" lang="en-GB" sz="2800" b="1" i="0" u="none" strike="noStrike" kern="1200" cap="none" spc="0" normalizeH="0" baseline="0" noProof="0" dirty="0">
              <a:ln>
                <a:noFill/>
              </a:ln>
              <a:solidFill>
                <a:srgbClr val="FFFF00"/>
              </a:solidFill>
              <a:effectLst>
                <a:glow rad="228600">
                  <a:srgbClr val="000000">
                    <a:satMod val="175000"/>
                    <a:alpha val="78421"/>
                  </a:srgbClr>
                </a:glow>
              </a:effectLst>
              <a:uLnTx/>
              <a:uFillTx/>
              <a:latin typeface="Arial" charset="0"/>
              <a:ea typeface="ＭＳ Ｐゴシック" charset="0"/>
              <a:cs typeface="Arial" charset="0"/>
            </a:endParaRPr>
          </a:p>
          <a:p>
            <a:pPr marL="741363" marR="0" lvl="1" indent="-284163" algn="l" defTabSz="449263" rtl="0" eaLnBrk="1" fontAlgn="base" latinLnBrk="0" hangingPunct="1">
              <a:lnSpc>
                <a:spcPct val="90000"/>
              </a:lnSpc>
              <a:spcBef>
                <a:spcPts val="700"/>
              </a:spcBef>
              <a:spcAft>
                <a:spcPct val="0"/>
              </a:spcAft>
              <a:buClr>
                <a:srgbClr val="FFFF00"/>
              </a:buClr>
              <a:buSzPct val="100000"/>
              <a:buFont typeface="Arial" charset="0"/>
              <a:buNone/>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endParaRPr kumimoji="0" lang="en-GB" sz="2800" b="1" i="0" u="none" strike="noStrike" kern="1200" cap="none" spc="0" normalizeH="0" baseline="0" noProof="0" dirty="0">
              <a:ln>
                <a:noFill/>
              </a:ln>
              <a:solidFill>
                <a:srgbClr val="FFFF00"/>
              </a:solidFill>
              <a:effectLst>
                <a:glow rad="228600">
                  <a:srgbClr val="000000">
                    <a:satMod val="175000"/>
                    <a:alpha val="78421"/>
                  </a:srgbClr>
                </a:glow>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433134" y="164934"/>
            <a:ext cx="7770813" cy="863600"/>
          </a:xfrm>
          <a:solidFill>
            <a:srgbClr val="333399"/>
          </a:solidFill>
          <a:ln>
            <a:solidFill>
              <a:srgbClr val="FFFFFF"/>
            </a:solidFill>
          </a:ln>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b="1" kern="1200" dirty="0">
                <a:solidFill>
                  <a:srgbClr val="FFFFFF"/>
                </a:solidFill>
                <a:latin typeface="Arial" charset="0"/>
                <a:ea typeface="ＭＳ Ｐゴシック" charset="0"/>
                <a:cs typeface="Arial" charset="0"/>
              </a:rPr>
              <a:t>Why Am I Premillennial?</a:t>
            </a:r>
            <a:endParaRPr lang="en-US" b="1" kern="1200" dirty="0">
              <a:solidFill>
                <a:srgbClr val="FFFFFF"/>
              </a:solidFill>
              <a:latin typeface="Arial" charset="0"/>
              <a:ea typeface="ＭＳ Ｐゴシック" charset="0"/>
              <a:cs typeface="Arial" charset="0"/>
            </a:endParaRPr>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434</a:t>
            </a:r>
          </a:p>
        </p:txBody>
      </p:sp>
    </p:spTree>
    <p:extLst>
      <p:ext uri="{BB962C8B-B14F-4D97-AF65-F5344CB8AC3E}">
        <p14:creationId xmlns:p14="http://schemas.microsoft.com/office/powerpoint/2010/main" val="28774071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192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2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3" descr="ages of people copy"/>
          <p:cNvPicPr>
            <a:picLocks noChangeAspect="1" noChangeArrowheads="1"/>
          </p:cNvPicPr>
          <p:nvPr/>
        </p:nvPicPr>
        <p:blipFill rotWithShape="1">
          <a:blip r:embed="rId3">
            <a:extLst>
              <a:ext uri="{28A0092B-C50C-407E-A947-70E740481C1C}">
                <a14:useLocalDpi xmlns:a14="http://schemas.microsoft.com/office/drawing/2010/main"/>
              </a:ext>
            </a:extLst>
          </a:blip>
          <a:srcRect b="66667"/>
          <a:stretch/>
        </p:blipFill>
        <p:spPr bwMode="auto">
          <a:xfrm>
            <a:off x="1143000" y="0"/>
            <a:ext cx="685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4" name="Rectangle 2"/>
          <p:cNvSpPr>
            <a:spLocks noGrp="1" noChangeArrowheads="1"/>
          </p:cNvSpPr>
          <p:nvPr>
            <p:ph type="title"/>
          </p:nvPr>
        </p:nvSpPr>
        <p:spPr>
          <a:xfrm>
            <a:off x="457200" y="-1066800"/>
            <a:ext cx="8229600" cy="1143000"/>
          </a:xfrm>
        </p:spPr>
        <p:txBody>
          <a:bodyPr/>
          <a:lstStyle/>
          <a:p>
            <a:pPr eaLnBrk="1" hangingPunct="1">
              <a:defRPr/>
            </a:pPr>
            <a:r>
              <a:rPr lang="en-US" dirty="0"/>
              <a:t>Patriarch</a:t>
            </a:r>
            <a:r>
              <a:rPr lang="fr-FR" altLang="ja-JP" dirty="0">
                <a:latin typeface="Arial"/>
              </a:rPr>
              <a:t>'</a:t>
            </a:r>
            <a:r>
              <a:rPr lang="en-US" dirty="0"/>
              <a:t>s long lives</a:t>
            </a:r>
          </a:p>
        </p:txBody>
      </p:sp>
      <p:pic>
        <p:nvPicPr>
          <p:cNvPr id="626690" name="Picture 3" descr="Human lifespan b4-aft floo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44880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8" name="Rectangle 6"/>
          <p:cNvSpPr>
            <a:spLocks noChangeArrowheads="1"/>
          </p:cNvSpPr>
          <p:nvPr/>
        </p:nvSpPr>
        <p:spPr bwMode="auto">
          <a:xfrm>
            <a:off x="2819400" y="228600"/>
            <a:ext cx="3810000"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3218440" name="Text Box 8"/>
          <p:cNvSpPr txBox="1">
            <a:spLocks noChangeArrowheads="1"/>
          </p:cNvSpPr>
          <p:nvPr/>
        </p:nvSpPr>
        <p:spPr bwMode="auto">
          <a:xfrm>
            <a:off x="2438400" y="304800"/>
            <a:ext cx="5181600" cy="488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600" b="1" i="0" u="none" strike="noStrike" kern="1200" cap="none" spc="0" normalizeH="0" baseline="0" noProof="0" dirty="0">
                <a:ln>
                  <a:noFill/>
                </a:ln>
                <a:solidFill>
                  <a:srgbClr val="000066"/>
                </a:solidFill>
                <a:effectLst/>
                <a:uLnTx/>
                <a:uFillTx/>
                <a:latin typeface="Arial" charset="0"/>
                <a:ea typeface="ＭＳ Ｐゴシック" charset="0"/>
                <a:cs typeface="Arial"/>
              </a:rPr>
              <a:t>Ages of people when they died</a:t>
            </a:r>
          </a:p>
        </p:txBody>
      </p:sp>
      <p:sp>
        <p:nvSpPr>
          <p:cNvPr id="10" name="Text Box 4"/>
          <p:cNvSpPr txBox="1">
            <a:spLocks noChangeArrowheads="1"/>
          </p:cNvSpPr>
          <p:nvPr/>
        </p:nvSpPr>
        <p:spPr bwMode="auto">
          <a:xfrm>
            <a:off x="2286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Methuselah</a:t>
            </a:r>
          </a:p>
        </p:txBody>
      </p:sp>
      <p:sp>
        <p:nvSpPr>
          <p:cNvPr id="11" name="Text Box 4"/>
          <p:cNvSpPr txBox="1">
            <a:spLocks noChangeArrowheads="1"/>
          </p:cNvSpPr>
          <p:nvPr/>
        </p:nvSpPr>
        <p:spPr bwMode="auto">
          <a:xfrm>
            <a:off x="2286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Adam</a:t>
            </a:r>
          </a:p>
        </p:txBody>
      </p:sp>
      <p:sp>
        <p:nvSpPr>
          <p:cNvPr id="19" name="Text Box 4"/>
          <p:cNvSpPr txBox="1">
            <a:spLocks noChangeArrowheads="1"/>
          </p:cNvSpPr>
          <p:nvPr/>
        </p:nvSpPr>
        <p:spPr bwMode="auto">
          <a:xfrm>
            <a:off x="6858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969 Years</a:t>
            </a:r>
          </a:p>
        </p:txBody>
      </p:sp>
      <p:sp>
        <p:nvSpPr>
          <p:cNvPr id="20" name="Text Box 4"/>
          <p:cNvSpPr txBox="1">
            <a:spLocks noChangeArrowheads="1"/>
          </p:cNvSpPr>
          <p:nvPr/>
        </p:nvSpPr>
        <p:spPr bwMode="auto">
          <a:xfrm>
            <a:off x="6858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930 Years</a:t>
            </a:r>
          </a:p>
        </p:txBody>
      </p:sp>
      <p:grpSp>
        <p:nvGrpSpPr>
          <p:cNvPr id="3" name="Group 2">
            <a:extLst>
              <a:ext uri="{FF2B5EF4-FFF2-40B4-BE49-F238E27FC236}">
                <a16:creationId xmlns:a16="http://schemas.microsoft.com/office/drawing/2014/main" id="{2A25615C-8363-8E4D-8045-86C698CFDB5D}"/>
              </a:ext>
            </a:extLst>
          </p:cNvPr>
          <p:cNvGrpSpPr/>
          <p:nvPr/>
        </p:nvGrpSpPr>
        <p:grpSpPr>
          <a:xfrm>
            <a:off x="1143000" y="2282496"/>
            <a:ext cx="7620000" cy="4552950"/>
            <a:chOff x="1143000" y="2309390"/>
            <a:chExt cx="7620000" cy="4552950"/>
          </a:xfrm>
        </p:grpSpPr>
        <p:grpSp>
          <p:nvGrpSpPr>
            <p:cNvPr id="2" name="Group 1">
              <a:extLst>
                <a:ext uri="{FF2B5EF4-FFF2-40B4-BE49-F238E27FC236}">
                  <a16:creationId xmlns:a16="http://schemas.microsoft.com/office/drawing/2014/main" id="{701EC8D2-379D-084C-82FE-4FF5F20637B9}"/>
                </a:ext>
              </a:extLst>
            </p:cNvPr>
            <p:cNvGrpSpPr/>
            <p:nvPr/>
          </p:nvGrpSpPr>
          <p:grpSpPr>
            <a:xfrm>
              <a:off x="1143000" y="2309390"/>
              <a:ext cx="6858000" cy="4552950"/>
              <a:chOff x="1143000" y="2309390"/>
              <a:chExt cx="6858000" cy="4552950"/>
            </a:xfrm>
          </p:grpSpPr>
          <p:pic>
            <p:nvPicPr>
              <p:cNvPr id="30" name="Picture 3" descr="ages of people copy">
                <a:extLst>
                  <a:ext uri="{FF2B5EF4-FFF2-40B4-BE49-F238E27FC236}">
                    <a16:creationId xmlns:a16="http://schemas.microsoft.com/office/drawing/2014/main" id="{16DA33A0-4522-D546-9695-4DF7A2D60BEF}"/>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33611"/>
              <a:stretch/>
            </p:blipFill>
            <p:spPr bwMode="auto">
              <a:xfrm>
                <a:off x="1143000" y="2309390"/>
                <a:ext cx="6858000" cy="4552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6" name="Rectangle 4"/>
              <p:cNvSpPr>
                <a:spLocks noChangeArrowheads="1"/>
              </p:cNvSpPr>
              <p:nvPr/>
            </p:nvSpPr>
            <p:spPr bwMode="auto">
              <a:xfrm>
                <a:off x="1524000" y="5991225"/>
                <a:ext cx="6172200" cy="838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2" name="Text Box 4"/>
              <p:cNvSpPr txBox="1">
                <a:spLocks noChangeArrowheads="1"/>
              </p:cNvSpPr>
              <p:nvPr/>
            </p:nvSpPr>
            <p:spPr bwMode="auto">
              <a:xfrm>
                <a:off x="22860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Shem</a:t>
                </a:r>
              </a:p>
            </p:txBody>
          </p:sp>
          <p:sp>
            <p:nvSpPr>
              <p:cNvPr id="13" name="Text Box 4"/>
              <p:cNvSpPr txBox="1">
                <a:spLocks noChangeArrowheads="1"/>
              </p:cNvSpPr>
              <p:nvPr/>
            </p:nvSpPr>
            <p:spPr bwMode="auto">
              <a:xfrm>
                <a:off x="2286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Noah</a:t>
                </a:r>
              </a:p>
            </p:txBody>
          </p:sp>
          <p:sp>
            <p:nvSpPr>
              <p:cNvPr id="14" name="Text Box 4"/>
              <p:cNvSpPr txBox="1">
                <a:spLocks noChangeArrowheads="1"/>
              </p:cNvSpPr>
              <p:nvPr/>
            </p:nvSpPr>
            <p:spPr bwMode="auto">
              <a:xfrm>
                <a:off x="2286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Moses</a:t>
                </a:r>
              </a:p>
            </p:txBody>
          </p:sp>
          <p:sp>
            <p:nvSpPr>
              <p:cNvPr id="15" name="Text Box 4"/>
              <p:cNvSpPr txBox="1">
                <a:spLocks noChangeArrowheads="1"/>
              </p:cNvSpPr>
              <p:nvPr/>
            </p:nvSpPr>
            <p:spPr bwMode="auto">
              <a:xfrm>
                <a:off x="22860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Abraham</a:t>
                </a:r>
              </a:p>
            </p:txBody>
          </p:sp>
          <p:sp>
            <p:nvSpPr>
              <p:cNvPr id="16" name="Text Box 4"/>
              <p:cNvSpPr txBox="1">
                <a:spLocks noChangeArrowheads="1"/>
              </p:cNvSpPr>
              <p:nvPr/>
            </p:nvSpPr>
            <p:spPr bwMode="auto">
              <a:xfrm>
                <a:off x="22860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David</a:t>
                </a:r>
              </a:p>
            </p:txBody>
          </p:sp>
          <p:sp>
            <p:nvSpPr>
              <p:cNvPr id="21" name="Text Box 4"/>
              <p:cNvSpPr txBox="1">
                <a:spLocks noChangeArrowheads="1"/>
              </p:cNvSpPr>
              <p:nvPr/>
            </p:nvSpPr>
            <p:spPr bwMode="auto">
              <a:xfrm>
                <a:off x="58674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600 Years</a:t>
                </a:r>
              </a:p>
            </p:txBody>
          </p:sp>
          <p:sp>
            <p:nvSpPr>
              <p:cNvPr id="23" name="Text Box 4"/>
              <p:cNvSpPr txBox="1">
                <a:spLocks noChangeArrowheads="1"/>
              </p:cNvSpPr>
              <p:nvPr/>
            </p:nvSpPr>
            <p:spPr bwMode="auto">
              <a:xfrm>
                <a:off x="4572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120 Years</a:t>
                </a:r>
              </a:p>
            </p:txBody>
          </p:sp>
          <p:sp>
            <p:nvSpPr>
              <p:cNvPr id="24" name="Text Box 4"/>
              <p:cNvSpPr txBox="1">
                <a:spLocks noChangeArrowheads="1"/>
              </p:cNvSpPr>
              <p:nvPr/>
            </p:nvSpPr>
            <p:spPr bwMode="auto">
              <a:xfrm>
                <a:off x="47244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175 Years</a:t>
                </a:r>
              </a:p>
            </p:txBody>
          </p:sp>
          <p:sp>
            <p:nvSpPr>
              <p:cNvPr id="25" name="Text Box 4"/>
              <p:cNvSpPr txBox="1">
                <a:spLocks noChangeArrowheads="1"/>
              </p:cNvSpPr>
              <p:nvPr/>
            </p:nvSpPr>
            <p:spPr bwMode="auto">
              <a:xfrm>
                <a:off x="44196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70 Years</a:t>
                </a:r>
              </a:p>
            </p:txBody>
          </p:sp>
        </p:grpSp>
        <p:sp>
          <p:nvSpPr>
            <p:cNvPr id="22" name="Text Box 4"/>
            <p:cNvSpPr txBox="1">
              <a:spLocks noChangeArrowheads="1"/>
            </p:cNvSpPr>
            <p:nvPr/>
          </p:nvSpPr>
          <p:spPr bwMode="auto">
            <a:xfrm>
              <a:off x="6858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950 Years</a:t>
              </a:r>
            </a:p>
          </p:txBody>
        </p:sp>
      </p:grpSp>
      <p:sp>
        <p:nvSpPr>
          <p:cNvPr id="26" name="Text Box 3"/>
          <p:cNvSpPr txBox="1">
            <a:spLocks noChangeArrowheads="1"/>
          </p:cNvSpPr>
          <p:nvPr/>
        </p:nvSpPr>
        <p:spPr bwMode="auto">
          <a:xfrm>
            <a:off x="8578850" y="76200"/>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a:ea typeface="ＭＳ Ｐゴシック" charset="0"/>
                <a:cs typeface="Arial"/>
              </a:rPr>
              <a:t>90</a:t>
            </a:r>
          </a:p>
        </p:txBody>
      </p:sp>
      <p:sp>
        <p:nvSpPr>
          <p:cNvPr id="27" name="Rectangle 4"/>
          <p:cNvSpPr txBox="1">
            <a:spLocks noChangeArrowheads="1"/>
          </p:cNvSpPr>
          <p:nvPr/>
        </p:nvSpPr>
        <p:spPr bwMode="auto">
          <a:xfrm>
            <a:off x="5943600" y="3810000"/>
            <a:ext cx="2971800" cy="2286000"/>
          </a:xfrm>
          <a:prstGeom prst="rect">
            <a:avLst/>
          </a:prstGeom>
          <a:solidFill>
            <a:srgbClr val="00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t>The Flood explains why life spans shortened</a:t>
            </a:r>
          </a:p>
        </p:txBody>
      </p:sp>
      <p:sp>
        <p:nvSpPr>
          <p:cNvPr id="28" name="Rectangle 5" descr="Water droplets"/>
          <p:cNvSpPr>
            <a:spLocks noChangeArrowheads="1"/>
          </p:cNvSpPr>
          <p:nvPr/>
        </p:nvSpPr>
        <p:spPr bwMode="auto">
          <a:xfrm>
            <a:off x="-443224" y="2057400"/>
            <a:ext cx="9601200" cy="3810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9746919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autoUpdateAnimBg="0"/>
      <p:bldP spid="28"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7" name="Rectangle 2"/>
          <p:cNvSpPr>
            <a:spLocks noChangeArrowheads="1"/>
          </p:cNvSpPr>
          <p:nvPr/>
        </p:nvSpPr>
        <p:spPr bwMode="auto">
          <a:xfrm>
            <a:off x="3810000" y="1447800"/>
            <a:ext cx="51816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100000"/>
              </a:lnSpc>
              <a:spcBef>
                <a:spcPts val="800"/>
              </a:spcBef>
              <a:spcAft>
                <a:spcPct val="0"/>
              </a:spcAft>
              <a:buClr>
                <a:srgbClr val="000000"/>
              </a:buClr>
              <a:buSzPct val="100000"/>
              <a:buFont typeface="Wingdings"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NIV Isaiah 65:20 </a:t>
            </a:r>
            <a:r>
              <a:rPr kumimoji="0" lang="en-GB" altLang="ja-JP"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"Never again will there be in [Jerusalem] an infant who lives but a few days, or an old man who does not live out his years; he who dies at a hundred will be thought a mere youth; he who fails to reach a hundred will be considered accursed."</a:t>
            </a:r>
            <a:endParaRPr kumimoji="0" lang="en-GB"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2700338" y="379766"/>
            <a:ext cx="6246812" cy="720725"/>
          </a:xfrm>
        </p:spPr>
        <p:txBody>
          <a:bodyPr/>
          <a:lstStyle/>
          <a:p>
            <a:pPr eaLnBrk="1" hangingPunct="1">
              <a:defRPr/>
            </a:pPr>
            <a:r>
              <a:rPr lang="en-GB" sz="4000" kern="1200" dirty="0">
                <a:latin typeface="Arial"/>
                <a:ea typeface="ＭＳ Ｐゴシック"/>
                <a:cs typeface="Arial"/>
              </a:rPr>
              <a:t>Incredibly Long Life (</a:t>
            </a:r>
            <a:r>
              <a:rPr lang="en-GB" sz="3600" kern="1200" dirty="0">
                <a:latin typeface="Arial"/>
                <a:ea typeface="ＭＳ Ｐゴシック"/>
                <a:cs typeface="Arial"/>
              </a:rPr>
              <a:t>NIV</a:t>
            </a:r>
            <a:r>
              <a:rPr lang="en-GB" sz="4000" kern="1200" dirty="0">
                <a:latin typeface="Arial"/>
                <a:ea typeface="ＭＳ Ｐゴシック"/>
                <a:cs typeface="Arial"/>
              </a:rPr>
              <a:t>)!</a:t>
            </a:r>
            <a:endParaRPr lang="en-US" sz="3600" dirty="0"/>
          </a:p>
        </p:txBody>
      </p:sp>
      <p:sp>
        <p:nvSpPr>
          <p:cNvPr id="5" name="Text Box 37"/>
          <p:cNvSpPr txBox="1">
            <a:spLocks noChangeArrowheads="1"/>
          </p:cNvSpPr>
          <p:nvPr/>
        </p:nvSpPr>
        <p:spPr bwMode="auto">
          <a:xfrm>
            <a:off x="924605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434</a:t>
            </a:r>
          </a:p>
        </p:txBody>
      </p:sp>
    </p:spTree>
    <p:extLst>
      <p:ext uri="{BB962C8B-B14F-4D97-AF65-F5344CB8AC3E}">
        <p14:creationId xmlns:p14="http://schemas.microsoft.com/office/powerpoint/2010/main" val="38416638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a14="http://schemas.microsoft.com/office/drawing/2010/main" xmlns="">
                <a:solidFill>
                  <a:srgbClr val="FFFFFF"/>
                </a:solidFill>
              </a14:hiddenFill>
            </a:ext>
          </a:extLst>
        </p:spPr>
      </p:pic>
      <p:sp>
        <p:nvSpPr>
          <p:cNvPr id="1223683" name="Title 3"/>
          <p:cNvSpPr>
            <a:spLocks noGrp="1"/>
          </p:cNvSpPr>
          <p:nvPr>
            <p:ph type="title" idx="4294967295"/>
          </p:nvPr>
        </p:nvSpPr>
        <p:spPr>
          <a:xfrm>
            <a:off x="2149293" y="4528781"/>
            <a:ext cx="5399017" cy="2209800"/>
          </a:xfrm>
        </p:spPr>
        <p:txBody>
          <a:bodyPr/>
          <a:lstStyle/>
          <a:p>
            <a:r>
              <a:rPr lang="en-US" sz="3600" b="1" dirty="0">
                <a:solidFill>
                  <a:schemeClr val="tx1"/>
                </a:solidFill>
                <a:latin typeface="Arial" charset="0"/>
                <a:ea typeface="ＭＳ Ｐゴシック" charset="0"/>
              </a:rPr>
              <a:t>But those born before the Millennium will get perfect bodies!</a:t>
            </a:r>
          </a:p>
        </p:txBody>
      </p:sp>
      <p:sp>
        <p:nvSpPr>
          <p:cNvPr id="5" name="Text Box 37"/>
          <p:cNvSpPr txBox="1">
            <a:spLocks noChangeArrowheads="1"/>
          </p:cNvSpPr>
          <p:nvPr/>
        </p:nvSpPr>
        <p:spPr bwMode="auto">
          <a:xfrm>
            <a:off x="842702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92255389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C00000"/>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236994" name="Text Box 1"/>
          <p:cNvSpPr txBox="1">
            <a:spLocks noChangeArrowheads="1"/>
          </p:cNvSpPr>
          <p:nvPr/>
        </p:nvSpPr>
        <p:spPr bwMode="auto">
          <a:xfrm>
            <a:off x="493296" y="116808"/>
            <a:ext cx="7772400" cy="874713"/>
          </a:xfrm>
          <a:prstGeom prst="rect">
            <a:avLst/>
          </a:prstGeom>
          <a:solidFill>
            <a:srgbClr val="333399"/>
          </a:solidFill>
          <a:ln>
            <a:solidFill>
              <a:srgbClr val="FFFFFF"/>
            </a:solidFill>
          </a:ln>
          <a:extLst>
            <a:ext uri="{91240B29-F687-4f45-9708-019B960494DF}">
              <a14:hiddenLine xmlns:a14="http://schemas.microsoft.com/office/drawing/2010/main" xmlns="" w="9525">
                <a:solidFill>
                  <a:srgbClr val="000000"/>
                </a:solidFill>
                <a:round/>
                <a:headEnd/>
                <a:tailEnd/>
              </a14:hiddenLine>
            </a:ext>
          </a:extLst>
        </p:spPr>
        <p:txBody>
          <a:bodyPr anchor="ct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2pPr>
            <a:lvl3pPr marL="11430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3pPr>
            <a:lvl4pPr marL="16002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4pPr>
            <a:lvl5pPr marL="20574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Why Am I Premillennial?</a:t>
            </a:r>
          </a:p>
        </p:txBody>
      </p:sp>
      <p:sp>
        <p:nvSpPr>
          <p:cNvPr id="84994" name="Rectangle 2"/>
          <p:cNvSpPr>
            <a:spLocks noChangeArrowheads="1"/>
          </p:cNvSpPr>
          <p:nvPr/>
        </p:nvSpPr>
        <p:spPr bwMode="auto">
          <a:xfrm>
            <a:off x="283746" y="1155033"/>
            <a:ext cx="8860254" cy="5702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The best hermeneutic is a normal, literal, historical, and grammatical reading of a text</a:t>
            </a: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Rev. 19 (Christ</a:t>
            </a:r>
            <a:r>
              <a:rPr kumimoji="0" lang="uk-UA"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s return) is before Rev. 20 (Christ</a:t>
            </a:r>
            <a:r>
              <a:rPr kumimoji="0" lang="uk-UA"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s rule)</a:t>
            </a: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Natural way to see the 1000 years (20:1-6)</a:t>
            </a:r>
          </a:p>
          <a:p>
            <a:pPr marL="341313" marR="0" lvl="0" indent="-341313" algn="l" defTabSz="449263" rtl="0" eaLnBrk="1" fontAlgn="base" latinLnBrk="0" hangingPunct="1">
              <a:lnSpc>
                <a:spcPct val="90000"/>
              </a:lnSpc>
              <a:spcBef>
                <a:spcPts val="8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32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OT prophets saw a future period which is neither the present age nor heaven</a:t>
            </a:r>
          </a:p>
          <a:p>
            <a:pPr marL="741363" marR="0" lvl="1" indent="-284163" algn="l" defTabSz="449263" rtl="0" eaLnBrk="1" fontAlgn="base" latinLnBrk="0" hangingPunct="1">
              <a:lnSpc>
                <a:spcPct val="90000"/>
              </a:lnSpc>
              <a:spcBef>
                <a:spcPts val="7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28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Animal kingdom tamed (Isa. 11:6-9)</a:t>
            </a:r>
          </a:p>
          <a:p>
            <a:pPr marL="741363" marR="0" lvl="1" indent="-284163" algn="l" defTabSz="449263" rtl="0" eaLnBrk="1" fontAlgn="base" latinLnBrk="0" hangingPunct="1">
              <a:lnSpc>
                <a:spcPct val="90000"/>
              </a:lnSpc>
              <a:spcBef>
                <a:spcPts val="7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2800" b="1" i="0" u="none" strike="noStrike" kern="1200" cap="none" spc="0" normalizeH="0" baseline="0" noProof="0" dirty="0">
                <a:ln>
                  <a:noFill/>
                </a:ln>
                <a:solidFill>
                  <a:srgbClr val="FFFFFF"/>
                </a:solidFill>
                <a:effectLst>
                  <a:glow rad="228600">
                    <a:srgbClr val="000000">
                      <a:satMod val="175000"/>
                      <a:alpha val="78421"/>
                    </a:srgbClr>
                  </a:glow>
                </a:effectLst>
                <a:uLnTx/>
                <a:uFillTx/>
                <a:latin typeface="Arial" charset="0"/>
                <a:ea typeface="ＭＳ Ｐゴシック" charset="0"/>
                <a:cs typeface="Arial" charset="0"/>
              </a:rPr>
              <a:t>Long life but still death (Isa. 65:20)</a:t>
            </a:r>
          </a:p>
          <a:p>
            <a:pPr marL="741363" marR="0" lvl="1" indent="-284163" algn="l" defTabSz="449263" rtl="0" eaLnBrk="1" fontAlgn="base" latinLnBrk="0" hangingPunct="1">
              <a:lnSpc>
                <a:spcPct val="90000"/>
              </a:lnSpc>
              <a:spcBef>
                <a:spcPts val="700"/>
              </a:spcBef>
              <a:spcAft>
                <a:spcPct val="0"/>
              </a:spcAft>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defRPr/>
            </a:pPr>
            <a:r>
              <a:rPr kumimoji="0" lang="en-GB" sz="2800" b="1" i="0" u="none" strike="noStrike" kern="1200" cap="none" spc="0" normalizeH="0" baseline="0" noProof="0" dirty="0">
                <a:ln>
                  <a:noFill/>
                </a:ln>
                <a:solidFill>
                  <a:srgbClr val="FFFF00"/>
                </a:solidFill>
                <a:effectLst>
                  <a:glow rad="228600">
                    <a:srgbClr val="000000">
                      <a:satMod val="175000"/>
                      <a:alpha val="78421"/>
                    </a:srgbClr>
                  </a:glow>
                </a:effectLst>
                <a:uLnTx/>
                <a:uFillTx/>
                <a:latin typeface="Arial" charset="0"/>
                <a:ea typeface="ＭＳ Ｐゴシック" charset="0"/>
                <a:cs typeface="Arial" charset="0"/>
              </a:rPr>
              <a:t>Yearly observances after Messiah's return (Zech. 14:15-17)</a:t>
            </a:r>
          </a:p>
        </p:txBody>
      </p:sp>
      <p:sp>
        <p:nvSpPr>
          <p:cNvPr id="5"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434</a:t>
            </a:r>
          </a:p>
        </p:txBody>
      </p:sp>
    </p:spTree>
    <p:extLst>
      <p:ext uri="{BB962C8B-B14F-4D97-AF65-F5344CB8AC3E}">
        <p14:creationId xmlns:p14="http://schemas.microsoft.com/office/powerpoint/2010/main" val="2853242070"/>
      </p:ext>
    </p:extLst>
  </p:cSld>
  <p:clrMapOvr>
    <a:overrideClrMapping bg1="lt1" tx1="dk1" bg2="lt2" tx2="dk2" accent1="accent1" accent2="accent2" accent3="accent3" accent4="accent4" accent5="accent5" accent6="accent6" hlink="hlink" folHlink="folHlink"/>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239042" name="AutoShape 3"/>
          <p:cNvSpPr>
            <a:spLocks noChangeArrowheads="1"/>
          </p:cNvSpPr>
          <p:nvPr/>
        </p:nvSpPr>
        <p:spPr bwMode="auto">
          <a:xfrm>
            <a:off x="5181600" y="908050"/>
            <a:ext cx="1035050" cy="2070100"/>
          </a:xfrm>
          <a:prstGeom prst="star4">
            <a:avLst>
              <a:gd name="adj" fmla="val 12500"/>
            </a:avLst>
          </a:prstGeom>
          <a:solidFill>
            <a:srgbClr val="FF0000"/>
          </a:solidFill>
          <a:ln>
            <a:noFill/>
          </a:ln>
          <a:effectLst>
            <a:outerShdw dist="17819" dir="2700000" algn="ctr" rotWithShape="0">
              <a:srgbClr val="000514">
                <a:alpha val="50026"/>
              </a:srgbClr>
            </a:outerShdw>
          </a:effectLst>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39043" name="Line 4"/>
          <p:cNvSpPr>
            <a:spLocks noChangeShapeType="1"/>
          </p:cNvSpPr>
          <p:nvPr/>
        </p:nvSpPr>
        <p:spPr bwMode="auto">
          <a:xfrm flipH="1">
            <a:off x="5027613" y="2362200"/>
            <a:ext cx="307975" cy="6096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4" name="Line 5"/>
          <p:cNvSpPr>
            <a:spLocks noChangeShapeType="1"/>
          </p:cNvSpPr>
          <p:nvPr/>
        </p:nvSpPr>
        <p:spPr bwMode="auto">
          <a:xfrm flipH="1" flipV="1">
            <a:off x="4951413" y="1674813"/>
            <a:ext cx="384175" cy="155575"/>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5" name="Line 6"/>
          <p:cNvSpPr>
            <a:spLocks noChangeShapeType="1"/>
          </p:cNvSpPr>
          <p:nvPr/>
        </p:nvSpPr>
        <p:spPr bwMode="auto">
          <a:xfrm flipV="1">
            <a:off x="6330950" y="1685925"/>
            <a:ext cx="762000" cy="79375"/>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6" name="Line 7"/>
          <p:cNvSpPr>
            <a:spLocks noChangeShapeType="1"/>
          </p:cNvSpPr>
          <p:nvPr/>
        </p:nvSpPr>
        <p:spPr bwMode="auto">
          <a:xfrm>
            <a:off x="6286500" y="2133600"/>
            <a:ext cx="1828800" cy="17526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7" name="Line 8"/>
          <p:cNvSpPr>
            <a:spLocks noChangeShapeType="1"/>
          </p:cNvSpPr>
          <p:nvPr/>
        </p:nvSpPr>
        <p:spPr bwMode="auto">
          <a:xfrm flipH="1">
            <a:off x="3579813" y="2133600"/>
            <a:ext cx="1603375" cy="14478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8" name="Line 9"/>
          <p:cNvSpPr>
            <a:spLocks noChangeShapeType="1"/>
          </p:cNvSpPr>
          <p:nvPr/>
        </p:nvSpPr>
        <p:spPr bwMode="auto">
          <a:xfrm flipH="1">
            <a:off x="2894013" y="1981200"/>
            <a:ext cx="2212975" cy="1588"/>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49" name="Line 10"/>
          <p:cNvSpPr>
            <a:spLocks noChangeShapeType="1"/>
          </p:cNvSpPr>
          <p:nvPr/>
        </p:nvSpPr>
        <p:spPr bwMode="auto">
          <a:xfrm>
            <a:off x="6332538" y="1916113"/>
            <a:ext cx="1524000" cy="3810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39050" name="Text Box 11"/>
          <p:cNvSpPr txBox="1">
            <a:spLocks noChangeArrowheads="1"/>
          </p:cNvSpPr>
          <p:nvPr/>
        </p:nvSpPr>
        <p:spPr bwMode="auto">
          <a:xfrm>
            <a:off x="152400" y="4383088"/>
            <a:ext cx="8527366" cy="1571842"/>
          </a:xfrm>
          <a:prstGeom prst="rect">
            <a:avLst/>
          </a:prstGeom>
          <a:solidFill>
            <a:srgbClr val="003399"/>
          </a:solidFill>
          <a:ln w="9360">
            <a:solidFill>
              <a:srgbClr val="000514"/>
            </a:solidFill>
            <a:miter lim="800000"/>
            <a:headEnd/>
            <a:tailEnd/>
          </a:ln>
        </p:spPr>
        <p:txBody>
          <a:bodyPr wrap="squar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ru-RU"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law will go out from Zion, </a:t>
            </a: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word of the L</a:t>
            </a:r>
            <a:r>
              <a:rPr kumimoji="0" lang="en-GB"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ORD</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from Jerusalem</a:t>
            </a:r>
            <a:r>
              <a:rPr kumimoji="0" lang="ru-RU"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GB"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GB" sz="3200" b="1" dirty="0">
                <a:solidFill>
                  <a:srgbClr val="FFFFFF"/>
                </a:solidFill>
                <a:latin typeface="Arial" charset="0"/>
                <a:cs typeface="Arial" charset="0"/>
              </a:rPr>
              <a:t>—</a:t>
            </a:r>
            <a:r>
              <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Isaiah 2:3</a:t>
            </a:r>
          </a:p>
        </p:txBody>
      </p:sp>
      <p:sp>
        <p:nvSpPr>
          <p:cNvPr id="2" name="Title 1"/>
          <p:cNvSpPr>
            <a:spLocks noGrp="1"/>
          </p:cNvSpPr>
          <p:nvPr>
            <p:ph type="title" idx="4294967295"/>
          </p:nvPr>
        </p:nvSpPr>
        <p:spPr>
          <a:xfrm>
            <a:off x="107950" y="115888"/>
            <a:ext cx="7343775" cy="936625"/>
          </a:xfrm>
          <a:solidFill>
            <a:srgbClr val="003399"/>
          </a:solidFill>
          <a:ln w="9360">
            <a:solidFill>
              <a:srgbClr val="000514"/>
            </a:solidFill>
            <a:miter lim="800000"/>
            <a:headEnd/>
            <a:tailEnd/>
          </a:ln>
        </p:spPr>
        <p:txBody>
          <a:bodyPr/>
          <a:lstStyle/>
          <a:p>
            <a:pPr eaLnBrk="1" hangingPunct="1">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sz="4000" kern="1200" dirty="0">
                <a:effectLst>
                  <a:outerShdw blurRad="38100" dist="38100" dir="2700000" algn="tl">
                    <a:srgbClr val="000000"/>
                  </a:outerShdw>
                </a:effectLst>
                <a:latin typeface="Arial" charset="0"/>
                <a:ea typeface="ＭＳ Ｐゴシック" charset="0"/>
                <a:cs typeface="Arial" charset="0"/>
              </a:rPr>
              <a:t>Millennial Jerusalem</a:t>
            </a:r>
            <a:endParaRPr lang="en-US" sz="4000" kern="1200" dirty="0">
              <a:effectLst>
                <a:outerShdw blurRad="38100" dist="38100" dir="2700000" algn="tl">
                  <a:srgbClr val="000000"/>
                </a:outerShdw>
              </a:effectLst>
              <a:latin typeface="Arial" charset="0"/>
              <a:ea typeface="ＭＳ Ｐゴシック" charset="0"/>
              <a:cs typeface="Arial" charset="0"/>
            </a:endParaRPr>
          </a:p>
        </p:txBody>
      </p:sp>
      <p:sp>
        <p:nvSpPr>
          <p:cNvPr id="13"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434</a:t>
            </a:r>
          </a:p>
        </p:txBody>
      </p:sp>
    </p:spTree>
    <p:extLst>
      <p:ext uri="{BB962C8B-B14F-4D97-AF65-F5344CB8AC3E}">
        <p14:creationId xmlns:p14="http://schemas.microsoft.com/office/powerpoint/2010/main" val="3524587579"/>
      </p:ext>
    </p:extLst>
  </p:cSld>
  <p:clrMapOvr>
    <a:masterClrMapping/>
  </p:clrMapOvr>
  <p:transition>
    <p:fade thruBlk="1"/>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10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2" name="Title 1"/>
          <p:cNvSpPr>
            <a:spLocks noGrp="1"/>
          </p:cNvSpPr>
          <p:nvPr>
            <p:ph type="title" idx="4294967295"/>
          </p:nvPr>
        </p:nvSpPr>
        <p:spPr>
          <a:xfrm>
            <a:off x="611188" y="0"/>
            <a:ext cx="7770812" cy="1141413"/>
          </a:xfrm>
        </p:spPr>
        <p:txBody>
          <a:bodyPr/>
          <a:lstStyle/>
          <a:p>
            <a:pPr eaLnBrk="1" hangingPunct="1">
              <a:defRPr/>
            </a:pPr>
            <a:r>
              <a:rPr lang="en-GB" i="1" kern="1200" dirty="0">
                <a:latin typeface="Arial"/>
                <a:ea typeface="ＭＳ Ｐゴシック"/>
                <a:cs typeface="Arial"/>
              </a:rPr>
              <a:t>Rebuilding brings…</a:t>
            </a:r>
            <a:endParaRPr lang="en-US" dirty="0"/>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32258611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31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2" name="Title 1"/>
          <p:cNvSpPr>
            <a:spLocks noGrp="1"/>
          </p:cNvSpPr>
          <p:nvPr>
            <p:ph type="title" idx="4294967295"/>
          </p:nvPr>
        </p:nvSpPr>
        <p:spPr>
          <a:xfrm>
            <a:off x="0" y="631825"/>
            <a:ext cx="7158038" cy="1141413"/>
          </a:xfrm>
        </p:spPr>
        <p:txBody>
          <a:bodyPr/>
          <a:lstStyle/>
          <a:p>
            <a:pPr algn="l" eaLnBrk="1" hangingPunct="1">
              <a:defRPr/>
            </a:pPr>
            <a:r>
              <a:rPr lang="en-GB" i="1" kern="1200" dirty="0">
                <a:latin typeface="Arial"/>
                <a:ea typeface="ＭＳ Ｐゴシック"/>
                <a:cs typeface="Arial"/>
              </a:rPr>
              <a:t>…a totally renewed earth!</a:t>
            </a:r>
            <a:endParaRPr lang="en-US" dirty="0"/>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106683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59039" y="-21712"/>
            <a:ext cx="9327169" cy="7001836"/>
          </a:xfrm>
          <a:prstGeom prst="rect">
            <a:avLst/>
          </a:prstGeom>
        </p:spPr>
      </p:pic>
      <p:sp>
        <p:nvSpPr>
          <p:cNvPr id="2" name="Title 1"/>
          <p:cNvSpPr>
            <a:spLocks noGrp="1"/>
          </p:cNvSpPr>
          <p:nvPr>
            <p:ph type="title"/>
          </p:nvPr>
        </p:nvSpPr>
        <p:spPr>
          <a:xfrm>
            <a:off x="-42607" y="5104102"/>
            <a:ext cx="9144000" cy="1753897"/>
          </a:xfrm>
        </p:spPr>
        <p:txBody>
          <a:bodyPr/>
          <a:lstStyle/>
          <a:p>
            <a:pPr marL="419100" indent="-419100"/>
            <a:r>
              <a:rPr lang="en-US" sz="3600" b="1" dirty="0">
                <a:effectLst>
                  <a:glow rad="165100">
                    <a:schemeClr val="tx1"/>
                  </a:glow>
                </a:effectLst>
              </a:rPr>
              <a:t>I. You will </a:t>
            </a:r>
            <a:r>
              <a:rPr lang="en-US" sz="3600" b="1" dirty="0">
                <a:solidFill>
                  <a:srgbClr val="FFFF00"/>
                </a:solidFill>
                <a:effectLst>
                  <a:glow rad="165100">
                    <a:schemeClr val="tx1"/>
                  </a:glow>
                </a:effectLst>
              </a:rPr>
              <a:t>rule</a:t>
            </a:r>
            <a:r>
              <a:rPr lang="en-US" sz="3600" b="1" dirty="0">
                <a:effectLst>
                  <a:glow rad="165100">
                    <a:schemeClr val="tx1"/>
                  </a:glow>
                </a:effectLst>
              </a:rPr>
              <a:t> the earth with Christ for 1000 years until Satan</a:t>
            </a:r>
            <a:r>
              <a:rPr lang="fr-FR" sz="3600" b="1" dirty="0">
                <a:effectLst>
                  <a:glow rad="165100">
                    <a:schemeClr val="tx1"/>
                  </a:glow>
                </a:effectLst>
              </a:rPr>
              <a:t>'</a:t>
            </a:r>
            <a:r>
              <a:rPr lang="en-US" sz="3600" b="1" dirty="0">
                <a:effectLst>
                  <a:glow rad="165100">
                    <a:schemeClr val="tx1"/>
                  </a:glow>
                </a:effectLst>
              </a:rPr>
              <a:t>s last stand (20:1-10).</a:t>
            </a:r>
          </a:p>
        </p:txBody>
      </p:sp>
    </p:spTree>
    <p:extLst>
      <p:ext uri="{BB962C8B-B14F-4D97-AF65-F5344CB8AC3E}">
        <p14:creationId xmlns:p14="http://schemas.microsoft.com/office/powerpoint/2010/main" val="357314141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66566" name="Text Box 7"/>
          <p:cNvSpPr txBox="1">
            <a:spLocks noChangeArrowheads="1"/>
          </p:cNvSpPr>
          <p:nvPr/>
        </p:nvSpPr>
        <p:spPr bwMode="auto">
          <a:xfrm>
            <a:off x="1504265" y="3276600"/>
            <a:ext cx="308746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chemeClr val="bg1"/>
                </a:solidFill>
                <a:latin typeface="Arial"/>
                <a:cs typeface="Arial"/>
              </a:rPr>
              <a:t>7 years</a:t>
            </a:r>
          </a:p>
        </p:txBody>
      </p:sp>
      <p:sp>
        <p:nvSpPr>
          <p:cNvPr id="66568" name="Text Box 9"/>
          <p:cNvSpPr txBox="1">
            <a:spLocks noChangeArrowheads="1"/>
          </p:cNvSpPr>
          <p:nvPr/>
        </p:nvSpPr>
        <p:spPr bwMode="auto">
          <a:xfrm>
            <a:off x="5010339" y="3276600"/>
            <a:ext cx="335534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chemeClr val="bg1"/>
                </a:solidFill>
                <a:latin typeface="Arial"/>
                <a:cs typeface="Arial"/>
              </a:rPr>
              <a:t>1000 years</a:t>
            </a:r>
          </a:p>
        </p:txBody>
      </p:sp>
      <p:sp>
        <p:nvSpPr>
          <p:cNvPr id="66570"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a:solidFill>
                  <a:schemeClr val="bg1"/>
                </a:solidFill>
                <a:latin typeface="Arial"/>
                <a:cs typeface="Arial"/>
              </a:rPr>
              <a:t>Judgment</a:t>
            </a: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4" name="Rectangle 15"/>
          <p:cNvSpPr>
            <a:spLocks noGrp="1" noChangeArrowheads="1"/>
          </p:cNvSpPr>
          <p:nvPr>
            <p:ph type="title" idx="4294967295"/>
          </p:nvPr>
        </p:nvSpPr>
        <p:spPr>
          <a:xfrm>
            <a:off x="-1" y="0"/>
            <a:ext cx="8344289" cy="1077218"/>
          </a:xfrm>
          <a:noFill/>
        </p:spPr>
        <p:txBody>
          <a:bodyPr wrap="square" anchor="t">
            <a:spAutoFit/>
          </a:bodyPr>
          <a:lstStyle/>
          <a:p>
            <a:pPr>
              <a:spcBef>
                <a:spcPct val="50000"/>
              </a:spcBef>
            </a:pPr>
            <a:r>
              <a:rPr lang="en-US" altLang="ja-JP" sz="3200" b="1" dirty="0">
                <a:solidFill>
                  <a:srgbClr val="FFFF99"/>
                </a:solidFill>
                <a:latin typeface="Arial"/>
                <a:ea typeface="ＭＳ Ｐゴシック" charset="0"/>
                <a:cs typeface="Arial"/>
              </a:rPr>
              <a:t>A </a:t>
            </a:r>
            <a:r>
              <a:rPr lang="ru-RU" altLang="ja-JP" sz="3200" b="1" dirty="0">
                <a:solidFill>
                  <a:srgbClr val="FFFF99"/>
                </a:solidFill>
                <a:latin typeface="Arial"/>
                <a:ea typeface="ＭＳ Ｐゴシック" charset="0"/>
                <a:cs typeface="Arial"/>
              </a:rPr>
              <a:t>"</a:t>
            </a:r>
            <a:r>
              <a:rPr lang="en-US" sz="3200" b="1" dirty="0">
                <a:solidFill>
                  <a:srgbClr val="FFFF99"/>
                </a:solidFill>
                <a:latin typeface="Arial"/>
                <a:ea typeface="ＭＳ Ｐゴシック" charset="0"/>
                <a:cs typeface="Arial"/>
              </a:rPr>
              <a:t>Pre-</a:t>
            </a:r>
            <a:r>
              <a:rPr lang="en-US" sz="3200" b="1" dirty="0" err="1">
                <a:solidFill>
                  <a:srgbClr val="FFFF99"/>
                </a:solidFill>
                <a:latin typeface="Arial"/>
                <a:ea typeface="ＭＳ Ｐゴシック" charset="0"/>
                <a:cs typeface="Arial"/>
              </a:rPr>
              <a:t>Trib</a:t>
            </a:r>
            <a:r>
              <a:rPr lang="ru-RU" altLang="ja-JP" sz="3200" b="1" dirty="0">
                <a:solidFill>
                  <a:srgbClr val="FFFF99"/>
                </a:solidFill>
                <a:latin typeface="Arial"/>
                <a:ea typeface="ＭＳ Ｐゴシック" charset="0"/>
                <a:cs typeface="Arial"/>
              </a:rPr>
              <a:t>"</a:t>
            </a:r>
            <a:r>
              <a:rPr lang="en-US" sz="3200" b="1" dirty="0">
                <a:solidFill>
                  <a:srgbClr val="FFFF99"/>
                </a:solidFill>
                <a:latin typeface="Arial"/>
                <a:ea typeface="ＭＳ Ｐゴシック" charset="0"/>
                <a:cs typeface="Arial"/>
              </a:rPr>
              <a:t> Rapture explains how the Millennium will have both babies &amp; death</a:t>
            </a: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52240" name="Text Box 5"/>
          <p:cNvSpPr txBox="1">
            <a:spLocks noChangeArrowheads="1"/>
          </p:cNvSpPr>
          <p:nvPr/>
        </p:nvSpPr>
        <p:spPr bwMode="auto">
          <a:xfrm>
            <a:off x="-1" y="4856172"/>
            <a:ext cx="4237427" cy="193899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At the Rapture, believers will go to heaven and unbelievers remain on earth—the Tribulation will start 0% Christian.</a:t>
            </a:r>
            <a:endParaRPr lang="en-US" dirty="0">
              <a:solidFill>
                <a:srgbClr val="FFFFFF"/>
              </a:solidFill>
              <a:latin typeface="Arial"/>
              <a:cs typeface="Arial"/>
            </a:endParaRPr>
          </a:p>
        </p:txBody>
      </p:sp>
      <p:sp>
        <p:nvSpPr>
          <p:cNvPr id="21" name="Text Box 5"/>
          <p:cNvSpPr txBox="1">
            <a:spLocks noChangeArrowheads="1"/>
          </p:cNvSpPr>
          <p:nvPr/>
        </p:nvSpPr>
        <p:spPr bwMode="auto">
          <a:xfrm>
            <a:off x="4403600" y="4838031"/>
            <a:ext cx="4740399" cy="193899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After the Tribulation, believers on earth will enter the Millennium in their mortal bodies—the Millennium will start 100% Christian.</a:t>
            </a:r>
            <a:endParaRPr lang="en-US" dirty="0">
              <a:solidFill>
                <a:srgbClr val="FFFFFF"/>
              </a:solidFill>
              <a:latin typeface="Arial"/>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2800" dirty="0">
                <a:solidFill>
                  <a:srgbClr val="FFFFFF"/>
                </a:solidFill>
                <a:latin typeface="Arial"/>
                <a:cs typeface="Arial"/>
              </a:rPr>
              <a:t>Christians</a:t>
            </a:r>
            <a:endParaRPr lang="en-US" sz="2800" dirty="0">
              <a:solidFill>
                <a:srgbClr val="000000"/>
              </a:solidFill>
              <a:latin typeface="Arial"/>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7" name="Text Box 9"/>
          <p:cNvSpPr txBox="1">
            <a:spLocks noChangeArrowheads="1"/>
          </p:cNvSpPr>
          <p:nvPr/>
        </p:nvSpPr>
        <p:spPr bwMode="auto">
          <a:xfrm>
            <a:off x="6433277" y="1804697"/>
            <a:ext cx="2295273"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2800" dirty="0">
                <a:solidFill>
                  <a:srgbClr val="FFFFFF"/>
                </a:solidFill>
                <a:latin typeface="Arial"/>
                <a:cs typeface="Arial"/>
              </a:rPr>
              <a:t>Those remaining </a:t>
            </a:r>
            <a:endParaRPr lang="en-US" sz="2800" dirty="0">
              <a:solidFill>
                <a:srgbClr val="000000"/>
              </a:solidFill>
              <a:latin typeface="Arial"/>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4766280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39" name="Line 3"/>
          <p:cNvSpPr>
            <a:spLocks noChangeShapeType="1"/>
          </p:cNvSpPr>
          <p:nvPr/>
        </p:nvSpPr>
        <p:spPr bwMode="auto">
          <a:xfrm>
            <a:off x="4567630" y="3285549"/>
            <a:ext cx="4370" cy="724476"/>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8724" name="Text Box 4"/>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39943" name="Text Box 7"/>
          <p:cNvSpPr txBox="1">
            <a:spLocks noChangeArrowheads="1"/>
          </p:cNvSpPr>
          <p:nvPr/>
        </p:nvSpPr>
        <p:spPr bwMode="auto">
          <a:xfrm>
            <a:off x="43434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39944" name="Text Box 8"/>
          <p:cNvSpPr txBox="1">
            <a:spLocks noChangeArrowheads="1"/>
          </p:cNvSpPr>
          <p:nvPr/>
        </p:nvSpPr>
        <p:spPr bwMode="auto">
          <a:xfrm>
            <a:off x="22860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39946" name="Text Box 10"/>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7 years</a:t>
            </a:r>
          </a:p>
        </p:txBody>
      </p:sp>
      <p:sp>
        <p:nvSpPr>
          <p:cNvPr id="39948" name="Text Box 12"/>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39950" name="Text Box 14"/>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39951" name="Text Box 15"/>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a:solidFill>
                  <a:schemeClr val="accent5"/>
                </a:solidFill>
                <a:latin typeface="Arial"/>
                <a:cs typeface="Arial"/>
              </a:rPr>
              <a:t>Judgment</a:t>
            </a: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158736" name="Rectangle 17"/>
          <p:cNvSpPr>
            <a:spLocks noGrp="1" noChangeArrowheads="1"/>
          </p:cNvSpPr>
          <p:nvPr>
            <p:ph type="title" idx="4294967295"/>
          </p:nvPr>
        </p:nvSpPr>
        <p:spPr>
          <a:xfrm>
            <a:off x="0" y="0"/>
            <a:ext cx="8156483" cy="1077218"/>
          </a:xfrm>
          <a:noFill/>
          <a:ln>
            <a:noFill/>
          </a:ln>
        </p:spPr>
        <p:txBody>
          <a:bodyPr vert="horz" wrap="square" lIns="91440" tIns="45720" rIns="91440" bIns="45720" numCol="1" anchor="t" anchorCtr="0" compatLnSpc="1">
            <a:prstTxWarp prst="textNoShape">
              <a:avLst/>
            </a:prstTxWarp>
            <a:spAutoFit/>
          </a:bodyPr>
          <a:lstStyle/>
          <a:p>
            <a:pPr>
              <a:spcBef>
                <a:spcPct val="50000"/>
              </a:spcBef>
            </a:pPr>
            <a:r>
              <a:rPr lang="en-US" sz="3200" b="1" dirty="0">
                <a:solidFill>
                  <a:srgbClr val="FFFF99"/>
                </a:solidFill>
                <a:ea typeface="ＭＳ Ｐゴシック" charset="0"/>
              </a:rPr>
              <a:t>A </a:t>
            </a:r>
            <a:r>
              <a:rPr lang="ru-RU" sz="3200" b="1" dirty="0">
                <a:solidFill>
                  <a:srgbClr val="FFFF99"/>
                </a:solidFill>
                <a:ea typeface="ＭＳ Ｐゴシック" charset="0"/>
              </a:rPr>
              <a:t>"</a:t>
            </a:r>
            <a:r>
              <a:rPr lang="en-US" sz="3200" b="1" dirty="0">
                <a:solidFill>
                  <a:srgbClr val="FFFF99"/>
                </a:solidFill>
                <a:ea typeface="ＭＳ Ｐゴシック" charset="0"/>
              </a:rPr>
              <a:t>Post-</a:t>
            </a:r>
            <a:r>
              <a:rPr lang="en-US" sz="3200" b="1" dirty="0" err="1">
                <a:solidFill>
                  <a:srgbClr val="FFFF99"/>
                </a:solidFill>
                <a:ea typeface="ＭＳ Ｐゴシック" charset="0"/>
              </a:rPr>
              <a:t>Trib</a:t>
            </a:r>
            <a:r>
              <a:rPr lang="ru-RU" sz="3200" b="1" dirty="0">
                <a:solidFill>
                  <a:srgbClr val="FFFF99"/>
                </a:solidFill>
                <a:ea typeface="ＭＳ Ｐゴシック" charset="0"/>
              </a:rPr>
              <a:t>"</a:t>
            </a:r>
            <a:r>
              <a:rPr lang="en-US" sz="3200" b="1" dirty="0">
                <a:solidFill>
                  <a:srgbClr val="FFFF99"/>
                </a:solidFill>
                <a:ea typeface="ＭＳ Ｐゴシック" charset="0"/>
              </a:rPr>
              <a:t> Rapture cannot explain how to have mortals in the Millennium</a:t>
            </a:r>
          </a:p>
        </p:txBody>
      </p:sp>
      <p:sp>
        <p:nvSpPr>
          <p:cNvPr id="18"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19" name="Text Box 7">
            <a:extLst>
              <a:ext uri="{FF2B5EF4-FFF2-40B4-BE49-F238E27FC236}">
                <a16:creationId xmlns:a16="http://schemas.microsoft.com/office/drawing/2014/main" id="{A08AD351-A307-8543-B932-7D8525C99851}"/>
              </a:ext>
            </a:extLst>
          </p:cNvPr>
          <p:cNvSpPr txBox="1">
            <a:spLocks noChangeArrowheads="1"/>
          </p:cNvSpPr>
          <p:nvPr/>
        </p:nvSpPr>
        <p:spPr bwMode="auto">
          <a:xfrm>
            <a:off x="1504265" y="3276600"/>
            <a:ext cx="308746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20" name="Text Box 9">
            <a:extLst>
              <a:ext uri="{FF2B5EF4-FFF2-40B4-BE49-F238E27FC236}">
                <a16:creationId xmlns:a16="http://schemas.microsoft.com/office/drawing/2014/main" id="{4E5DB6A0-26EC-6542-A16D-15B8DA6C8C13}"/>
              </a:ext>
            </a:extLst>
          </p:cNvPr>
          <p:cNvSpPr txBox="1">
            <a:spLocks noChangeArrowheads="1"/>
          </p:cNvSpPr>
          <p:nvPr/>
        </p:nvSpPr>
        <p:spPr bwMode="auto">
          <a:xfrm>
            <a:off x="5010339" y="3276600"/>
            <a:ext cx="335534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8667925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39946"/>
                                        </p:tgtEl>
                                        <p:attrNameLst>
                                          <p:attrName>style.visibility</p:attrName>
                                        </p:attrNameLst>
                                      </p:cBhvr>
                                      <p:to>
                                        <p:strVal val="visible"/>
                                      </p:to>
                                    </p:set>
                                    <p:anim calcmode="lin" valueType="num">
                                      <p:cBhvr>
                                        <p:cTn id="12" dur="500" fill="hold"/>
                                        <p:tgtEl>
                                          <p:spTgt spid="39946"/>
                                        </p:tgtEl>
                                        <p:attrNameLst>
                                          <p:attrName>ppt_w</p:attrName>
                                        </p:attrNameLst>
                                      </p:cBhvr>
                                      <p:tavLst>
                                        <p:tav tm="0">
                                          <p:val>
                                            <p:fltVal val="0"/>
                                          </p:val>
                                        </p:tav>
                                        <p:tav tm="100000">
                                          <p:val>
                                            <p:strVal val="#ppt_w"/>
                                          </p:val>
                                        </p:tav>
                                      </p:tavLst>
                                    </p:anim>
                                    <p:anim calcmode="lin" valueType="num">
                                      <p:cBhvr>
                                        <p:cTn id="13" dur="500" fill="hold"/>
                                        <p:tgtEl>
                                          <p:spTgt spid="399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4" presetClass="entr" presetSubtype="32" fill="hold" grpId="0" nodeType="afterEffect">
                                  <p:stCondLst>
                                    <p:cond delay="5000"/>
                                  </p:stCondLst>
                                  <p:childTnLst>
                                    <p:set>
                                      <p:cBhvr>
                                        <p:cTn id="16" dur="1" fill="hold">
                                          <p:stCondLst>
                                            <p:cond delay="0"/>
                                          </p:stCondLst>
                                        </p:cTn>
                                        <p:tgtEl>
                                          <p:spTgt spid="39944"/>
                                        </p:tgtEl>
                                        <p:attrNameLst>
                                          <p:attrName>style.visibility</p:attrName>
                                        </p:attrNameLst>
                                      </p:cBhvr>
                                      <p:to>
                                        <p:strVal val="visible"/>
                                      </p:to>
                                    </p:set>
                                    <p:animEffect transition="in" filter="box(out)">
                                      <p:cBhvr>
                                        <p:cTn id="17" dur="500"/>
                                        <p:tgtEl>
                                          <p:spTgt spid="39944"/>
                                        </p:tgtEl>
                                      </p:cBhvr>
                                    </p:animEffect>
                                  </p:childTnLst>
                                </p:cTn>
                              </p:par>
                            </p:childTnLst>
                          </p:cTn>
                        </p:par>
                        <p:par>
                          <p:cTn id="18" fill="hold" nodeType="afterGroup">
                            <p:stCondLst>
                              <p:cond delay="7500"/>
                            </p:stCondLst>
                            <p:childTnLst>
                              <p:par>
                                <p:cTn id="19" presetID="2" presetClass="entr" presetSubtype="1" fill="hold" grpId="0" nodeType="afterEffect">
                                  <p:stCondLst>
                                    <p:cond delay="1000"/>
                                  </p:stCondLst>
                                  <p:childTnLst>
                                    <p:set>
                                      <p:cBhvr>
                                        <p:cTn id="20" dur="1" fill="hold">
                                          <p:stCondLst>
                                            <p:cond delay="0"/>
                                          </p:stCondLst>
                                        </p:cTn>
                                        <p:tgtEl>
                                          <p:spTgt spid="39941"/>
                                        </p:tgtEl>
                                        <p:attrNameLst>
                                          <p:attrName>style.visibility</p:attrName>
                                        </p:attrNameLst>
                                      </p:cBhvr>
                                      <p:to>
                                        <p:strVal val="visible"/>
                                      </p:to>
                                    </p:set>
                                    <p:anim calcmode="lin" valueType="num">
                                      <p:cBhvr additive="base">
                                        <p:cTn id="21" dur="500" fill="hold"/>
                                        <p:tgtEl>
                                          <p:spTgt spid="39941"/>
                                        </p:tgtEl>
                                        <p:attrNameLst>
                                          <p:attrName>ppt_x</p:attrName>
                                        </p:attrNameLst>
                                      </p:cBhvr>
                                      <p:tavLst>
                                        <p:tav tm="0">
                                          <p:val>
                                            <p:strVal val="#ppt_x"/>
                                          </p:val>
                                        </p:tav>
                                        <p:tav tm="100000">
                                          <p:val>
                                            <p:strVal val="#ppt_x"/>
                                          </p:val>
                                        </p:tav>
                                      </p:tavLst>
                                    </p:anim>
                                    <p:anim calcmode="lin" valueType="num">
                                      <p:cBhvr additive="base">
                                        <p:cTn id="22" dur="500" fill="hold"/>
                                        <p:tgtEl>
                                          <p:spTgt spid="39941"/>
                                        </p:tgtEl>
                                        <p:attrNameLst>
                                          <p:attrName>ppt_y</p:attrName>
                                        </p:attrNameLst>
                                      </p:cBhvr>
                                      <p:tavLst>
                                        <p:tav tm="0">
                                          <p:val>
                                            <p:strVal val="0-#ppt_h/2"/>
                                          </p:val>
                                        </p:tav>
                                        <p:tav tm="100000">
                                          <p:val>
                                            <p:strVal val="#ppt_y"/>
                                          </p:val>
                                        </p:tav>
                                      </p:tavLst>
                                    </p:anim>
                                  </p:childTnLst>
                                </p:cTn>
                              </p:par>
                            </p:childTnLst>
                          </p:cTn>
                        </p:par>
                        <p:par>
                          <p:cTn id="23" fill="hold" nodeType="afterGroup">
                            <p:stCondLst>
                              <p:cond delay="9000"/>
                            </p:stCondLst>
                            <p:childTnLst>
                              <p:par>
                                <p:cTn id="24" presetID="2" presetClass="entr" presetSubtype="4" fill="hold" grpId="0" nodeType="afterEffect">
                                  <p:stCondLst>
                                    <p:cond delay="0"/>
                                  </p:stCondLst>
                                  <p:childTnLst>
                                    <p:set>
                                      <p:cBhvr>
                                        <p:cTn id="25" dur="1" fill="hold">
                                          <p:stCondLst>
                                            <p:cond delay="0"/>
                                          </p:stCondLst>
                                        </p:cTn>
                                        <p:tgtEl>
                                          <p:spTgt spid="39942"/>
                                        </p:tgtEl>
                                        <p:attrNameLst>
                                          <p:attrName>style.visibility</p:attrName>
                                        </p:attrNameLst>
                                      </p:cBhvr>
                                      <p:to>
                                        <p:strVal val="visible"/>
                                      </p:to>
                                    </p:set>
                                    <p:anim calcmode="lin" valueType="num">
                                      <p:cBhvr additive="base">
                                        <p:cTn id="26" dur="500" fill="hold"/>
                                        <p:tgtEl>
                                          <p:spTgt spid="39942"/>
                                        </p:tgtEl>
                                        <p:attrNameLst>
                                          <p:attrName>ppt_x</p:attrName>
                                        </p:attrNameLst>
                                      </p:cBhvr>
                                      <p:tavLst>
                                        <p:tav tm="0">
                                          <p:val>
                                            <p:strVal val="#ppt_x"/>
                                          </p:val>
                                        </p:tav>
                                        <p:tav tm="100000">
                                          <p:val>
                                            <p:strVal val="#ppt_x"/>
                                          </p:val>
                                        </p:tav>
                                      </p:tavLst>
                                    </p:anim>
                                    <p:anim calcmode="lin" valueType="num">
                                      <p:cBhvr additive="base">
                                        <p:cTn id="27" dur="500" fill="hold"/>
                                        <p:tgtEl>
                                          <p:spTgt spid="39942"/>
                                        </p:tgtEl>
                                        <p:attrNameLst>
                                          <p:attrName>ppt_y</p:attrName>
                                        </p:attrNameLst>
                                      </p:cBhvr>
                                      <p:tavLst>
                                        <p:tav tm="0">
                                          <p:val>
                                            <p:strVal val="1+#ppt_h/2"/>
                                          </p:val>
                                        </p:tav>
                                        <p:tav tm="100000">
                                          <p:val>
                                            <p:strVal val="#ppt_y"/>
                                          </p:val>
                                        </p:tav>
                                      </p:tavLst>
                                    </p:anim>
                                  </p:childTnLst>
                                </p:cTn>
                              </p:par>
                            </p:childTnLst>
                          </p:cTn>
                        </p:par>
                        <p:par>
                          <p:cTn id="28" fill="hold" nodeType="afterGroup">
                            <p:stCondLst>
                              <p:cond delay="9500"/>
                            </p:stCondLst>
                            <p:childTnLst>
                              <p:par>
                                <p:cTn id="29" presetID="2" presetClass="entr" presetSubtype="1" fill="hold" grpId="0" nodeType="afterEffect">
                                  <p:stCondLst>
                                    <p:cond delay="2000"/>
                                  </p:stCondLst>
                                  <p:childTnLst>
                                    <p:set>
                                      <p:cBhvr>
                                        <p:cTn id="30" dur="1" fill="hold">
                                          <p:stCondLst>
                                            <p:cond delay="0"/>
                                          </p:stCondLst>
                                        </p:cTn>
                                        <p:tgtEl>
                                          <p:spTgt spid="39943"/>
                                        </p:tgtEl>
                                        <p:attrNameLst>
                                          <p:attrName>style.visibility</p:attrName>
                                        </p:attrNameLst>
                                      </p:cBhvr>
                                      <p:to>
                                        <p:strVal val="visible"/>
                                      </p:to>
                                    </p:set>
                                    <p:anim calcmode="lin" valueType="num">
                                      <p:cBhvr additive="base">
                                        <p:cTn id="31" dur="500" fill="hold"/>
                                        <p:tgtEl>
                                          <p:spTgt spid="39943"/>
                                        </p:tgtEl>
                                        <p:attrNameLst>
                                          <p:attrName>ppt_x</p:attrName>
                                        </p:attrNameLst>
                                      </p:cBhvr>
                                      <p:tavLst>
                                        <p:tav tm="0">
                                          <p:val>
                                            <p:strVal val="#ppt_x"/>
                                          </p:val>
                                        </p:tav>
                                        <p:tav tm="100000">
                                          <p:val>
                                            <p:strVal val="#ppt_x"/>
                                          </p:val>
                                        </p:tav>
                                      </p:tavLst>
                                    </p:anim>
                                    <p:anim calcmode="lin" valueType="num">
                                      <p:cBhvr additive="base">
                                        <p:cTn id="32" dur="500" fill="hold"/>
                                        <p:tgtEl>
                                          <p:spTgt spid="39943"/>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2000"/>
                            </p:stCondLst>
                            <p:childTnLst>
                              <p:par>
                                <p:cTn id="34" presetID="2" presetClass="entr" presetSubtype="1" fill="hold" grpId="0" nodeType="afterEffect">
                                  <p:stCondLst>
                                    <p:cond delay="0"/>
                                  </p:stCondLst>
                                  <p:childTnLst>
                                    <p:set>
                                      <p:cBhvr>
                                        <p:cTn id="35" dur="1" fill="hold">
                                          <p:stCondLst>
                                            <p:cond delay="0"/>
                                          </p:stCondLst>
                                        </p:cTn>
                                        <p:tgtEl>
                                          <p:spTgt spid="39939"/>
                                        </p:tgtEl>
                                        <p:attrNameLst>
                                          <p:attrName>style.visibility</p:attrName>
                                        </p:attrNameLst>
                                      </p:cBhvr>
                                      <p:to>
                                        <p:strVal val="visible"/>
                                      </p:to>
                                    </p:set>
                                    <p:anim calcmode="lin" valueType="num">
                                      <p:cBhvr additive="base">
                                        <p:cTn id="36" dur="500" fill="hold"/>
                                        <p:tgtEl>
                                          <p:spTgt spid="39939"/>
                                        </p:tgtEl>
                                        <p:attrNameLst>
                                          <p:attrName>ppt_x</p:attrName>
                                        </p:attrNameLst>
                                      </p:cBhvr>
                                      <p:tavLst>
                                        <p:tav tm="0">
                                          <p:val>
                                            <p:strVal val="#ppt_x"/>
                                          </p:val>
                                        </p:tav>
                                        <p:tav tm="100000">
                                          <p:val>
                                            <p:strVal val="#ppt_x"/>
                                          </p:val>
                                        </p:tav>
                                      </p:tavLst>
                                    </p:anim>
                                    <p:anim calcmode="lin" valueType="num">
                                      <p:cBhvr additive="base">
                                        <p:cTn id="37" dur="500" fill="hold"/>
                                        <p:tgtEl>
                                          <p:spTgt spid="39939"/>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25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500" fill="hold"/>
                                        <p:tgtEl>
                                          <p:spTgt spid="39948"/>
                                        </p:tgtEl>
                                        <p:attrNameLst>
                                          <p:attrName>ppt_w</p:attrName>
                                        </p:attrNameLst>
                                      </p:cBhvr>
                                      <p:tavLst>
                                        <p:tav tm="0">
                                          <p:val>
                                            <p:fltVal val="0"/>
                                          </p:val>
                                        </p:tav>
                                        <p:tav tm="100000">
                                          <p:val>
                                            <p:strVal val="#ppt_w"/>
                                          </p:val>
                                        </p:tav>
                                      </p:tavLst>
                                    </p:anim>
                                    <p:anim calcmode="lin" valueType="num">
                                      <p:cBhvr>
                                        <p:cTn id="42" dur="5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3000"/>
                            </p:stCondLst>
                            <p:childTnLst>
                              <p:par>
                                <p:cTn id="44" presetID="2" presetClass="entr" presetSubtype="4" fill="hold" grpId="0" nodeType="afterEffect">
                                  <p:stCondLst>
                                    <p:cond delay="1000"/>
                                  </p:stCondLst>
                                  <p:childTnLst>
                                    <p:set>
                                      <p:cBhvr>
                                        <p:cTn id="45" dur="1" fill="hold">
                                          <p:stCondLst>
                                            <p:cond delay="0"/>
                                          </p:stCondLst>
                                        </p:cTn>
                                        <p:tgtEl>
                                          <p:spTgt spid="39951"/>
                                        </p:tgtEl>
                                        <p:attrNameLst>
                                          <p:attrName>style.visibility</p:attrName>
                                        </p:attrNameLst>
                                      </p:cBhvr>
                                      <p:to>
                                        <p:strVal val="visible"/>
                                      </p:to>
                                    </p:set>
                                    <p:anim calcmode="lin" valueType="num">
                                      <p:cBhvr additive="base">
                                        <p:cTn id="46" dur="500" fill="hold"/>
                                        <p:tgtEl>
                                          <p:spTgt spid="39951"/>
                                        </p:tgtEl>
                                        <p:attrNameLst>
                                          <p:attrName>ppt_x</p:attrName>
                                        </p:attrNameLst>
                                      </p:cBhvr>
                                      <p:tavLst>
                                        <p:tav tm="0">
                                          <p:val>
                                            <p:strVal val="#ppt_x"/>
                                          </p:val>
                                        </p:tav>
                                        <p:tav tm="100000">
                                          <p:val>
                                            <p:strVal val="#ppt_x"/>
                                          </p:val>
                                        </p:tav>
                                      </p:tavLst>
                                    </p:anim>
                                    <p:anim calcmode="lin" valueType="num">
                                      <p:cBhvr additive="base">
                                        <p:cTn id="47" dur="500" fill="hold"/>
                                        <p:tgtEl>
                                          <p:spTgt spid="39951"/>
                                        </p:tgtEl>
                                        <p:attrNameLst>
                                          <p:attrName>ppt_y</p:attrName>
                                        </p:attrNameLst>
                                      </p:cBhvr>
                                      <p:tavLst>
                                        <p:tav tm="0">
                                          <p:val>
                                            <p:strVal val="1+#ppt_h/2"/>
                                          </p:val>
                                        </p:tav>
                                        <p:tav tm="100000">
                                          <p:val>
                                            <p:strVal val="#ppt_y"/>
                                          </p:val>
                                        </p:tav>
                                      </p:tavLst>
                                    </p:anim>
                                  </p:childTnLst>
                                </p:cTn>
                              </p:par>
                            </p:childTnLst>
                          </p:cTn>
                        </p:par>
                        <p:par>
                          <p:cTn id="48" fill="hold" nodeType="afterGroup">
                            <p:stCondLst>
                              <p:cond delay="14500"/>
                            </p:stCondLst>
                            <p:childTnLst>
                              <p:par>
                                <p:cTn id="49" presetID="2" presetClass="entr" presetSubtype="2" fill="hold" grpId="0" nodeType="afterEffect">
                                  <p:stCondLst>
                                    <p:cond delay="1000"/>
                                  </p:stCondLst>
                                  <p:childTnLst>
                                    <p:set>
                                      <p:cBhvr>
                                        <p:cTn id="50" dur="1" fill="hold">
                                          <p:stCondLst>
                                            <p:cond delay="0"/>
                                          </p:stCondLst>
                                        </p:cTn>
                                        <p:tgtEl>
                                          <p:spTgt spid="39950"/>
                                        </p:tgtEl>
                                        <p:attrNameLst>
                                          <p:attrName>style.visibility</p:attrName>
                                        </p:attrNameLst>
                                      </p:cBhvr>
                                      <p:to>
                                        <p:strVal val="visible"/>
                                      </p:to>
                                    </p:set>
                                    <p:anim calcmode="lin" valueType="num">
                                      <p:cBhvr additive="base">
                                        <p:cTn id="51" dur="500" fill="hold"/>
                                        <p:tgtEl>
                                          <p:spTgt spid="39950"/>
                                        </p:tgtEl>
                                        <p:attrNameLst>
                                          <p:attrName>ppt_x</p:attrName>
                                        </p:attrNameLst>
                                      </p:cBhvr>
                                      <p:tavLst>
                                        <p:tav tm="0">
                                          <p:val>
                                            <p:strVal val="1+#ppt_w/2"/>
                                          </p:val>
                                        </p:tav>
                                        <p:tav tm="100000">
                                          <p:val>
                                            <p:strVal val="#ppt_x"/>
                                          </p:val>
                                        </p:tav>
                                      </p:tavLst>
                                    </p:anim>
                                    <p:anim calcmode="lin" valueType="num">
                                      <p:cBhvr additive="base">
                                        <p:cTn id="5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6" grpId="0" autoUpdateAnimBg="0"/>
      <p:bldP spid="39948" grpId="0" autoUpdateAnimBg="0"/>
      <p:bldP spid="39950" grpId="0" autoUpdateAnimBg="0"/>
      <p:bldP spid="39951" grpId="0" autoUpdateAnimBg="0"/>
      <p:bldP spid="3995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mortal &amp; immortal charlie_mclenahan_00125.jpg.scaled500.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 name="Title 1"/>
          <p:cNvSpPr>
            <a:spLocks noGrp="1"/>
          </p:cNvSpPr>
          <p:nvPr>
            <p:ph type="title"/>
          </p:nvPr>
        </p:nvSpPr>
        <p:spPr>
          <a:xfrm>
            <a:off x="37728" y="489278"/>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04596848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ne_michelangeloche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43"/>
            <a:ext cx="4688470" cy="6866578"/>
          </a:xfrm>
          <a:prstGeom prst="rect">
            <a:avLst/>
          </a:prstGeom>
        </p:spPr>
      </p:pic>
      <p:sp>
        <p:nvSpPr>
          <p:cNvPr id="5" name="Title 1"/>
          <p:cNvSpPr txBox="1">
            <a:spLocks/>
          </p:cNvSpPr>
          <p:nvPr/>
        </p:nvSpPr>
        <p:spPr bwMode="auto">
          <a:xfrm>
            <a:off x="4724078" y="2525492"/>
            <a:ext cx="4419921"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4000" b="1" dirty="0">
                <a:solidFill>
                  <a:srgbClr val="FFFFFF"/>
                </a:solidFill>
              </a:rPr>
              <a:t>Some make fun of this idea</a:t>
            </a:r>
          </a:p>
        </p:txBody>
      </p:sp>
      <p:sp>
        <p:nvSpPr>
          <p:cNvPr id="2" name="Title 1"/>
          <p:cNvSpPr>
            <a:spLocks noGrp="1"/>
          </p:cNvSpPr>
          <p:nvPr>
            <p:ph type="title"/>
          </p:nvPr>
        </p:nvSpPr>
        <p:spPr>
          <a:xfrm>
            <a:off x="37728" y="506976"/>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49463354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aragon man and immortal.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4001" cy="687021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dirty="0">
                <a:solidFill>
                  <a:srgbClr val="FFFFFF"/>
                </a:solidFill>
                <a:effectLst>
                  <a:glow rad="101600">
                    <a:srgbClr val="000000">
                      <a:alpha val="75000"/>
                    </a:srgbClr>
                  </a:glow>
                </a:effectLst>
              </a:rPr>
              <a:t>But it has already been done!</a:t>
            </a:r>
          </a:p>
        </p:txBody>
      </p:sp>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grpSp>
        <p:nvGrpSpPr>
          <p:cNvPr id="8" name="Group 7"/>
          <p:cNvGrpSpPr/>
          <p:nvPr/>
        </p:nvGrpSpPr>
        <p:grpSpPr>
          <a:xfrm>
            <a:off x="-36641" y="2900567"/>
            <a:ext cx="5512802" cy="3957433"/>
            <a:chOff x="-36641" y="2900567"/>
            <a:chExt cx="5512802" cy="3957433"/>
          </a:xfrm>
        </p:grpSpPr>
        <p:pic>
          <p:nvPicPr>
            <p:cNvPr id="6" name="Picture 5" descr="rev 20 elf &amp; human 500ful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900567"/>
              <a:ext cx="5476161" cy="3603314"/>
            </a:xfrm>
            <a:prstGeom prst="rect">
              <a:avLst/>
            </a:prstGeom>
          </p:spPr>
        </p:pic>
        <p:sp>
          <p:nvSpPr>
            <p:cNvPr id="7" name="Title 1"/>
            <p:cNvSpPr txBox="1">
              <a:spLocks/>
            </p:cNvSpPr>
            <p:nvPr/>
          </p:nvSpPr>
          <p:spPr bwMode="auto">
            <a:xfrm>
              <a:off x="-36641" y="5282782"/>
              <a:ext cx="5068128" cy="1575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sz="3200" dirty="0" err="1">
                  <a:solidFill>
                    <a:srgbClr val="FFFFFF"/>
                  </a:solidFill>
                  <a:effectLst>
                    <a:glow rad="101600">
                      <a:srgbClr val="000000">
                        <a:alpha val="75000"/>
                      </a:srgbClr>
                    </a:glow>
                  </a:effectLst>
                </a:rPr>
                <a:t>Arwen</a:t>
              </a:r>
              <a:r>
                <a:rPr lang="en-US" sz="3200" dirty="0">
                  <a:solidFill>
                    <a:srgbClr val="FFFFFF"/>
                  </a:solidFill>
                  <a:effectLst>
                    <a:glow rad="101600">
                      <a:srgbClr val="000000">
                        <a:alpha val="75000"/>
                      </a:srgbClr>
                    </a:glow>
                  </a:effectLst>
                </a:rPr>
                <a:t> and Aragorn: </a:t>
              </a:r>
              <a:br>
                <a:rPr lang="en-US" sz="3200" dirty="0">
                  <a:solidFill>
                    <a:srgbClr val="FFFFFF"/>
                  </a:solidFill>
                  <a:effectLst>
                    <a:glow rad="101600">
                      <a:srgbClr val="000000">
                        <a:alpha val="75000"/>
                      </a:srgbClr>
                    </a:glow>
                  </a:effectLst>
                </a:rPr>
              </a:br>
              <a:r>
                <a:rPr lang="en-US" sz="3200" dirty="0">
                  <a:solidFill>
                    <a:srgbClr val="FFFFFF"/>
                  </a:solidFill>
                  <a:effectLst>
                    <a:glow rad="101600">
                      <a:srgbClr val="000000">
                        <a:alpha val="75000"/>
                      </a:srgbClr>
                    </a:glow>
                  </a:effectLst>
                </a:rPr>
                <a:t>A mortal man and an immortal </a:t>
              </a:r>
              <a:r>
                <a:rPr lang="en-US" sz="3200" dirty="0" err="1">
                  <a:solidFill>
                    <a:srgbClr val="FFFFFF"/>
                  </a:solidFill>
                  <a:effectLst>
                    <a:glow rad="101600">
                      <a:srgbClr val="000000">
                        <a:alpha val="75000"/>
                      </a:srgbClr>
                    </a:glow>
                  </a:effectLst>
                </a:rPr>
                <a:t>Elvish</a:t>
              </a:r>
              <a:r>
                <a:rPr lang="en-US" sz="3200" dirty="0">
                  <a:solidFill>
                    <a:srgbClr val="FFFFFF"/>
                  </a:solidFill>
                  <a:effectLst>
                    <a:glow rad="101600">
                      <a:srgbClr val="000000">
                        <a:alpha val="75000"/>
                      </a:srgbClr>
                    </a:glow>
                  </a:effectLst>
                </a:rPr>
                <a:t> princess</a:t>
              </a:r>
            </a:p>
          </p:txBody>
        </p:sp>
      </p:grpSp>
      <p:sp>
        <p:nvSpPr>
          <p:cNvPr id="9" name="Text Box 1041"/>
          <p:cNvSpPr txBox="1">
            <a:spLocks noChangeArrowheads="1"/>
          </p:cNvSpPr>
          <p:nvPr/>
        </p:nvSpPr>
        <p:spPr bwMode="auto">
          <a:xfrm>
            <a:off x="8431844" y="28751"/>
            <a:ext cx="698178"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361402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Emmaus.JPG"/>
          <p:cNvPicPr>
            <a:picLocks noChangeAspect="1"/>
          </p:cNvPicPr>
          <p:nvPr/>
        </p:nvPicPr>
        <p:blipFill rotWithShape="1">
          <a:blip r:embed="rId2" cstate="screen">
            <a:extLst>
              <a:ext uri="{28A0092B-C50C-407E-A947-70E740481C1C}">
                <a14:useLocalDpi xmlns:a14="http://schemas.microsoft.com/office/drawing/2010/main"/>
              </a:ext>
            </a:extLst>
          </a:blip>
          <a:srcRect b="-1305"/>
          <a:stretch/>
        </p:blipFill>
        <p:spPr>
          <a:xfrm>
            <a:off x="-1" y="11870"/>
            <a:ext cx="9144001" cy="685130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dirty="0">
                <a:solidFill>
                  <a:srgbClr val="FFFFFF"/>
                </a:solidFill>
                <a:effectLst>
                  <a:glow rad="101600">
                    <a:srgbClr val="000000">
                      <a:alpha val="75000"/>
                    </a:srgbClr>
                  </a:glow>
                </a:effectLst>
              </a:rPr>
              <a:t>Jesus did this on the Emmaus Road </a:t>
            </a:r>
            <a:br>
              <a:rPr lang="en-US" dirty="0">
                <a:solidFill>
                  <a:srgbClr val="FFFFFF"/>
                </a:solidFill>
                <a:effectLst>
                  <a:glow rad="101600">
                    <a:srgbClr val="000000">
                      <a:alpha val="75000"/>
                    </a:srgbClr>
                  </a:glow>
                </a:effectLst>
              </a:rPr>
            </a:br>
            <a:r>
              <a:rPr lang="en-US" dirty="0">
                <a:solidFill>
                  <a:srgbClr val="FFFFFF"/>
                </a:solidFill>
                <a:effectLst>
                  <a:glow rad="101600">
                    <a:srgbClr val="000000">
                      <a:alpha val="75000"/>
                    </a:srgbClr>
                  </a:glow>
                </a:effectLst>
              </a:rPr>
              <a:t>(Luke 24)</a:t>
            </a:r>
          </a:p>
        </p:txBody>
      </p:sp>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68054741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7" name="Picture 6" descr="rev 20 emmaus glow.gi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59496" cy="6869622"/>
          </a:xfrm>
          <a:prstGeom prst="rect">
            <a:avLst/>
          </a:prstGeom>
        </p:spPr>
      </p:pic>
      <p:sp>
        <p:nvSpPr>
          <p:cNvPr id="5" name="Title 1"/>
          <p:cNvSpPr txBox="1">
            <a:spLocks/>
          </p:cNvSpPr>
          <p:nvPr/>
        </p:nvSpPr>
        <p:spPr bwMode="auto">
          <a:xfrm>
            <a:off x="2872430" y="2525492"/>
            <a:ext cx="6271569"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dirty="0">
                <a:solidFill>
                  <a:srgbClr val="FFFFFF"/>
                </a:solidFill>
                <a:effectLst>
                  <a:glow rad="101600">
                    <a:srgbClr val="000000">
                      <a:alpha val="75000"/>
                    </a:srgbClr>
                  </a:glow>
                </a:effectLst>
              </a:rPr>
              <a:t>Remember when Jesus </a:t>
            </a:r>
            <a:r>
              <a:rPr lang="en-US" sz="6600" dirty="0">
                <a:solidFill>
                  <a:srgbClr val="FFFFFF"/>
                </a:solidFill>
                <a:effectLst>
                  <a:glow rad="482600">
                    <a:srgbClr val="2D2DB9">
                      <a:alpha val="75000"/>
                    </a:srgbClr>
                  </a:glow>
                </a:effectLst>
                <a:latin typeface="Engravers MT"/>
                <a:cs typeface="Engravers MT"/>
              </a:rPr>
              <a:t>glowed?</a:t>
            </a:r>
            <a:endParaRPr lang="en-US" dirty="0">
              <a:solidFill>
                <a:srgbClr val="FFFFFF"/>
              </a:solidFill>
              <a:effectLst>
                <a:glow rad="101600">
                  <a:srgbClr val="000000">
                    <a:alpha val="75000"/>
                  </a:srgbClr>
                </a:glow>
              </a:effectLst>
            </a:endParaRP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06786923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6575727" y="2525492"/>
            <a:ext cx="2568272" cy="4086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dirty="0">
                <a:solidFill>
                  <a:srgbClr val="FFFFFF"/>
                </a:solidFill>
                <a:effectLst>
                  <a:glow rad="101600">
                    <a:srgbClr val="000000">
                      <a:alpha val="75000"/>
                    </a:srgbClr>
                  </a:glow>
                </a:effectLst>
              </a:rPr>
              <a:t>No, he looked like the rest of us!</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59563445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Bloch_Carl_The_Road_to_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1594" y="-11870"/>
            <a:ext cx="9131913" cy="6869870"/>
          </a:xfrm>
          <a:prstGeom prst="rect">
            <a:avLst/>
          </a:prstGeom>
        </p:spPr>
      </p:pic>
      <p:sp>
        <p:nvSpPr>
          <p:cNvPr id="2" name="Title 1"/>
          <p:cNvSpPr>
            <a:spLocks noGrp="1"/>
          </p:cNvSpPr>
          <p:nvPr>
            <p:ph type="title"/>
          </p:nvPr>
        </p:nvSpPr>
        <p:spPr>
          <a:xfrm>
            <a:off x="2397535" y="4908432"/>
            <a:ext cx="6746465" cy="1949568"/>
          </a:xfrm>
        </p:spPr>
        <p:txBody>
          <a:bodyPr/>
          <a:lstStyle/>
          <a:p>
            <a:r>
              <a:rPr lang="en-US" sz="4000" b="1" dirty="0">
                <a:effectLst>
                  <a:glow rad="101600">
                    <a:schemeClr val="tx1">
                      <a:alpha val="75000"/>
                    </a:schemeClr>
                  </a:glow>
                </a:effectLst>
              </a:rPr>
              <a:t>Only at dinner did they recognize Jesus</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120762727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949" y="127713"/>
            <a:ext cx="4318390" cy="4418567"/>
          </a:xfrm>
        </p:spPr>
        <p:txBody>
          <a:bodyPr/>
          <a:lstStyle/>
          <a:p>
            <a:r>
              <a:rPr lang="en-US" b="1" dirty="0"/>
              <a:t>Will everyone submit to Christ in the Millennium?</a:t>
            </a:r>
          </a:p>
        </p:txBody>
      </p:sp>
      <p:pic>
        <p:nvPicPr>
          <p:cNvPr id="3" name="Picture 2" descr="Rev 20.4 throne234.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57905" y="11461"/>
            <a:ext cx="4586095" cy="6846540"/>
          </a:xfrm>
          <a:prstGeom prst="rect">
            <a:avLst/>
          </a:prstGeom>
        </p:spPr>
      </p:pic>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4917454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effectLst>
                    <a:glow rad="165100">
                      <a:schemeClr val="tx1"/>
                    </a:glow>
                  </a:effectLst>
                </a:rPr>
                <a:t>Satan</a:t>
              </a:r>
              <a:br>
                <a:rPr lang="en-US" b="1" dirty="0">
                  <a:effectLst>
                    <a:glow rad="165100">
                      <a:schemeClr val="tx1"/>
                    </a:glow>
                  </a:effectLst>
                </a:rPr>
              </a:br>
              <a:r>
                <a:rPr lang="en-US" b="1" dirty="0">
                  <a:effectLst>
                    <a:glow rad="165100">
                      <a:schemeClr val="tx1"/>
                    </a:glow>
                  </a:effectLst>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effectLst>
                    <a:glow rad="165100">
                      <a:schemeClr val="tx1"/>
                    </a:glow>
                  </a:effectLst>
                </a:rPr>
                <a:t>Saints</a:t>
              </a:r>
              <a:br>
                <a:rPr lang="en-US" b="1" dirty="0">
                  <a:effectLst>
                    <a:glow rad="165100">
                      <a:schemeClr val="tx1"/>
                    </a:glow>
                  </a:effectLst>
                </a:rPr>
              </a:br>
              <a:r>
                <a:rPr lang="en-US" b="1" dirty="0">
                  <a:effectLst>
                    <a:glow rad="165100">
                      <a:schemeClr val="tx1"/>
                    </a:glow>
                  </a:effectLst>
                </a:rPr>
                <a:t>(4-6)</a:t>
              </a:r>
            </a:p>
          </p:txBody>
        </p:sp>
      </p:grpSp>
      <p:grpSp>
        <p:nvGrpSpPr>
          <p:cNvPr id="12" name="Group 11"/>
          <p:cNvGrpSpPr/>
          <p:nvPr/>
        </p:nvGrpSpPr>
        <p:grpSpPr>
          <a:xfrm>
            <a:off x="6197600" y="2487567"/>
            <a:ext cx="2963333" cy="2444029"/>
            <a:chOff x="6197600" y="2487567"/>
            <a:chExt cx="2963333" cy="2444029"/>
          </a:xfrm>
        </p:grpSpPr>
        <p:sp>
          <p:nvSpPr>
            <p:cNvPr id="9" name="Cloud 8"/>
            <p:cNvSpPr/>
            <p:nvPr/>
          </p:nvSpPr>
          <p:spPr bwMode="auto">
            <a:xfrm>
              <a:off x="619760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 name="Title 1"/>
            <p:cNvSpPr txBox="1">
              <a:spLocks/>
            </p:cNvSpPr>
            <p:nvPr/>
          </p:nvSpPr>
          <p:spPr bwMode="auto">
            <a:xfrm>
              <a:off x="6214533"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effectLst>
                    <a:glow rad="165100">
                      <a:schemeClr val="tx1"/>
                    </a:glow>
                  </a:effectLst>
                </a:rPr>
                <a:t>Sinners</a:t>
              </a:r>
              <a:br>
                <a:rPr lang="en-US" b="1" dirty="0">
                  <a:effectLst>
                    <a:glow rad="165100">
                      <a:schemeClr val="tx1"/>
                    </a:glow>
                  </a:effectLst>
                </a:rPr>
              </a:br>
              <a:r>
                <a:rPr lang="en-US" b="1" dirty="0">
                  <a:effectLst>
                    <a:glow rad="165100">
                      <a:schemeClr val="tx1"/>
                    </a:glow>
                  </a:effectLst>
                </a:rPr>
                <a:t>(7-10)</a:t>
              </a:r>
            </a:p>
          </p:txBody>
        </p:sp>
      </p:grpSp>
    </p:spTree>
    <p:extLst>
      <p:ext uri="{BB962C8B-B14F-4D97-AF65-F5344CB8AC3E}">
        <p14:creationId xmlns:p14="http://schemas.microsoft.com/office/powerpoint/2010/main" val="147380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evil-thought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1652"/>
            <a:ext cx="9144000" cy="6858000"/>
          </a:xfrm>
          <a:prstGeom prst="rect">
            <a:avLst/>
          </a:prstGeom>
        </p:spPr>
      </p:pic>
      <p:sp>
        <p:nvSpPr>
          <p:cNvPr id="2" name="Title 1"/>
          <p:cNvSpPr>
            <a:spLocks noGrp="1"/>
          </p:cNvSpPr>
          <p:nvPr>
            <p:ph type="title"/>
          </p:nvPr>
        </p:nvSpPr>
        <p:spPr>
          <a:xfrm>
            <a:off x="108949" y="127713"/>
            <a:ext cx="4318390" cy="4418567"/>
          </a:xfrm>
        </p:spPr>
        <p:txBody>
          <a:bodyPr/>
          <a:lstStyle/>
          <a:p>
            <a:r>
              <a:rPr lang="en-US" b="1" dirty="0">
                <a:effectLst>
                  <a:glow rad="241300">
                    <a:schemeClr val="tx1">
                      <a:alpha val="78000"/>
                    </a:schemeClr>
                  </a:glow>
                </a:effectLst>
              </a:rPr>
              <a:t>Mortals will still have their sinful nature in the Millennium</a:t>
            </a: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63385288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sinful nature Me and Dad - 1.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4573429" cy="6858000"/>
          </a:xfrm>
          <a:prstGeom prst="rect">
            <a:avLst/>
          </a:prstGeom>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81698" y="0"/>
            <a:ext cx="5462302" cy="6858000"/>
          </a:xfrm>
          <a:prstGeom prst="rect">
            <a:avLst/>
          </a:prstGeom>
        </p:spPr>
      </p:pic>
      <p:sp>
        <p:nvSpPr>
          <p:cNvPr id="2" name="Title 1"/>
          <p:cNvSpPr>
            <a:spLocks noGrp="1"/>
          </p:cNvSpPr>
          <p:nvPr>
            <p:ph type="title"/>
          </p:nvPr>
        </p:nvSpPr>
        <p:spPr>
          <a:xfrm>
            <a:off x="1948732" y="1"/>
            <a:ext cx="4555782" cy="3691628"/>
          </a:xfrm>
        </p:spPr>
        <p:txBody>
          <a:bodyPr/>
          <a:lstStyle/>
          <a:p>
            <a:r>
              <a:rPr lang="en-US" b="1" dirty="0">
                <a:effectLst>
                  <a:glow rad="241300">
                    <a:schemeClr val="tx1">
                      <a:alpha val="78000"/>
                    </a:schemeClr>
                  </a:glow>
                </a:effectLst>
              </a:rPr>
              <a:t>Our sin nature remains from birth</a:t>
            </a:r>
          </a:p>
        </p:txBody>
      </p:sp>
      <p:sp>
        <p:nvSpPr>
          <p:cNvPr id="6" name="Text Box 1041"/>
          <p:cNvSpPr txBox="1">
            <a:spLocks noChangeArrowheads="1"/>
          </p:cNvSpPr>
          <p:nvPr/>
        </p:nvSpPr>
        <p:spPr bwMode="auto">
          <a:xfrm>
            <a:off x="834500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000090"/>
                </a:solidFill>
                <a:latin typeface="Arial"/>
                <a:cs typeface="Arial"/>
              </a:rPr>
              <a:t>436</a:t>
            </a:r>
          </a:p>
        </p:txBody>
      </p:sp>
    </p:spTree>
    <p:extLst>
      <p:ext uri="{BB962C8B-B14F-4D97-AF65-F5344CB8AC3E}">
        <p14:creationId xmlns:p14="http://schemas.microsoft.com/office/powerpoint/2010/main" val="194646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1809" name="Picture 1" descr="Rev 20.7 Released Sat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0"/>
            <a:ext cx="934085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5"/>
            <a:ext cx="4038600" cy="2700335"/>
          </a:xfrm>
          <a:effectLst>
            <a:outerShdw blurRad="63500" dist="35921" dir="2700000" algn="ctr" rotWithShape="0">
              <a:schemeClr val="tx2">
                <a:alpha val="74998"/>
              </a:schemeClr>
            </a:outerShdw>
          </a:effectLst>
        </p:spPr>
        <p:txBody>
          <a:bodyPr/>
          <a:lstStyle/>
          <a:p>
            <a:pPr>
              <a:defRPr/>
            </a:pPr>
            <a:r>
              <a:rPr lang="en-US" sz="4000" b="1" dirty="0">
                <a:solidFill>
                  <a:schemeClr val="bg1"/>
                </a:solidFill>
                <a:latin typeface="Arial" charset="0"/>
                <a:ea typeface="ＭＳ Ｐゴシック" charset="0"/>
                <a:cs typeface="ＭＳ Ｐゴシック" charset="0"/>
              </a:rPr>
              <a:t>Satan will still be alive</a:t>
            </a:r>
            <a:endParaRPr lang="en-US" dirty="0">
              <a:solidFill>
                <a:schemeClr val="bg1"/>
              </a:solidFill>
              <a:latin typeface="Times New Roman" charset="0"/>
              <a:ea typeface="ＭＳ Ｐゴシック" charset="0"/>
              <a:cs typeface="ＭＳ Ｐゴシック" charset="0"/>
            </a:endParaRP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92064921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75906" name="Picture 2" descr="Rev 20.7 Dev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3323473" y="9525"/>
            <a:ext cx="5820528" cy="2252663"/>
          </a:xfrm>
          <a:effectLst>
            <a:outerShdw blurRad="63500" dist="35921" dir="2700000" algn="ctr" rotWithShape="0">
              <a:schemeClr val="tx2">
                <a:alpha val="74998"/>
              </a:schemeClr>
            </a:outerShdw>
          </a:effectLst>
        </p:spPr>
        <p:txBody>
          <a:bodyPr/>
          <a:lstStyle/>
          <a:p>
            <a:pPr>
              <a:defRPr/>
            </a:pPr>
            <a:r>
              <a:rPr lang="en-US" sz="4800" b="1" dirty="0">
                <a:solidFill>
                  <a:schemeClr val="bg1"/>
                </a:solidFill>
                <a:latin typeface="Arial" charset="0"/>
                <a:ea typeface="ＭＳ Ｐゴシック" charset="0"/>
                <a:cs typeface="ＭＳ Ｐゴシック" charset="0"/>
              </a:rPr>
              <a:t>Satan is a master deceiver</a:t>
            </a:r>
            <a:endParaRPr lang="en-US" sz="5400" dirty="0">
              <a:solidFill>
                <a:schemeClr val="bg1"/>
              </a:solidFill>
              <a:latin typeface="Times New Roman" charset="0"/>
              <a:ea typeface="ＭＳ Ｐゴシック" charset="0"/>
              <a:cs typeface="ＭＳ Ｐゴシック" charset="0"/>
            </a:endParaRPr>
          </a:p>
        </p:txBody>
      </p:sp>
      <p:pic>
        <p:nvPicPr>
          <p:cNvPr id="1275908" name="Picture 3" descr="Rev 20.7 Eureast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3371850" cy="400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261727491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73858"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2103438"/>
            <a:ext cx="9144000" cy="475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0" y="6058458"/>
            <a:ext cx="9158288" cy="799542"/>
          </a:xfrm>
          <a:effectLst>
            <a:outerShdw blurRad="63500" dist="35921" dir="2700000" algn="ctr" rotWithShape="0">
              <a:schemeClr val="tx2">
                <a:alpha val="74998"/>
              </a:schemeClr>
            </a:outerShdw>
          </a:effectLst>
        </p:spPr>
        <p:txBody>
          <a:bodyPr/>
          <a:lstStyle/>
          <a:p>
            <a:pPr>
              <a:defRPr/>
            </a:pPr>
            <a:r>
              <a:rPr lang="en-US" sz="2800" b="1" i="1" dirty="0">
                <a:solidFill>
                  <a:schemeClr val="bg1"/>
                </a:solidFill>
                <a:latin typeface="Arial" charset="0"/>
                <a:ea typeface="ＭＳ Ｐゴシック" charset="0"/>
                <a:cs typeface="ＭＳ Ｐゴシック" charset="0"/>
              </a:rPr>
              <a:t>Satan</a:t>
            </a:r>
            <a:r>
              <a:rPr lang="uk-UA" sz="2800" b="1" i="1" dirty="0">
                <a:solidFill>
                  <a:schemeClr val="bg1"/>
                </a:solidFill>
                <a:latin typeface="Arial" charset="0"/>
                <a:ea typeface="ＭＳ Ｐゴシック" charset="0"/>
                <a:cs typeface="ＭＳ Ｐゴシック" charset="0"/>
              </a:rPr>
              <a:t>'</a:t>
            </a:r>
            <a:r>
              <a:rPr lang="en-US" sz="2800" b="1" i="1" dirty="0">
                <a:solidFill>
                  <a:schemeClr val="bg1"/>
                </a:solidFill>
                <a:latin typeface="Arial" charset="0"/>
                <a:ea typeface="ＭＳ Ｐゴシック" charset="0"/>
                <a:cs typeface="ＭＳ Ｐゴシック" charset="0"/>
              </a:rPr>
              <a:t>s Last Stand</a:t>
            </a:r>
            <a:br>
              <a:rPr lang="en-US" sz="2800" b="1" i="1" dirty="0">
                <a:solidFill>
                  <a:schemeClr val="bg1"/>
                </a:solidFill>
                <a:latin typeface="Arial" charset="0"/>
                <a:ea typeface="ＭＳ Ｐゴシック" charset="0"/>
                <a:cs typeface="ＭＳ Ｐゴシック" charset="0"/>
              </a:rPr>
            </a:br>
            <a:r>
              <a:rPr lang="en-US" sz="2800" b="1" i="1" dirty="0">
                <a:solidFill>
                  <a:schemeClr val="bg1"/>
                </a:solidFill>
                <a:latin typeface="Arial" charset="0"/>
                <a:ea typeface="ＭＳ Ｐゴシック" charset="0"/>
                <a:cs typeface="ＭＳ Ｐゴシック" charset="0"/>
              </a:rPr>
              <a:t>(Rev. 20:7-10 </a:t>
            </a:r>
            <a:r>
              <a:rPr lang="en-US" sz="2000" b="1" i="1" dirty="0">
                <a:solidFill>
                  <a:schemeClr val="bg1"/>
                </a:solidFill>
                <a:latin typeface="Arial" charset="0"/>
                <a:ea typeface="ＭＳ Ｐゴシック" charset="0"/>
                <a:cs typeface="ＭＳ Ｐゴシック" charset="0"/>
              </a:rPr>
              <a:t>NLT</a:t>
            </a:r>
            <a:r>
              <a:rPr lang="en-US" sz="2800" b="1" i="1" dirty="0">
                <a:solidFill>
                  <a:schemeClr val="bg1"/>
                </a:solidFill>
                <a:latin typeface="Arial" charset="0"/>
                <a:ea typeface="ＭＳ Ｐゴシック" charset="0"/>
                <a:cs typeface="ＭＳ Ｐゴシック" charset="0"/>
              </a:rPr>
              <a:t>)</a:t>
            </a:r>
            <a:endParaRPr lang="en-US" sz="3200" i="1" dirty="0">
              <a:solidFill>
                <a:schemeClr val="bg1"/>
              </a:solidFill>
              <a:latin typeface="Times New Roman" charset="0"/>
              <a:ea typeface="ＭＳ Ｐゴシック" charset="0"/>
              <a:cs typeface="ＭＳ Ｐゴシック" charset="0"/>
            </a:endParaRPr>
          </a:p>
        </p:txBody>
      </p:sp>
      <p:sp>
        <p:nvSpPr>
          <p:cNvPr id="4" name="Rectangle 2"/>
          <p:cNvSpPr txBox="1">
            <a:spLocks noChangeArrowheads="1"/>
          </p:cNvSpPr>
          <p:nvPr/>
        </p:nvSpPr>
        <p:spPr bwMode="auto">
          <a:xfrm>
            <a:off x="107950" y="294138"/>
            <a:ext cx="9036050" cy="56165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defRPr/>
            </a:pPr>
            <a:r>
              <a:rPr lang="en-US" sz="2800" b="1" dirty="0">
                <a:solidFill>
                  <a:srgbClr val="FFFFFF"/>
                </a:solidFill>
                <a:latin typeface="Arial"/>
                <a:ea typeface="ＭＳ Ｐゴシック"/>
                <a:cs typeface="Arial"/>
              </a:rPr>
              <a:t>"When the thousand years come to an end, Satan will be let out of his prison.  </a:t>
            </a:r>
            <a:r>
              <a:rPr lang="en-US" sz="2800" b="1" baseline="30000" dirty="0">
                <a:solidFill>
                  <a:srgbClr val="FFFFFF"/>
                </a:solidFill>
                <a:latin typeface="Arial"/>
                <a:ea typeface="ＭＳ Ｐゴシック"/>
                <a:cs typeface="Arial"/>
              </a:rPr>
              <a:t>8</a:t>
            </a:r>
            <a:r>
              <a:rPr lang="en-US" sz="2800" b="1" dirty="0">
                <a:solidFill>
                  <a:srgbClr val="FFFFFF"/>
                </a:solidFill>
                <a:latin typeface="Arial"/>
                <a:ea typeface="ＭＳ Ｐゴシック"/>
                <a:cs typeface="Arial"/>
              </a:rPr>
              <a:t>He will go out to deceive the nations—called Gog and Magog—in every corner of the earth. He will gather them together for battle—a mighty army, as numberless as sand along the seashore.  </a:t>
            </a:r>
            <a:r>
              <a:rPr lang="en-US" sz="2800" b="1" baseline="30000" dirty="0">
                <a:solidFill>
                  <a:srgbClr val="FFFFFF"/>
                </a:solidFill>
                <a:latin typeface="Arial"/>
                <a:ea typeface="ＭＳ Ｐゴシック"/>
                <a:cs typeface="Arial"/>
              </a:rPr>
              <a:t>9</a:t>
            </a:r>
            <a:r>
              <a:rPr lang="en-US" sz="2800" b="1" dirty="0">
                <a:solidFill>
                  <a:srgbClr val="FFFFFF"/>
                </a:solidFill>
                <a:latin typeface="Arial"/>
                <a:ea typeface="ＭＳ Ｐゴシック"/>
                <a:cs typeface="Arial"/>
              </a:rPr>
              <a:t>And I saw them as they went up on the broad plain of the earth and surrounded God</a:t>
            </a:r>
            <a:r>
              <a:rPr lang="uk-UA" sz="2800" b="1" dirty="0">
                <a:solidFill>
                  <a:srgbClr val="FFFFFF"/>
                </a:solidFill>
                <a:latin typeface="Arial"/>
                <a:ea typeface="ＭＳ Ｐゴシック"/>
                <a:cs typeface="Arial"/>
              </a:rPr>
              <a:t>'</a:t>
            </a:r>
            <a:r>
              <a:rPr lang="en-US" sz="2800" b="1" dirty="0">
                <a:solidFill>
                  <a:srgbClr val="FFFFFF"/>
                </a:solidFill>
                <a:latin typeface="Arial"/>
                <a:ea typeface="ＭＳ Ｐゴシック"/>
                <a:cs typeface="Arial"/>
              </a:rPr>
              <a:t>s people and the beloved city. But fire from heaven came down on the attacking armies and consumed them. </a:t>
            </a:r>
          </a:p>
          <a:p>
            <a:pPr>
              <a:defRPr/>
            </a:pPr>
            <a:r>
              <a:rPr lang="en-US" sz="2800" b="1" baseline="30000" dirty="0">
                <a:solidFill>
                  <a:srgbClr val="FFFFFF"/>
                </a:solidFill>
                <a:latin typeface="Arial"/>
                <a:ea typeface="ＭＳ Ｐゴシック"/>
                <a:cs typeface="Arial"/>
              </a:rPr>
              <a:t>10</a:t>
            </a:r>
            <a:r>
              <a:rPr lang="en-US" sz="2800" b="1" dirty="0">
                <a:solidFill>
                  <a:srgbClr val="FFFFFF"/>
                </a:solidFill>
                <a:latin typeface="Arial"/>
                <a:ea typeface="ＭＳ Ｐゴシック"/>
                <a:cs typeface="Arial"/>
              </a:rPr>
              <a:t>Then the devil, who had deceived them, was thrown into the fiery lake of burning sulfur, joining the beast and the false prophet. There they will be tormented day and night forever and ever."</a:t>
            </a:r>
            <a:endParaRPr lang="en-US" sz="3200" b="1" dirty="0">
              <a:solidFill>
                <a:srgbClr val="FFFFFF"/>
              </a:solidFill>
              <a:latin typeface="Arial"/>
              <a:ea typeface="ＭＳ Ｐゴシック" charset="0"/>
              <a:cs typeface="Arial"/>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92810093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r>
              <a:rPr lang="en-US" b="1">
                <a:solidFill>
                  <a:srgbClr val="FFFFFF"/>
                </a:solidFill>
                <a:latin typeface="Arial" charset="0"/>
                <a:ea typeface="新細明體" charset="0"/>
              </a:rPr>
              <a:t>Who is Gog?</a:t>
            </a:r>
          </a:p>
        </p:txBody>
      </p:sp>
      <p:sp>
        <p:nvSpPr>
          <p:cNvPr id="119810" name="Text Box 4"/>
          <p:cNvSpPr txBox="1">
            <a:spLocks noChangeArrowheads="1"/>
          </p:cNvSpPr>
          <p:nvPr/>
        </p:nvSpPr>
        <p:spPr bwMode="auto">
          <a:xfrm>
            <a:off x="7239000" y="6400800"/>
            <a:ext cx="19018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sz="2000" b="1" i="1">
                <a:solidFill>
                  <a:srgbClr val="FFFFCC"/>
                </a:solidFill>
                <a:latin typeface="Arial" charset="0"/>
                <a:ea typeface="新細明體" charset="0"/>
                <a:cs typeface="新細明體" charset="0"/>
              </a:rPr>
              <a:t>Ezekiel 38–39</a:t>
            </a:r>
          </a:p>
        </p:txBody>
      </p:sp>
      <p:pic>
        <p:nvPicPr>
          <p:cNvPr id="119811" name="Picture 5" descr="Dan11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defTabSz="914400" fontAlgn="base">
              <a:lnSpc>
                <a:spcPct val="90000"/>
              </a:lnSpc>
              <a:spcBef>
                <a:spcPct val="20000"/>
              </a:spcBef>
              <a:spcAft>
                <a:spcPct val="0"/>
              </a:spcAft>
              <a:buClr>
                <a:srgbClr val="FFCC66"/>
              </a:buClr>
              <a:buFontTx/>
              <a:buChar char="•"/>
            </a:pPr>
            <a:r>
              <a:rPr lang="en-US" sz="2400" b="1" dirty="0">
                <a:solidFill>
                  <a:srgbClr val="FFFFCC"/>
                </a:solidFill>
                <a:latin typeface="Arial" charset="0"/>
                <a:ea typeface="新細明體" charset="0"/>
                <a:cs typeface="新細明體" charset="0"/>
              </a:rPr>
              <a:t>Many suggestions have been made.</a:t>
            </a:r>
          </a:p>
          <a:p>
            <a:pPr marL="342900" indent="-342900" defTabSz="914400" fontAlgn="base">
              <a:lnSpc>
                <a:spcPct val="90000"/>
              </a:lnSpc>
              <a:spcBef>
                <a:spcPct val="20000"/>
              </a:spcBef>
              <a:spcAft>
                <a:spcPct val="0"/>
              </a:spcAft>
              <a:buClr>
                <a:srgbClr val="FFCC66"/>
              </a:buClr>
              <a:buFontTx/>
              <a:buChar char="•"/>
            </a:pPr>
            <a:r>
              <a:rPr lang="en-US" sz="2400" b="1" dirty="0">
                <a:solidFill>
                  <a:srgbClr val="FFFFCC"/>
                </a:solidFill>
                <a:latin typeface="Arial" charset="0"/>
                <a:ea typeface="新細明體" charset="0"/>
                <a:cs typeface="新細明體" charset="0"/>
              </a:rPr>
              <a:t>Land areas of </a:t>
            </a:r>
            <a:r>
              <a:rPr lang="en-US" sz="2400" b="1" dirty="0" err="1">
                <a:solidFill>
                  <a:srgbClr val="FFFFCC"/>
                </a:solidFill>
                <a:latin typeface="Arial" charset="0"/>
                <a:ea typeface="新細明體" charset="0"/>
                <a:cs typeface="新細明體" charset="0"/>
              </a:rPr>
              <a:t>Meshech</a:t>
            </a:r>
            <a:r>
              <a:rPr lang="en-US" sz="2400" b="1" dirty="0">
                <a:solidFill>
                  <a:srgbClr val="FFFFCC"/>
                </a:solidFill>
                <a:latin typeface="Arial" charset="0"/>
                <a:ea typeface="新細明體" charset="0"/>
                <a:cs typeface="新細明體" charset="0"/>
              </a:rPr>
              <a:t> and Tubal – cover areas in Turkey, Russia and Iran</a:t>
            </a:r>
          </a:p>
          <a:p>
            <a:pPr marL="342900" indent="-342900" defTabSz="914400" fontAlgn="base">
              <a:lnSpc>
                <a:spcPct val="90000"/>
              </a:lnSpc>
              <a:spcBef>
                <a:spcPct val="20000"/>
              </a:spcBef>
              <a:spcAft>
                <a:spcPct val="0"/>
              </a:spcAft>
              <a:buClr>
                <a:srgbClr val="FFCC66"/>
              </a:buClr>
              <a:buFontTx/>
              <a:buChar char="•"/>
            </a:pPr>
            <a:r>
              <a:rPr lang="en-US" sz="2400" b="1" dirty="0">
                <a:solidFill>
                  <a:srgbClr val="FFFFCC"/>
                </a:solidFill>
                <a:latin typeface="Arial" charset="0"/>
                <a:ea typeface="新細明體" charset="0"/>
                <a:cs typeface="新細明體" charset="0"/>
              </a:rPr>
              <a:t>Is Gog and Magog in </a:t>
            </a:r>
            <a:r>
              <a:rPr lang="en-US" sz="2400" b="1" dirty="0" err="1">
                <a:solidFill>
                  <a:srgbClr val="FFFFCC"/>
                </a:solidFill>
                <a:latin typeface="Arial" charset="0"/>
                <a:ea typeface="新細明體" charset="0"/>
                <a:cs typeface="新細明體" charset="0"/>
              </a:rPr>
              <a:t>Ezek</a:t>
            </a:r>
            <a:r>
              <a:rPr lang="en-US" sz="2400" b="1" dirty="0">
                <a:solidFill>
                  <a:srgbClr val="FFFFCC"/>
                </a:solidFill>
                <a:latin typeface="Arial" charset="0"/>
                <a:ea typeface="新細明體" charset="0"/>
                <a:cs typeface="新細明體" charset="0"/>
              </a:rPr>
              <a:t> 38–39 the same as the Gog and Magog in Rev 20:8?</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2125640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62">
                                            <p:txEl>
                                              <p:pRg st="2" end="2"/>
                                            </p:txEl>
                                          </p:spTgt>
                                        </p:tgtEl>
                                        <p:attrNameLst>
                                          <p:attrName>style.visibility</p:attrName>
                                        </p:attrNameLst>
                                      </p:cBhvr>
                                      <p:to>
                                        <p:strVal val="visible"/>
                                      </p:to>
                                    </p:set>
                                    <p:animEffect transition="in" filter="dissolve">
                                      <p:cBhvr>
                                        <p:cTn id="17" dur="500"/>
                                        <p:tgtEl>
                                          <p:spTgt spid="194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28002"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defTabSz="914400" eaLnBrk="0" fontAlgn="base" hangingPunct="0">
              <a:spcBef>
                <a:spcPct val="0"/>
              </a:spcBef>
              <a:spcAft>
                <a:spcPct val="0"/>
              </a:spcAft>
            </a:pPr>
            <a:endParaRPr lang="en-US" sz="1600" b="1">
              <a:solidFill>
                <a:srgbClr val="000000"/>
              </a:solidFill>
              <a:latin typeface="Arial" charset="0"/>
              <a:ea typeface="ＭＳ Ｐゴシック" charset="0"/>
              <a:cs typeface="ＭＳ Ｐゴシック" charset="0"/>
            </a:endParaRPr>
          </a:p>
        </p:txBody>
      </p:sp>
      <p:sp>
        <p:nvSpPr>
          <p:cNvPr id="274437" name="Text Box 1029"/>
          <p:cNvSpPr txBox="1">
            <a:spLocks noChangeArrowheads="1"/>
          </p:cNvSpPr>
          <p:nvPr/>
        </p:nvSpPr>
        <p:spPr bwMode="auto">
          <a:xfrm>
            <a:off x="0" y="1437026"/>
            <a:ext cx="9144000" cy="5262979"/>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dirty="0">
                <a:solidFill>
                  <a:srgbClr val="000000"/>
                </a:solidFill>
                <a:latin typeface="Lucida Sans Unicode" charset="0"/>
              </a:rPr>
              <a:t>Ezekiel 38:2</a:t>
            </a:r>
          </a:p>
          <a:p>
            <a:pPr defTabSz="914400" fontAlgn="base">
              <a:spcBef>
                <a:spcPct val="0"/>
              </a:spcBef>
              <a:spcAft>
                <a:spcPct val="0"/>
              </a:spcAft>
            </a:pPr>
            <a:r>
              <a:rPr lang="en-US" b="1" dirty="0">
                <a:solidFill>
                  <a:srgbClr val="000000"/>
                </a:solidFill>
                <a:latin typeface="Lucida Sans Unicode" charset="0"/>
              </a:rPr>
              <a:t>Gog = Prince</a:t>
            </a:r>
          </a:p>
          <a:p>
            <a:pPr defTabSz="914400" fontAlgn="base">
              <a:spcBef>
                <a:spcPct val="0"/>
              </a:spcBef>
              <a:spcAft>
                <a:spcPct val="0"/>
              </a:spcAft>
            </a:pPr>
            <a:r>
              <a:rPr lang="en-US" b="1" dirty="0">
                <a:solidFill>
                  <a:srgbClr val="000000"/>
                </a:solidFill>
                <a:latin typeface="Lucida Sans Unicode" charset="0"/>
              </a:rPr>
              <a:t>Magog = Land</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Ezekiel 38:16</a:t>
            </a:r>
          </a:p>
          <a:p>
            <a:pPr defTabSz="914400" fontAlgn="base">
              <a:spcBef>
                <a:spcPct val="0"/>
              </a:spcBef>
              <a:spcAft>
                <a:spcPct val="0"/>
              </a:spcAft>
            </a:pPr>
            <a:r>
              <a:rPr lang="en-US" b="1" dirty="0">
                <a:solidFill>
                  <a:srgbClr val="000000"/>
                </a:solidFill>
                <a:latin typeface="Lucida Sans Unicode" charset="0"/>
              </a:rPr>
              <a:t>Gog against Israel</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Ezekiel 39:17-20</a:t>
            </a:r>
          </a:p>
          <a:p>
            <a:pPr defTabSz="914400" fontAlgn="base">
              <a:spcBef>
                <a:spcPct val="0"/>
              </a:spcBef>
              <a:spcAft>
                <a:spcPct val="0"/>
              </a:spcAft>
            </a:pPr>
            <a:r>
              <a:rPr lang="en-US" b="1" dirty="0">
                <a:solidFill>
                  <a:srgbClr val="000000"/>
                </a:solidFill>
                <a:latin typeface="Lucida Sans Unicode" charset="0"/>
              </a:rPr>
              <a:t>Great feast of corpses</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Ezekiel 38–39; Rev. 9:16; </a:t>
            </a:r>
            <a:br>
              <a:rPr lang="en-US" b="1" dirty="0">
                <a:solidFill>
                  <a:srgbClr val="000000"/>
                </a:solidFill>
                <a:latin typeface="Lucida Sans Unicode" charset="0"/>
              </a:rPr>
            </a:br>
            <a:r>
              <a:rPr lang="en-US" b="1" dirty="0">
                <a:solidFill>
                  <a:srgbClr val="000000"/>
                </a:solidFill>
                <a:latin typeface="Lucida Sans Unicode" charset="0"/>
              </a:rPr>
              <a:t>16:16; 19:19</a:t>
            </a:r>
          </a:p>
          <a:p>
            <a:pPr defTabSz="914400" fontAlgn="base">
              <a:spcBef>
                <a:spcPct val="0"/>
              </a:spcBef>
              <a:spcAft>
                <a:spcPct val="0"/>
              </a:spcAft>
            </a:pPr>
            <a:r>
              <a:rPr lang="en-US" b="1" dirty="0">
                <a:solidFill>
                  <a:srgbClr val="000000"/>
                </a:solidFill>
                <a:latin typeface="Lucida Sans Unicode" charset="0"/>
              </a:rPr>
              <a:t>Events fit before restored </a:t>
            </a:r>
          </a:p>
          <a:p>
            <a:pPr defTabSz="914400" fontAlgn="base">
              <a:spcBef>
                <a:spcPct val="0"/>
              </a:spcBef>
              <a:spcAft>
                <a:spcPct val="0"/>
              </a:spcAft>
            </a:pPr>
            <a:r>
              <a:rPr lang="en-US" b="1" dirty="0">
                <a:solidFill>
                  <a:srgbClr val="000000"/>
                </a:solidFill>
                <a:latin typeface="Lucida Sans Unicode" charset="0"/>
              </a:rPr>
              <a:t>millennial temple (Ezek. 40)</a:t>
            </a:r>
          </a:p>
        </p:txBody>
      </p:sp>
      <p:sp>
        <p:nvSpPr>
          <p:cNvPr id="274438" name="Text Box 1030"/>
          <p:cNvSpPr txBox="1">
            <a:spLocks noChangeArrowheads="1"/>
          </p:cNvSpPr>
          <p:nvPr/>
        </p:nvSpPr>
        <p:spPr bwMode="auto">
          <a:xfrm>
            <a:off x="4437063" y="1468469"/>
            <a:ext cx="4706937" cy="5262979"/>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dirty="0">
                <a:solidFill>
                  <a:srgbClr val="000000"/>
                </a:solidFill>
                <a:latin typeface="Lucida Sans Unicode" charset="0"/>
              </a:rPr>
              <a:t>Revelation 20:8</a:t>
            </a:r>
          </a:p>
          <a:p>
            <a:pPr defTabSz="914400" fontAlgn="base">
              <a:spcBef>
                <a:spcPct val="0"/>
              </a:spcBef>
              <a:spcAft>
                <a:spcPct val="0"/>
              </a:spcAft>
            </a:pPr>
            <a:r>
              <a:rPr lang="en-US" b="1" dirty="0">
                <a:solidFill>
                  <a:srgbClr val="000000"/>
                </a:solidFill>
                <a:latin typeface="Lucida Sans Unicode" charset="0"/>
              </a:rPr>
              <a:t>Gog &amp; Magog = nations</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Revelation 20:8</a:t>
            </a:r>
          </a:p>
          <a:p>
            <a:pPr defTabSz="914400" fontAlgn="base">
              <a:spcBef>
                <a:spcPct val="0"/>
              </a:spcBef>
              <a:spcAft>
                <a:spcPct val="0"/>
              </a:spcAft>
            </a:pPr>
            <a:r>
              <a:rPr lang="en-US" b="1" dirty="0">
                <a:solidFill>
                  <a:srgbClr val="000000"/>
                </a:solidFill>
                <a:latin typeface="Lucida Sans Unicode" charset="0"/>
              </a:rPr>
              <a:t>Gog &amp; Magog v. Messiah</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Revelation 20:10</a:t>
            </a:r>
          </a:p>
          <a:p>
            <a:pPr defTabSz="914400" fontAlgn="base">
              <a:spcBef>
                <a:spcPct val="0"/>
              </a:spcBef>
              <a:spcAft>
                <a:spcPct val="0"/>
              </a:spcAft>
            </a:pPr>
            <a:r>
              <a:rPr lang="en-US" b="1" dirty="0">
                <a:solidFill>
                  <a:srgbClr val="000000"/>
                </a:solidFill>
                <a:latin typeface="Lucida Sans Unicode" charset="0"/>
              </a:rPr>
              <a:t>Satan cast into lake of fire</a:t>
            </a:r>
          </a:p>
          <a:p>
            <a:pPr defTabSz="914400" fontAlgn="base">
              <a:spcBef>
                <a:spcPct val="0"/>
              </a:spcBef>
              <a:spcAft>
                <a:spcPct val="0"/>
              </a:spcAft>
            </a:pPr>
            <a:endParaRPr lang="en-US" b="1" dirty="0">
              <a:solidFill>
                <a:srgbClr val="000000"/>
              </a:solidFill>
              <a:latin typeface="Lucida Sans Unicode" charset="0"/>
            </a:endParaRPr>
          </a:p>
          <a:p>
            <a:pPr defTabSz="914400" fontAlgn="base">
              <a:spcBef>
                <a:spcPct val="0"/>
              </a:spcBef>
              <a:spcAft>
                <a:spcPct val="0"/>
              </a:spcAft>
            </a:pPr>
            <a:r>
              <a:rPr lang="en-US" b="1" dirty="0">
                <a:solidFill>
                  <a:srgbClr val="000000"/>
                </a:solidFill>
                <a:latin typeface="Lucida Sans Unicode" charset="0"/>
              </a:rPr>
              <a:t>Revelation 20:7-10</a:t>
            </a:r>
          </a:p>
          <a:p>
            <a:pPr defTabSz="914400" fontAlgn="base">
              <a:spcBef>
                <a:spcPct val="0"/>
              </a:spcBef>
              <a:spcAft>
                <a:spcPct val="0"/>
              </a:spcAft>
            </a:pPr>
            <a:r>
              <a:rPr lang="en-US" b="1" dirty="0">
                <a:solidFill>
                  <a:srgbClr val="000000"/>
                </a:solidFill>
                <a:latin typeface="Lucida Sans Unicode" charset="0"/>
              </a:rPr>
              <a:t>Events fit after millennium in 20:1-6</a:t>
            </a:r>
          </a:p>
          <a:p>
            <a:pPr defTabSz="914400" fontAlgn="base">
              <a:spcBef>
                <a:spcPct val="0"/>
              </a:spcBef>
              <a:spcAft>
                <a:spcPct val="0"/>
              </a:spcAft>
            </a:pPr>
            <a:endParaRPr lang="en-US" b="1" dirty="0">
              <a:solidFill>
                <a:srgbClr val="000000"/>
              </a:solidFill>
              <a:latin typeface="Lucida Sans Unicode" charset="0"/>
            </a:endParaRPr>
          </a:p>
        </p:txBody>
      </p:sp>
      <p:sp>
        <p:nvSpPr>
          <p:cNvPr id="128005" name="Rectangle 1031"/>
          <p:cNvSpPr>
            <a:spLocks noGrp="1" noChangeArrowheads="1"/>
          </p:cNvSpPr>
          <p:nvPr>
            <p:ph type="title"/>
          </p:nvPr>
        </p:nvSpPr>
        <p:spPr>
          <a:xfrm>
            <a:off x="0" y="448441"/>
            <a:ext cx="9144000" cy="954088"/>
          </a:xfrm>
          <a:solidFill>
            <a:srgbClr val="000090"/>
          </a:solidFill>
        </p:spPr>
        <p:txBody>
          <a:bodyPr anchor="t">
            <a:spAutoFit/>
          </a:bodyPr>
          <a:lstStyle/>
          <a:p>
            <a:pPr eaLnBrk="1" hangingPunct="1"/>
            <a:r>
              <a:rPr lang="en-US" sz="2800" b="1" i="1" dirty="0">
                <a:latin typeface="Lucida Sans Unicode" charset="0"/>
                <a:ea typeface="ＭＳ Ｐゴシック" charset="0"/>
              </a:rPr>
              <a:t>Reasons Ezekiel</a:t>
            </a:r>
            <a:r>
              <a:rPr lang="uk-UA" altLang="ja-JP" sz="2800" b="1" i="1" dirty="0">
                <a:latin typeface="Lucida Sans Unicode" charset="0"/>
                <a:ea typeface="ＭＳ Ｐゴシック" charset="0"/>
              </a:rPr>
              <a:t>'</a:t>
            </a:r>
            <a:r>
              <a:rPr lang="en-US" sz="2800" b="1" i="1" dirty="0">
                <a:latin typeface="Lucida Sans Unicode" charset="0"/>
                <a:ea typeface="ＭＳ Ｐゴシック" charset="0"/>
              </a:rPr>
              <a:t>s Gog &amp; Magog is different from </a:t>
            </a:r>
            <a:br>
              <a:rPr lang="en-US" sz="2800" b="1" i="1" dirty="0">
                <a:latin typeface="Lucida Sans Unicode" charset="0"/>
                <a:ea typeface="ＭＳ Ｐゴシック" charset="0"/>
              </a:rPr>
            </a:br>
            <a:r>
              <a:rPr lang="en-US" sz="2800" b="1" i="1" dirty="0">
                <a:latin typeface="Lucida Sans Unicode" charset="0"/>
                <a:ea typeface="ＭＳ Ｐゴシック" charset="0"/>
              </a:rPr>
              <a:t>John</a:t>
            </a:r>
            <a:r>
              <a:rPr lang="uk-UA" sz="2800" b="1" i="1" dirty="0">
                <a:latin typeface="Lucida Sans Unicode" charset="0"/>
                <a:ea typeface="ＭＳ Ｐゴシック" charset="0"/>
              </a:rPr>
              <a:t>'</a:t>
            </a:r>
            <a:r>
              <a:rPr lang="en-US" sz="2800" b="1" i="1" dirty="0">
                <a:latin typeface="Lucida Sans Unicode" charset="0"/>
                <a:ea typeface="ＭＳ Ｐゴシック" charset="0"/>
              </a:rPr>
              <a:t>s Gog &amp; Magog in Revelation 20:7-10</a:t>
            </a:r>
          </a:p>
        </p:txBody>
      </p:sp>
      <p:sp>
        <p:nvSpPr>
          <p:cNvPr id="6" name="Text Box 1041"/>
          <p:cNvSpPr txBox="1">
            <a:spLocks noChangeArrowheads="1"/>
          </p:cNvSpPr>
          <p:nvPr/>
        </p:nvSpPr>
        <p:spPr bwMode="auto">
          <a:xfrm>
            <a:off x="8431844" y="-653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000090"/>
                </a:solidFill>
                <a:latin typeface="Arial"/>
                <a:cs typeface="Arial"/>
              </a:rPr>
              <a:t>436</a:t>
            </a:r>
          </a:p>
        </p:txBody>
      </p:sp>
    </p:spTree>
    <p:extLst>
      <p:ext uri="{BB962C8B-B14F-4D97-AF65-F5344CB8AC3E}">
        <p14:creationId xmlns:p14="http://schemas.microsoft.com/office/powerpoint/2010/main" val="22734935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23905" name="Picture 1" descr="gogma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52550" y="26988"/>
            <a:ext cx="7791450"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6" name="Rectangle 2"/>
          <p:cNvSpPr>
            <a:spLocks noGrp="1" noChangeArrowheads="1"/>
          </p:cNvSpPr>
          <p:nvPr>
            <p:ph type="title"/>
          </p:nvPr>
        </p:nvSpPr>
        <p:spPr>
          <a:xfrm>
            <a:off x="0" y="6115050"/>
            <a:ext cx="9178925" cy="762000"/>
          </a:xfrm>
          <a:solidFill>
            <a:srgbClr val="000000"/>
          </a:solidFill>
        </p:spPr>
        <p:txBody>
          <a:bodyPr anchor="ctr"/>
          <a:lstStyle/>
          <a:p>
            <a:pPr algn="ctr" eaLnBrk="1" hangingPunct="1"/>
            <a:r>
              <a:rPr lang="en-US" b="1" dirty="0">
                <a:solidFill>
                  <a:srgbClr val="FFFFFF"/>
                </a:solidFill>
                <a:latin typeface="Arial" charset="0"/>
                <a:ea typeface="新細明體" charset="0"/>
              </a:rPr>
              <a:t>When Will Gog</a:t>
            </a:r>
            <a:r>
              <a:rPr lang="uk-UA" altLang="ja-JP" b="1" dirty="0">
                <a:solidFill>
                  <a:srgbClr val="FFFFFF"/>
                </a:solidFill>
                <a:latin typeface="Arial" charset="0"/>
                <a:ea typeface="新細明體" charset="0"/>
              </a:rPr>
              <a:t>'</a:t>
            </a:r>
            <a:r>
              <a:rPr lang="en-US" b="1" dirty="0">
                <a:solidFill>
                  <a:srgbClr val="FFFFFF"/>
                </a:solidFill>
                <a:latin typeface="Arial" charset="0"/>
                <a:ea typeface="新細明體" charset="0"/>
              </a:rPr>
              <a:t>s Invasion Occur?</a:t>
            </a:r>
          </a:p>
        </p:txBody>
      </p:sp>
      <p:sp>
        <p:nvSpPr>
          <p:cNvPr id="20485" name="Rectangle 5"/>
          <p:cNvSpPr>
            <a:spLocks noChangeArrowheads="1"/>
          </p:cNvSpPr>
          <p:nvPr/>
        </p:nvSpPr>
        <p:spPr bwMode="auto">
          <a:xfrm>
            <a:off x="893440" y="2057400"/>
            <a:ext cx="7927032"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Passage entirely symbolic</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Before Tribulation</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Middle of Tribulation</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End of Tribulation</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Between end of Tribulation &amp; Millennium</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After Millennium</a:t>
            </a:r>
          </a:p>
          <a:p>
            <a:pPr marL="533400" indent="-533400" defTabSz="914400" fontAlgn="base">
              <a:spcBef>
                <a:spcPct val="20000"/>
              </a:spcBef>
              <a:spcAft>
                <a:spcPct val="0"/>
              </a:spcAft>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Combination of 4</a:t>
            </a:r>
            <a:r>
              <a:rPr lang="en-US" sz="2800" b="1" baseline="30000" dirty="0">
                <a:solidFill>
                  <a:srgbClr val="FFFFCC"/>
                </a:solidFill>
                <a:effectLst>
                  <a:glow rad="190500">
                    <a:srgbClr val="000000">
                      <a:alpha val="75000"/>
                    </a:srgbClr>
                  </a:glow>
                </a:effectLst>
                <a:latin typeface="Arial" charset="0"/>
                <a:ea typeface="新細明體" charset="0"/>
                <a:cs typeface="新細明體" charset="0"/>
              </a:rPr>
              <a:t>th</a:t>
            </a:r>
            <a:r>
              <a:rPr lang="en-US" sz="2800" b="1" dirty="0">
                <a:solidFill>
                  <a:srgbClr val="FFFFCC"/>
                </a:solidFill>
                <a:effectLst>
                  <a:glow rad="190500">
                    <a:srgbClr val="000000">
                      <a:alpha val="75000"/>
                    </a:srgbClr>
                  </a:glow>
                </a:effectLst>
                <a:latin typeface="Arial" charset="0"/>
                <a:ea typeface="新細明體" charset="0"/>
                <a:cs typeface="新細明體" charset="0"/>
              </a:rPr>
              <a:t> and 6</a:t>
            </a:r>
            <a:r>
              <a:rPr lang="en-US" sz="2800" b="1" baseline="30000" dirty="0">
                <a:solidFill>
                  <a:srgbClr val="FFFFCC"/>
                </a:solidFill>
                <a:effectLst>
                  <a:glow rad="190500">
                    <a:srgbClr val="000000">
                      <a:alpha val="75000"/>
                    </a:srgbClr>
                  </a:glow>
                </a:effectLst>
                <a:latin typeface="Arial" charset="0"/>
                <a:ea typeface="新細明體" charset="0"/>
                <a:cs typeface="新細明體" charset="0"/>
              </a:rPr>
              <a:t>th</a:t>
            </a:r>
            <a:r>
              <a:rPr lang="en-US" sz="2800" b="1" dirty="0">
                <a:solidFill>
                  <a:srgbClr val="FFFFCC"/>
                </a:solidFill>
                <a:effectLst>
                  <a:glow rad="190500">
                    <a:srgbClr val="000000">
                      <a:alpha val="75000"/>
                    </a:srgbClr>
                  </a:glow>
                </a:effectLst>
                <a:latin typeface="Arial" charset="0"/>
                <a:ea typeface="新細明體" charset="0"/>
                <a:cs typeface="新細明體" charset="0"/>
              </a:rPr>
              <a:t> views</a:t>
            </a:r>
          </a:p>
        </p:txBody>
      </p:sp>
      <p:sp>
        <p:nvSpPr>
          <p:cNvPr id="123909" name="Rectangle 2"/>
          <p:cNvSpPr txBox="1">
            <a:spLocks noChangeArrowheads="1"/>
          </p:cNvSpPr>
          <p:nvPr/>
        </p:nvSpPr>
        <p:spPr bwMode="auto">
          <a:xfrm>
            <a:off x="-34925" y="404813"/>
            <a:ext cx="4822825" cy="762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4000" b="1" i="1">
                <a:solidFill>
                  <a:srgbClr val="FFFFFF"/>
                </a:solidFill>
                <a:latin typeface="Arial" charset="0"/>
                <a:ea typeface="新細明體" charset="0"/>
                <a:cs typeface="新細明體" charset="0"/>
              </a:rPr>
              <a:t>Differing Views:</a:t>
            </a:r>
          </a:p>
        </p:txBody>
      </p:sp>
      <p:sp>
        <p:nvSpPr>
          <p:cNvPr id="7" name="Text Box 1041"/>
          <p:cNvSpPr txBox="1">
            <a:spLocks noChangeArrowheads="1"/>
          </p:cNvSpPr>
          <p:nvPr/>
        </p:nvSpPr>
        <p:spPr bwMode="auto">
          <a:xfrm>
            <a:off x="8431844" y="28751"/>
            <a:ext cx="698178"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1592729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0485">
                                            <p:txEl>
                                              <p:pRg st="6" end="6"/>
                                            </p:txEl>
                                          </p:spTgt>
                                        </p:tgtEl>
                                        <p:attrNameLst>
                                          <p:attrName>style.visibility</p:attrName>
                                        </p:attrNameLst>
                                      </p:cBhvr>
                                      <p:to>
                                        <p:strVal val="visible"/>
                                      </p:to>
                                    </p:set>
                                    <p:animEffect transition="in" filter="wipe(left)">
                                      <p:cBhvr>
                                        <p:cTn id="37" dur="500"/>
                                        <p:tgtEl>
                                          <p:spTgt spid="204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361950" y="3524250"/>
            <a:ext cx="2060575" cy="520700"/>
          </a:xfrm>
          <a:prstGeom prst="rect">
            <a:avLst/>
          </a:prstGeom>
          <a:solidFill>
            <a:srgbClr val="FFFF00"/>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Church Age</a:t>
            </a:r>
          </a:p>
        </p:txBody>
      </p:sp>
      <p:sp>
        <p:nvSpPr>
          <p:cNvPr id="32774" name="Text Box 6"/>
          <p:cNvSpPr txBox="1">
            <a:spLocks noChangeArrowheads="1"/>
          </p:cNvSpPr>
          <p:nvPr/>
        </p:nvSpPr>
        <p:spPr bwMode="auto">
          <a:xfrm>
            <a:off x="2417763" y="3524250"/>
            <a:ext cx="2030412" cy="895350"/>
          </a:xfrm>
          <a:prstGeom prst="rect">
            <a:avLst/>
          </a:prstGeom>
          <a:solidFill>
            <a:srgbClr val="CCFF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Tribulation</a:t>
            </a:r>
          </a:p>
          <a:p>
            <a:pPr algn="ctr" fontAlgn="base">
              <a:spcBef>
                <a:spcPct val="0"/>
              </a:spcBef>
              <a:spcAft>
                <a:spcPct val="0"/>
              </a:spcAft>
              <a:buClr>
                <a:srgbClr val="000000"/>
              </a:buClr>
              <a:buSzPct val="100000"/>
            </a:pPr>
            <a:r>
              <a:rPr lang="en-GB">
                <a:solidFill>
                  <a:srgbClr val="000000"/>
                </a:solidFill>
                <a:latin typeface="Arial" charset="0"/>
                <a:cs typeface="Arial" charset="0"/>
              </a:rPr>
              <a:t>(Zech 14:1-2)</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522788" y="3524250"/>
            <a:ext cx="2286000" cy="895350"/>
          </a:xfrm>
          <a:prstGeom prst="rect">
            <a:avLst/>
          </a:prstGeom>
          <a:solidFill>
            <a:srgbClr val="99FF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dirty="0">
                <a:solidFill>
                  <a:srgbClr val="000000"/>
                </a:solidFill>
                <a:latin typeface="Arial" charset="0"/>
                <a:cs typeface="Arial" charset="0"/>
              </a:rPr>
              <a:t>Millennium</a:t>
            </a:r>
          </a:p>
          <a:p>
            <a:pPr algn="ctr" fontAlgn="base">
              <a:spcBef>
                <a:spcPct val="0"/>
              </a:spcBef>
              <a:spcAft>
                <a:spcPct val="0"/>
              </a:spcAft>
              <a:buClr>
                <a:srgbClr val="000000"/>
              </a:buClr>
              <a:buSzPct val="100000"/>
              <a:buFont typeface="Arial" charset="0"/>
              <a:buNone/>
            </a:pPr>
            <a:r>
              <a:rPr lang="en-GB" dirty="0">
                <a:solidFill>
                  <a:srgbClr val="000000"/>
                </a:solidFill>
                <a:latin typeface="Arial" charset="0"/>
                <a:cs typeface="Arial" charset="0"/>
              </a:rPr>
              <a:t>(Zech. 14:6-21)</a:t>
            </a:r>
            <a:endParaRPr lang="en-GB" sz="2800" dirty="0">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ln>
            <a:headEnd/>
            <a:tailEnd type="triangle" w="med" len="med"/>
          </a:ln>
          <a:extLst>
            <a:ext uri="{909E8E84-426E-40dd-AFC4-6F175D3DCCD1}">
              <a14:hiddenFill xmlns:a14="http://schemas.microsoft.com/office/drawing/2010/main" xmlns="">
                <a:noFill/>
              </a14:hiddenFill>
            </a:ext>
          </a:extLst>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754188" y="1809750"/>
            <a:ext cx="1447800" cy="520700"/>
          </a:xfrm>
          <a:prstGeom prst="rect">
            <a:avLst/>
          </a:prstGeom>
          <a:solidFill>
            <a:srgbClr val="FFFF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Rapture</a:t>
            </a:r>
          </a:p>
        </p:txBody>
      </p:sp>
      <p:sp>
        <p:nvSpPr>
          <p:cNvPr id="32778" name="Line 10"/>
          <p:cNvSpPr>
            <a:spLocks noChangeShapeType="1"/>
          </p:cNvSpPr>
          <p:nvPr/>
        </p:nvSpPr>
        <p:spPr bwMode="auto">
          <a:xfrm>
            <a:off x="4452938" y="2266950"/>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3443288" y="1809750"/>
            <a:ext cx="2030412" cy="895350"/>
          </a:xfrm>
          <a:prstGeom prst="rect">
            <a:avLst/>
          </a:prstGeom>
          <a:solidFill>
            <a:srgbClr val="DCC3C8"/>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2</a:t>
            </a:r>
            <a:r>
              <a:rPr lang="en-GB" sz="2800" baseline="30000">
                <a:solidFill>
                  <a:srgbClr val="000000"/>
                </a:solidFill>
                <a:latin typeface="Arial" charset="0"/>
                <a:cs typeface="Arial" charset="0"/>
              </a:rPr>
              <a:t>nd</a:t>
            </a:r>
            <a:r>
              <a:rPr lang="en-GB" sz="2800">
                <a:solidFill>
                  <a:srgbClr val="000000"/>
                </a:solidFill>
                <a:latin typeface="Arial" charset="0"/>
                <a:cs typeface="Arial" charset="0"/>
              </a:rPr>
              <a:t> Advent</a:t>
            </a:r>
          </a:p>
          <a:p>
            <a:pPr algn="ctr" fontAlgn="base">
              <a:spcBef>
                <a:spcPct val="0"/>
              </a:spcBef>
              <a:spcAft>
                <a:spcPct val="0"/>
              </a:spcAft>
              <a:buClr>
                <a:srgbClr val="000000"/>
              </a:buClr>
              <a:buSzPct val="100000"/>
              <a:buFont typeface="Arial" charset="0"/>
              <a:buNone/>
            </a:pPr>
            <a:r>
              <a:rPr lang="en-GB">
                <a:solidFill>
                  <a:srgbClr val="000000"/>
                </a:solidFill>
                <a:latin typeface="Arial" charset="0"/>
                <a:cs typeface="Arial" charset="0"/>
              </a:rPr>
              <a:t>(Zech 14:3-5)</a:t>
            </a:r>
          </a:p>
        </p:txBody>
      </p:sp>
      <p:sp>
        <p:nvSpPr>
          <p:cNvPr id="32780" name="Text Box 12"/>
          <p:cNvSpPr txBox="1">
            <a:spLocks noChangeArrowheads="1"/>
          </p:cNvSpPr>
          <p:nvPr/>
        </p:nvSpPr>
        <p:spPr bwMode="auto">
          <a:xfrm>
            <a:off x="2362200" y="4895850"/>
            <a:ext cx="2476500" cy="1325563"/>
          </a:xfrm>
          <a:prstGeom prst="rect">
            <a:avLst/>
          </a:prstGeom>
          <a:solidFill>
            <a:srgbClr val="CCFFCC"/>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dirty="0">
                <a:solidFill>
                  <a:srgbClr val="000000"/>
                </a:solidFill>
                <a:latin typeface="Arial" charset="0"/>
                <a:cs typeface="Arial" charset="0"/>
              </a:rPr>
              <a:t>Gog &amp; </a:t>
            </a:r>
            <a:r>
              <a:rPr lang="en-GB" sz="2800" dirty="0" err="1">
                <a:solidFill>
                  <a:srgbClr val="000000"/>
                </a:solidFill>
                <a:latin typeface="Arial" charset="0"/>
                <a:cs typeface="Arial" charset="0"/>
              </a:rPr>
              <a:t>Magog</a:t>
            </a:r>
            <a:r>
              <a:rPr lang="en-GB" sz="2800" dirty="0">
                <a:solidFill>
                  <a:srgbClr val="000000"/>
                </a:solidFill>
                <a:latin typeface="Arial" charset="0"/>
                <a:cs typeface="Arial" charset="0"/>
              </a:rPr>
              <a:t> </a:t>
            </a:r>
            <a:br>
              <a:rPr lang="en-GB" sz="2800" dirty="0">
                <a:solidFill>
                  <a:srgbClr val="000000"/>
                </a:solidFill>
                <a:latin typeface="Arial" charset="0"/>
                <a:cs typeface="Arial" charset="0"/>
              </a:rPr>
            </a:br>
            <a:r>
              <a:rPr lang="en-GB" sz="2800" dirty="0">
                <a:solidFill>
                  <a:srgbClr val="000000"/>
                </a:solidFill>
                <a:latin typeface="Arial" charset="0"/>
                <a:cs typeface="Arial" charset="0"/>
              </a:rPr>
              <a:t>(Armageddon)</a:t>
            </a:r>
            <a:br>
              <a:rPr lang="en-GB" sz="2800" dirty="0">
                <a:solidFill>
                  <a:srgbClr val="000000"/>
                </a:solidFill>
                <a:latin typeface="Arial" charset="0"/>
                <a:cs typeface="Arial" charset="0"/>
              </a:rPr>
            </a:br>
            <a:r>
              <a:rPr lang="en-GB" dirty="0">
                <a:solidFill>
                  <a:srgbClr val="000000"/>
                </a:solidFill>
                <a:latin typeface="Arial" charset="0"/>
                <a:cs typeface="Arial" charset="0"/>
              </a:rPr>
              <a:t>(Ezek. 38–39)</a:t>
            </a:r>
            <a:endParaRPr lang="en-GB" sz="2800" dirty="0">
              <a:solidFill>
                <a:srgbClr val="000000"/>
              </a:solidFill>
              <a:latin typeface="Arial" charset="0"/>
              <a:cs typeface="Arial" charset="0"/>
            </a:endParaRPr>
          </a:p>
        </p:txBody>
      </p:sp>
      <p:sp>
        <p:nvSpPr>
          <p:cNvPr id="32781" name="Text Box 13"/>
          <p:cNvSpPr txBox="1">
            <a:spLocks noChangeArrowheads="1"/>
          </p:cNvSpPr>
          <p:nvPr/>
        </p:nvSpPr>
        <p:spPr bwMode="auto">
          <a:xfrm>
            <a:off x="5459413" y="4914900"/>
            <a:ext cx="2757487" cy="1325563"/>
          </a:xfrm>
          <a:prstGeom prst="rect">
            <a:avLst/>
          </a:prstGeom>
          <a:solidFill>
            <a:srgbClr val="DAEDEF"/>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Gog and Magog </a:t>
            </a:r>
            <a:br>
              <a:rPr lang="en-GB" sz="2800">
                <a:solidFill>
                  <a:srgbClr val="000000"/>
                </a:solidFill>
                <a:latin typeface="Arial" charset="0"/>
                <a:cs typeface="Arial" charset="0"/>
              </a:rPr>
            </a:br>
            <a:r>
              <a:rPr lang="en-GB" sz="2800">
                <a:solidFill>
                  <a:srgbClr val="000000"/>
                </a:solidFill>
                <a:latin typeface="Arial" charset="0"/>
                <a:cs typeface="Arial" charset="0"/>
              </a:rPr>
              <a:t>Revisited</a:t>
            </a:r>
          </a:p>
          <a:p>
            <a:pPr algn="ctr" fontAlgn="base">
              <a:spcBef>
                <a:spcPct val="0"/>
              </a:spcBef>
              <a:spcAft>
                <a:spcPct val="0"/>
              </a:spcAft>
              <a:buClr>
                <a:srgbClr val="000000"/>
              </a:buClr>
              <a:buSzPct val="100000"/>
              <a:buFont typeface="Arial" charset="0"/>
              <a:buNone/>
            </a:pPr>
            <a:r>
              <a:rPr lang="en-GB">
                <a:solidFill>
                  <a:srgbClr val="000000"/>
                </a:solidFill>
                <a:latin typeface="Arial" charset="0"/>
                <a:cs typeface="Arial" charset="0"/>
              </a:rPr>
              <a:t>(Rev. 20:7-10)</a:t>
            </a:r>
          </a:p>
        </p:txBody>
      </p:sp>
      <p:sp>
        <p:nvSpPr>
          <p:cNvPr id="32782" name="Text Box 14"/>
          <p:cNvSpPr txBox="1">
            <a:spLocks noChangeArrowheads="1"/>
          </p:cNvSpPr>
          <p:nvPr/>
        </p:nvSpPr>
        <p:spPr bwMode="auto">
          <a:xfrm>
            <a:off x="6869113" y="2708275"/>
            <a:ext cx="2274887" cy="1755775"/>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Great</a:t>
            </a:r>
          </a:p>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White</a:t>
            </a:r>
          </a:p>
          <a:p>
            <a:pPr algn="ctr" fontAlgn="base">
              <a:spcBef>
                <a:spcPct val="0"/>
              </a:spcBef>
              <a:spcAft>
                <a:spcPct val="0"/>
              </a:spcAft>
              <a:buClr>
                <a:srgbClr val="000000"/>
              </a:buClr>
              <a:buSzPct val="100000"/>
              <a:buFont typeface="Arial" charset="0"/>
              <a:buNone/>
            </a:pPr>
            <a:r>
              <a:rPr lang="en-GB" sz="2800">
                <a:solidFill>
                  <a:srgbClr val="000000"/>
                </a:solidFill>
                <a:latin typeface="Arial" charset="0"/>
                <a:cs typeface="Arial" charset="0"/>
              </a:rPr>
              <a:t>Throne</a:t>
            </a:r>
          </a:p>
          <a:p>
            <a:pPr algn="ctr" fontAlgn="base">
              <a:spcBef>
                <a:spcPct val="0"/>
              </a:spcBef>
              <a:spcAft>
                <a:spcPct val="0"/>
              </a:spcAft>
              <a:buClr>
                <a:srgbClr val="000000"/>
              </a:buClr>
              <a:buSzPct val="100000"/>
              <a:buFont typeface="Arial" charset="0"/>
              <a:buNone/>
            </a:pPr>
            <a:r>
              <a:rPr lang="en-GB">
                <a:solidFill>
                  <a:srgbClr val="000000"/>
                </a:solidFill>
                <a:latin typeface="Arial" charset="0"/>
                <a:cs typeface="Arial" charset="0"/>
              </a:rPr>
              <a:t>(Rev. 20:11-14)</a:t>
            </a:r>
          </a:p>
        </p:txBody>
      </p:sp>
      <p:sp>
        <p:nvSpPr>
          <p:cNvPr id="32783" name="Line 15"/>
          <p:cNvSpPr>
            <a:spLocks noChangeShapeType="1"/>
          </p:cNvSpPr>
          <p:nvPr/>
        </p:nvSpPr>
        <p:spPr bwMode="auto">
          <a:xfrm flipV="1">
            <a:off x="4468813" y="4037013"/>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6845300" y="4056063"/>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defTabSz="914400" fontAlgn="base">
              <a:spcBef>
                <a:spcPct val="0"/>
              </a:spcBef>
              <a:spcAft>
                <a:spcPct val="0"/>
              </a:spcAft>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cs typeface="ＭＳ Ｐゴシック" charset="0"/>
            </a:endParaRPr>
          </a:p>
        </p:txBody>
      </p:sp>
      <p:sp>
        <p:nvSpPr>
          <p:cNvPr id="121872" name="Title 18"/>
          <p:cNvSpPr>
            <a:spLocks noGrp="1"/>
          </p:cNvSpPr>
          <p:nvPr>
            <p:ph type="title" idx="4294967295"/>
          </p:nvPr>
        </p:nvSpPr>
        <p:spPr>
          <a:xfrm>
            <a:off x="0" y="0"/>
            <a:ext cx="9144000" cy="914400"/>
          </a:xfrm>
          <a:solidFill>
            <a:srgbClr val="000000"/>
          </a:solidFill>
        </p:spPr>
        <p:txBody>
          <a:bodyPr/>
          <a:lstStyle/>
          <a:p>
            <a:r>
              <a:rPr lang="en-GB" sz="3600" b="1">
                <a:solidFill>
                  <a:schemeClr val="bg1"/>
                </a:solidFill>
                <a:latin typeface="Arial" charset="0"/>
                <a:ea typeface="ＭＳ Ｐゴシック" charset="0"/>
              </a:rPr>
              <a:t>A Dispensational Timeline</a:t>
            </a:r>
            <a:endParaRPr lang="en-US" sz="5400">
              <a:latin typeface="Arial" charset="0"/>
              <a:ea typeface="ＭＳ Ｐゴシック" charset="0"/>
            </a:endParaRPr>
          </a:p>
        </p:txBody>
      </p:sp>
      <p:sp>
        <p:nvSpPr>
          <p:cNvPr id="19"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312536018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400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44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3"/>
          <p:cNvSpPr>
            <a:spLocks noChangeArrowheads="1"/>
          </p:cNvSpPr>
          <p:nvPr/>
        </p:nvSpPr>
        <p:spPr bwMode="auto">
          <a:xfrm>
            <a:off x="-36513" y="0"/>
            <a:ext cx="9144001"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896002" name="Rectangle 2"/>
          <p:cNvSpPr>
            <a:spLocks noGrp="1" noChangeArrowheads="1"/>
          </p:cNvSpPr>
          <p:nvPr>
            <p:ph type="ctrTitle"/>
          </p:nvPr>
        </p:nvSpPr>
        <p:spPr>
          <a:xfrm>
            <a:off x="5508625" y="457200"/>
            <a:ext cx="3490913" cy="4556125"/>
          </a:xfrm>
          <a:effectLst>
            <a:outerShdw blurRad="63500" dist="35921" dir="2700000" algn="ctr" rotWithShape="0">
              <a:schemeClr val="tx2">
                <a:alpha val="74998"/>
              </a:schemeClr>
            </a:outerShdw>
          </a:effectLst>
        </p:spPr>
        <p:txBody>
          <a:bodyPr/>
          <a:lstStyle/>
          <a:p>
            <a:pPr>
              <a:defRPr/>
            </a:pPr>
            <a:r>
              <a:rPr lang="en-US" sz="4000" b="1" dirty="0">
                <a:latin typeface="Arial" charset="0"/>
                <a:ea typeface="ＭＳ Ｐゴシック" charset="0"/>
                <a:cs typeface="ＭＳ Ｐゴシック" charset="0"/>
              </a:rPr>
              <a:t>Dragon cast into lake of burning sulfur</a:t>
            </a:r>
            <a:br>
              <a:rPr lang="en-US" sz="4000" b="1" dirty="0">
                <a:latin typeface="Arial" charset="0"/>
                <a:ea typeface="ＭＳ Ｐゴシック" charset="0"/>
                <a:cs typeface="ＭＳ Ｐゴシック" charset="0"/>
              </a:rPr>
            </a:br>
            <a:r>
              <a:rPr lang="en-US" sz="4000" b="1" dirty="0">
                <a:latin typeface="Arial" charset="0"/>
                <a:ea typeface="ＭＳ Ｐゴシック" charset="0"/>
                <a:cs typeface="ＭＳ Ｐゴシック" charset="0"/>
              </a:rPr>
              <a:t>(20:10)</a:t>
            </a:r>
            <a:endParaRPr lang="en-US" dirty="0">
              <a:latin typeface="Times New Roman" charset="0"/>
              <a:ea typeface="ＭＳ Ｐゴシック" charset="0"/>
              <a:cs typeface="ＭＳ Ｐゴシック" charset="0"/>
            </a:endParaRPr>
          </a:p>
        </p:txBody>
      </p:sp>
      <p:pic>
        <p:nvPicPr>
          <p:cNvPr id="171012" name="Picture 2" descr="29 Dragon Thrown Into Lake of Fi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548322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41302512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solidFill>
                    <a:srgbClr val="FFFFFF"/>
                  </a:solidFill>
                  <a:effectLst>
                    <a:glow rad="165100">
                      <a:srgbClr val="000000"/>
                    </a:glow>
                  </a:effectLst>
                </a:rPr>
                <a:t>Satan</a:t>
              </a:r>
              <a:br>
                <a:rPr lang="en-US" b="1" dirty="0">
                  <a:solidFill>
                    <a:srgbClr val="FFFFFF"/>
                  </a:solidFill>
                  <a:effectLst>
                    <a:glow rad="165100">
                      <a:srgbClr val="000000"/>
                    </a:glow>
                  </a:effectLst>
                </a:rPr>
              </a:br>
              <a:r>
                <a:rPr lang="en-US" b="1" dirty="0">
                  <a:solidFill>
                    <a:srgbClr val="FFFFFF"/>
                  </a:solidFill>
                  <a:effectLst>
                    <a:glow rad="165100">
                      <a:srgbClr val="000000"/>
                    </a:glow>
                  </a:effectLst>
                </a:rPr>
                <a:t>(1-3)</a:t>
              </a:r>
            </a:p>
          </p:txBody>
        </p:sp>
      </p:grpSp>
    </p:spTree>
    <p:extLst>
      <p:ext uri="{BB962C8B-B14F-4D97-AF65-F5344CB8AC3E}">
        <p14:creationId xmlns:p14="http://schemas.microsoft.com/office/powerpoint/2010/main" val="2721027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7953" name="Picture 3" descr="Rev 19 horse-white-jesu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75" y="-26988"/>
            <a:ext cx="925988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a:defRPr/>
            </a:pPr>
            <a:r>
              <a:rPr lang="en-US" sz="4000" b="1" dirty="0">
                <a:effectLst>
                  <a:outerShdw blurRad="38100" dist="38100" dir="2700000" algn="tl">
                    <a:srgbClr val="000000">
                      <a:alpha val="43137"/>
                    </a:srgbClr>
                  </a:outerShdw>
                </a:effectLst>
              </a:rPr>
              <a:t>Christ will win this Last Battle</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284162448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ru-RU" altLang="ja-JP" sz="3600" b="1" dirty="0">
                <a:solidFill>
                  <a:schemeClr val="bg1"/>
                </a:solidFill>
                <a:latin typeface="Arial" charset="0"/>
                <a:ea typeface="ＭＳ Ｐゴシック" charset="0"/>
                <a:cs typeface="ＭＳ Ｐゴシック" charset="0"/>
              </a:rPr>
              <a:t>"</a:t>
            </a:r>
            <a:r>
              <a:rPr lang="en-US" altLang="ja-JP" sz="3600" b="1" dirty="0">
                <a:solidFill>
                  <a:schemeClr val="bg1"/>
                </a:solidFill>
                <a:latin typeface="Arial" charset="0"/>
                <a:ea typeface="ＭＳ Ｐゴシック" charset="0"/>
                <a:cs typeface="ＭＳ Ｐゴシック" charset="0"/>
              </a:rPr>
              <a:t>Then I saw a great white throne…</a:t>
            </a:r>
            <a:r>
              <a:rPr lang="ru-RU" altLang="ja-JP" sz="3600" b="1" dirty="0">
                <a:solidFill>
                  <a:schemeClr val="bg1"/>
                </a:solidFill>
                <a:latin typeface="Arial" charset="0"/>
                <a:ea typeface="ＭＳ Ｐゴシック" charset="0"/>
                <a:cs typeface="ＭＳ Ｐゴシック" charset="0"/>
              </a:rPr>
              <a:t>"</a:t>
            </a:r>
            <a:r>
              <a:rPr lang="en-US" altLang="ja-JP" sz="3600" b="1" dirty="0">
                <a:solidFill>
                  <a:schemeClr val="bg1"/>
                </a:solidFill>
                <a:latin typeface="Arial" charset="0"/>
                <a:ea typeface="ＭＳ Ｐゴシック" charset="0"/>
                <a:cs typeface="ＭＳ Ｐゴシック" charset="0"/>
              </a:rPr>
              <a:t> </a:t>
            </a:r>
            <a:br>
              <a:rPr lang="en-US" altLang="ja-JP" sz="3600" b="1" dirty="0">
                <a:solidFill>
                  <a:schemeClr val="bg1"/>
                </a:solidFill>
                <a:latin typeface="Arial" charset="0"/>
                <a:ea typeface="ＭＳ Ｐゴシック" charset="0"/>
                <a:cs typeface="ＭＳ Ｐゴシック" charset="0"/>
              </a:rPr>
            </a:br>
            <a:r>
              <a:rPr lang="en-US" altLang="ja-JP" sz="3600" b="1" dirty="0">
                <a:solidFill>
                  <a:schemeClr val="bg1"/>
                </a:solidFill>
                <a:latin typeface="Arial" charset="0"/>
                <a:ea typeface="ＭＳ Ｐゴシック" charset="0"/>
                <a:cs typeface="ＭＳ Ｐゴシック" charset="0"/>
              </a:rPr>
              <a:t>(20:11)</a:t>
            </a:r>
            <a:endParaRPr lang="en-US" dirty="0">
              <a:solidFill>
                <a:schemeClr val="bg1"/>
              </a:solidFill>
              <a:latin typeface="Times New Roman" charset="0"/>
              <a:ea typeface="ＭＳ Ｐゴシック" charset="0"/>
              <a:cs typeface="ＭＳ Ｐゴシック"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438</a:t>
            </a:r>
            <a:endParaRPr lang="en-US" b="1" dirty="0">
              <a:solidFill>
                <a:srgbClr val="000000"/>
              </a:solidFill>
              <a:latin typeface="Arial"/>
              <a:cs typeface="Arial"/>
            </a:endParaRPr>
          </a:p>
        </p:txBody>
      </p:sp>
    </p:spTree>
    <p:extLst>
      <p:ext uri="{BB962C8B-B14F-4D97-AF65-F5344CB8AC3E}">
        <p14:creationId xmlns:p14="http://schemas.microsoft.com/office/powerpoint/2010/main" val="359689843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8"/>
              </a:srgbClr>
            </a:outerShdw>
          </a:effectLst>
        </p:spPr>
        <p:txBody>
          <a:bodyPr/>
          <a:lstStyle/>
          <a:p>
            <a:pPr eaLnBrk="1" hangingPunct="1">
              <a:defRPr/>
            </a:pPr>
            <a:r>
              <a:rPr lang="en-US" sz="4000">
                <a:latin typeface="Arial" charset="0"/>
                <a:ea typeface="ＭＳ Ｐゴシック" charset="0"/>
              </a:rPr>
              <a:t>The Books (20:12)</a:t>
            </a:r>
            <a:endParaRPr lang="en-US">
              <a:latin typeface="Arial" charset="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298187231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p>
            <a:pPr>
              <a:defRPr/>
            </a:pPr>
            <a:endParaRPr lang="en-US">
              <a:solidFill>
                <a:srgbClr val="FFFFFF"/>
              </a:solidFill>
              <a:latin typeface="Tahoma"/>
              <a:ea typeface="ＭＳ Ｐゴシック"/>
              <a:cs typeface="ＭＳ Ｐゴシック"/>
            </a:endParaRPr>
          </a:p>
        </p:txBody>
      </p:sp>
      <p:sp>
        <p:nvSpPr>
          <p:cNvPr id="8" name="Rectangle 5"/>
          <p:cNvSpPr>
            <a:spLocks noGrp="1" noChangeArrowheads="1"/>
          </p:cNvSpPr>
          <p:nvPr>
            <p:ph type="ftr" sz="quarter" idx="11"/>
          </p:nvPr>
        </p:nvSpPr>
        <p:spPr/>
        <p:txBody>
          <a:bodyPr/>
          <a:lstStyle/>
          <a:p>
            <a:pPr>
              <a:defRPr/>
            </a:pPr>
            <a:endParaRPr lang="en-US">
              <a:solidFill>
                <a:srgbClr val="FFFFFF"/>
              </a:solidFill>
              <a:latin typeface="Tahoma"/>
              <a:ea typeface="ＭＳ Ｐゴシック"/>
              <a:cs typeface="ＭＳ Ｐゴシック"/>
            </a:endParaRPr>
          </a:p>
        </p:txBody>
      </p:sp>
      <p:pic>
        <p:nvPicPr>
          <p:cNvPr id="145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164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584450" cy="2286000"/>
          </a:xfrm>
          <a:effectLst>
            <a:outerShdw blurRad="25400" dist="25399" dir="2700000" algn="ctr" rotWithShape="0">
              <a:schemeClr val="bg1">
                <a:alpha val="99962"/>
              </a:schemeClr>
            </a:outerShdw>
          </a:effectLst>
        </p:spPr>
        <p:txBody>
          <a:bodyPr/>
          <a:lstStyle/>
          <a:p>
            <a:pPr eaLnBrk="1" hangingPunct="1">
              <a:defRPr/>
            </a:pPr>
            <a:r>
              <a:rPr lang="en-US" i="1" dirty="0"/>
              <a:t>Is there one general judgment as depicted by Michelangelo?</a:t>
            </a: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en-US" dirty="0"/>
              <a:t>The Final Judgment</a:t>
            </a:r>
          </a:p>
        </p:txBody>
      </p:sp>
      <p:sp>
        <p:nvSpPr>
          <p:cNvPr id="145415" name="Text Box 5"/>
          <p:cNvSpPr txBox="1">
            <a:spLocks noChangeArrowheads="1"/>
          </p:cNvSpPr>
          <p:nvPr/>
        </p:nvSpPr>
        <p:spPr bwMode="auto">
          <a:xfrm>
            <a:off x="6781800" y="6415088"/>
            <a:ext cx="2293938"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eaLnBrk="0" fontAlgn="base" hangingPunct="0">
              <a:spcBef>
                <a:spcPct val="50000"/>
              </a:spcBef>
              <a:spcAft>
                <a:spcPct val="0"/>
              </a:spcAft>
            </a:pPr>
            <a:r>
              <a:rPr lang="en-US" sz="1800">
                <a:solidFill>
                  <a:srgbClr val="FFFFFF"/>
                </a:solidFill>
                <a:ea typeface="ＭＳ Ｐゴシック" charset="0"/>
                <a:cs typeface="ＭＳ Ｐゴシック" charset="0"/>
              </a:rPr>
              <a:t>Sistine Chapel, 1541</a:t>
            </a:r>
          </a:p>
        </p:txBody>
      </p:sp>
      <p:sp>
        <p:nvSpPr>
          <p:cNvPr id="286726"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50000"/>
              </a:spcBef>
              <a:spcAft>
                <a:spcPct val="0"/>
              </a:spcAft>
            </a:pPr>
            <a:r>
              <a:rPr lang="en-US" b="1" dirty="0">
                <a:solidFill>
                  <a:srgbClr val="FFFFFF"/>
                </a:solidFill>
                <a:ea typeface="ＭＳ Ｐゴシック" charset="0"/>
                <a:cs typeface="ＭＳ Ｐゴシック" charset="0"/>
              </a:rPr>
              <a:t>439</a:t>
            </a:r>
            <a:endParaRPr lang="en-US" sz="180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07533526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pPr defTabSz="914400" eaLnBrk="0" fontAlgn="base" hangingPunct="0">
              <a:spcBef>
                <a:spcPct val="0"/>
              </a:spcBef>
              <a:spcAft>
                <a:spcPct val="0"/>
              </a:spcAft>
            </a:pPr>
            <a:endParaRPr lang="en-US">
              <a:solidFill>
                <a:srgbClr val="000000"/>
              </a:solidFill>
              <a:latin typeface="Arial" charset="0"/>
              <a:ea typeface="Osaka" charset="0"/>
              <a:cs typeface="Osaka" charset="0"/>
            </a:endParaRPr>
          </a:p>
        </p:txBody>
      </p:sp>
      <p:pic>
        <p:nvPicPr>
          <p:cNvPr id="147459" name="Picture 6" descr="TIJudgm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7205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60" name="Rectangle 3"/>
          <p:cNvSpPr>
            <a:spLocks noGrp="1" noChangeArrowheads="1"/>
          </p:cNvSpPr>
          <p:nvPr>
            <p:ph type="ctrTitle"/>
          </p:nvPr>
        </p:nvSpPr>
        <p:spPr>
          <a:xfrm>
            <a:off x="0" y="152400"/>
            <a:ext cx="8765789" cy="3276600"/>
          </a:xfrm>
        </p:spPr>
        <p:txBody>
          <a:bodyPr/>
          <a:lstStyle/>
          <a:p>
            <a:r>
              <a:rPr lang="en-US" sz="4800" b="1">
                <a:solidFill>
                  <a:srgbClr val="CC0000"/>
                </a:solidFill>
                <a:latin typeface="acme secret agent" charset="0"/>
              </a:rPr>
              <a:t>Yet Scripture prophesies </a:t>
            </a:r>
            <a:r>
              <a:rPr lang="en-US" sz="4800" b="1" u="sng">
                <a:solidFill>
                  <a:srgbClr val="CC0000"/>
                </a:solidFill>
                <a:latin typeface="acme secret agent" charset="0"/>
              </a:rPr>
              <a:t>seven</a:t>
            </a:r>
            <a:r>
              <a:rPr lang="en-US" sz="4800" b="1">
                <a:solidFill>
                  <a:srgbClr val="CC0000"/>
                </a:solidFill>
                <a:latin typeface="acme secret agent" charset="0"/>
              </a:rPr>
              <a:t> more </a:t>
            </a:r>
            <a:r>
              <a:rPr lang="en-US" sz="4800" b="1" u="sng">
                <a:solidFill>
                  <a:srgbClr val="CC0000"/>
                </a:solidFill>
                <a:latin typeface="acme secret agent" charset="0"/>
              </a:rPr>
              <a:t>future</a:t>
            </a:r>
            <a:r>
              <a:rPr lang="en-US" sz="4800" b="1">
                <a:solidFill>
                  <a:srgbClr val="CC0000"/>
                </a:solidFill>
                <a:latin typeface="acme secret agent" charset="0"/>
              </a:rPr>
              <a:t> judgments</a:t>
            </a:r>
            <a:r>
              <a:rPr lang="en-US" sz="4800" b="1">
                <a:solidFill>
                  <a:srgbClr val="CC0000"/>
                </a:solidFill>
                <a:latin typeface="Lucida Grande" charset="0"/>
              </a:rPr>
              <a:t>…</a:t>
            </a:r>
            <a:endParaRPr lang="en-US" sz="4800" b="1">
              <a:solidFill>
                <a:srgbClr val="CC0000"/>
              </a:solidFill>
              <a:latin typeface="acme secret agent" charset="0"/>
            </a:endParaRPr>
          </a:p>
        </p:txBody>
      </p:sp>
      <p:sp>
        <p:nvSpPr>
          <p:cNvPr id="308228" name="WordArt 4"/>
          <p:cNvSpPr>
            <a:spLocks noChangeArrowheads="1" noChangeShapeType="1" noTextEdit="1"/>
          </p:cNvSpPr>
          <p:nvPr/>
        </p:nvSpPr>
        <p:spPr bwMode="auto">
          <a:xfrm>
            <a:off x="5181600" y="5562600"/>
            <a:ext cx="3429000" cy="947738"/>
          </a:xfrm>
          <a:prstGeom prst="rect">
            <a:avLst/>
          </a:prstGeom>
        </p:spPr>
        <p:txBody>
          <a:bodyPr wrap="none" fromWordArt="1">
            <a:prstTxWarp prst="textDoubleWave1">
              <a:avLst>
                <a:gd name="adj1" fmla="val 6500"/>
                <a:gd name="adj2" fmla="val 0"/>
              </a:avLst>
            </a:prstTxWarp>
          </a:bodyPr>
          <a:lstStyle/>
          <a:p>
            <a:pPr algn="ctr" defTabSz="914400" eaLnBrk="0" fontAlgn="base" hangingPunct="0">
              <a:spcBef>
                <a:spcPct val="0"/>
              </a:spcBef>
              <a:spcAft>
                <a:spcPct val="0"/>
              </a:spcAft>
            </a:pPr>
            <a:r>
              <a:rPr lang="en-US" sz="3600" kern="10" dirty="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rPr>
              <a:t>Sound strange?</a:t>
            </a:r>
          </a:p>
        </p:txBody>
      </p:sp>
      <p:sp>
        <p:nvSpPr>
          <p:cNvPr id="7"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50000"/>
              </a:spcBef>
              <a:spcAft>
                <a:spcPct val="0"/>
              </a:spcAft>
            </a:pPr>
            <a:r>
              <a:rPr lang="en-US" b="1" dirty="0">
                <a:solidFill>
                  <a:srgbClr val="FF0000"/>
                </a:solidFill>
                <a:ea typeface="ＭＳ Ｐゴシック" charset="0"/>
                <a:cs typeface="ＭＳ Ｐゴシック" charset="0"/>
              </a:rPr>
              <a:t>439</a:t>
            </a:r>
            <a:endParaRPr lang="en-US" sz="1800" dirty="0">
              <a:solidFill>
                <a:srgbClr val="FF0000"/>
              </a:solidFill>
              <a:ea typeface="ＭＳ Ｐゴシック" charset="0"/>
              <a:cs typeface="ＭＳ Ｐゴシック" charset="0"/>
            </a:endParaRPr>
          </a:p>
        </p:txBody>
      </p:sp>
    </p:spTree>
    <p:extLst>
      <p:ext uri="{BB962C8B-B14F-4D97-AF65-F5344CB8AC3E}">
        <p14:creationId xmlns:p14="http://schemas.microsoft.com/office/powerpoint/2010/main" val="19646657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animEffect transition="in" filter="circle(in)">
                                      <p:cBhvr>
                                        <p:cTn id="7" dur="2000"/>
                                        <p:tgtEl>
                                          <p:spTgt spid="308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grpSp>
        <p:nvGrpSpPr>
          <p:cNvPr id="169987" name="Group 3"/>
          <p:cNvGrpSpPr>
            <a:grpSpLocks/>
          </p:cNvGrpSpPr>
          <p:nvPr/>
        </p:nvGrpSpPr>
        <p:grpSpPr bwMode="auto">
          <a:xfrm>
            <a:off x="254000" y="2019300"/>
            <a:ext cx="693738" cy="1466850"/>
            <a:chOff x="648" y="1860"/>
            <a:chExt cx="492" cy="924"/>
          </a:xfrm>
        </p:grpSpPr>
        <p:sp>
          <p:nvSpPr>
            <p:cNvPr id="170011"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sp>
          <p:nvSpPr>
            <p:cNvPr id="170012"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grpSp>
      <p:sp>
        <p:nvSpPr>
          <p:cNvPr id="169988" name="Text Box 6"/>
          <p:cNvSpPr txBox="1">
            <a:spLocks noChangeArrowheads="1"/>
          </p:cNvSpPr>
          <p:nvPr/>
        </p:nvSpPr>
        <p:spPr bwMode="auto">
          <a:xfrm>
            <a:off x="600075" y="3567113"/>
            <a:ext cx="2197100" cy="519112"/>
          </a:xfrm>
          <a:prstGeom prst="rect">
            <a:avLst/>
          </a:prstGeom>
          <a:solidFill>
            <a:srgbClr val="FFFF00"/>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dirty="0">
                <a:solidFill>
                  <a:srgbClr val="000000"/>
                </a:solidFill>
                <a:latin typeface="Lucida Sans Unicode" charset="0"/>
              </a:rPr>
              <a:t>Church Age</a:t>
            </a:r>
          </a:p>
        </p:txBody>
      </p:sp>
      <p:sp>
        <p:nvSpPr>
          <p:cNvPr id="169989"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sp>
        <p:nvSpPr>
          <p:cNvPr id="169990" name="Text Box 8"/>
          <p:cNvSpPr txBox="1">
            <a:spLocks noChangeArrowheads="1"/>
          </p:cNvSpPr>
          <p:nvPr/>
        </p:nvSpPr>
        <p:spPr bwMode="auto">
          <a:xfrm>
            <a:off x="2776538" y="3567113"/>
            <a:ext cx="2076450" cy="519112"/>
          </a:xfrm>
          <a:prstGeom prst="rect">
            <a:avLst/>
          </a:prstGeom>
          <a:solidFill>
            <a:srgbClr val="CC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Tribulation</a:t>
            </a:r>
          </a:p>
        </p:txBody>
      </p:sp>
      <p:sp>
        <p:nvSpPr>
          <p:cNvPr id="169991" name="Text Box 9"/>
          <p:cNvSpPr txBox="1">
            <a:spLocks noChangeArrowheads="1"/>
          </p:cNvSpPr>
          <p:nvPr/>
        </p:nvSpPr>
        <p:spPr bwMode="auto">
          <a:xfrm>
            <a:off x="4852988" y="3567113"/>
            <a:ext cx="2093912" cy="519112"/>
          </a:xfrm>
          <a:prstGeom prst="rect">
            <a:avLst/>
          </a:prstGeom>
          <a:solidFill>
            <a:srgbClr val="99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Millennium</a:t>
            </a:r>
          </a:p>
        </p:txBody>
      </p:sp>
      <p:cxnSp>
        <p:nvCxnSpPr>
          <p:cNvPr id="169992" name="AutoShape 10"/>
          <p:cNvCxnSpPr>
            <a:cxnSpLocks noChangeShapeType="1"/>
          </p:cNvCxnSpPr>
          <p:nvPr/>
        </p:nvCxnSpPr>
        <p:spPr bwMode="auto">
          <a:xfrm rot="-5400000">
            <a:off x="2562225" y="1533525"/>
            <a:ext cx="1046163" cy="531813"/>
          </a:xfrm>
          <a:prstGeom prst="curvedConnector3">
            <a:avLst>
              <a:gd name="adj1" fmla="val -88620"/>
            </a:avLst>
          </a:prstGeom>
          <a:ln>
            <a:headEnd/>
            <a:tailEnd type="triangle" w="med" len="med"/>
          </a:ln>
          <a:extLst>
            <a:ext uri="{909E8E84-426E-40dd-AFC4-6F175D3DCCD1}">
              <a14:hiddenFill xmlns:a14="http://schemas.microsoft.com/office/drawing/2010/main" xmlns="">
                <a:noFill/>
              </a14:hiddenFill>
            </a:ext>
          </a:extLst>
        </p:spPr>
        <p:style>
          <a:lnRef idx="3">
            <a:schemeClr val="dk1"/>
          </a:lnRef>
          <a:fillRef idx="0">
            <a:schemeClr val="dk1"/>
          </a:fillRef>
          <a:effectRef idx="2">
            <a:schemeClr val="dk1"/>
          </a:effectRef>
          <a:fontRef idx="minor">
            <a:schemeClr val="tx1"/>
          </a:fontRef>
        </p:style>
      </p:cxnSp>
      <p:sp>
        <p:nvSpPr>
          <p:cNvPr id="169993" name="Text Box 11"/>
          <p:cNvSpPr txBox="1">
            <a:spLocks noChangeArrowheads="1"/>
          </p:cNvSpPr>
          <p:nvPr/>
        </p:nvSpPr>
        <p:spPr bwMode="auto">
          <a:xfrm>
            <a:off x="2019300" y="1833563"/>
            <a:ext cx="1527175" cy="519112"/>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Rapture</a:t>
            </a:r>
          </a:p>
        </p:txBody>
      </p:sp>
      <p:sp>
        <p:nvSpPr>
          <p:cNvPr id="169994" name="Line 12"/>
          <p:cNvSpPr>
            <a:spLocks noChangeShapeType="1"/>
          </p:cNvSpPr>
          <p:nvPr/>
        </p:nvSpPr>
        <p:spPr bwMode="auto">
          <a:xfrm>
            <a:off x="4843463" y="2266950"/>
            <a:ext cx="0" cy="1162050"/>
          </a:xfrm>
          <a:prstGeom prst="line">
            <a:avLst/>
          </a:prstGeom>
          <a:ln>
            <a:headEnd/>
            <a:tailEnd type="triangle" w="med" len="med"/>
          </a:ln>
          <a:extLst>
            <a:ext uri="{909E8E84-426E-40dd-AFC4-6F175D3DCCD1}">
              <a14:hiddenFill xmlns:a14="http://schemas.microsoft.com/office/drawing/2010/main" xmlns="">
                <a:noFill/>
              </a14:hiddenFill>
            </a:ext>
          </a:extLst>
        </p:spPr>
        <p:style>
          <a:lnRef idx="3">
            <a:schemeClr val="dk1"/>
          </a:lnRef>
          <a:fillRef idx="0">
            <a:schemeClr val="dk1"/>
          </a:fillRef>
          <a:effectRef idx="2">
            <a:schemeClr val="dk1"/>
          </a:effectRef>
          <a:fontRef idx="minor">
            <a:schemeClr val="tx1"/>
          </a:fontRef>
        </p:style>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sp>
        <p:nvSpPr>
          <p:cNvPr id="169995" name="Text Box 13"/>
          <p:cNvSpPr txBox="1">
            <a:spLocks noChangeArrowheads="1"/>
          </p:cNvSpPr>
          <p:nvPr/>
        </p:nvSpPr>
        <p:spPr bwMode="auto">
          <a:xfrm>
            <a:off x="3835400" y="1852613"/>
            <a:ext cx="2028825" cy="519112"/>
          </a:xfrm>
          <a:prstGeom prst="rect">
            <a:avLst/>
          </a:prstGeom>
          <a:solidFill>
            <a:srgbClr val="DCC3C8"/>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2</a:t>
            </a:r>
            <a:r>
              <a:rPr lang="en-US" sz="2800" b="1" baseline="30000">
                <a:solidFill>
                  <a:srgbClr val="000000"/>
                </a:solidFill>
                <a:latin typeface="Lucida Sans Unicode" charset="0"/>
              </a:rPr>
              <a:t>nd</a:t>
            </a:r>
            <a:r>
              <a:rPr lang="en-US" sz="2800" b="1">
                <a:solidFill>
                  <a:srgbClr val="000000"/>
                </a:solidFill>
                <a:latin typeface="Lucida Sans Unicode" charset="0"/>
              </a:rPr>
              <a:t> Advent</a:t>
            </a:r>
          </a:p>
        </p:txBody>
      </p:sp>
      <p:sp>
        <p:nvSpPr>
          <p:cNvPr id="169996" name="Text Box 14"/>
          <p:cNvSpPr txBox="1">
            <a:spLocks noChangeArrowheads="1"/>
          </p:cNvSpPr>
          <p:nvPr/>
        </p:nvSpPr>
        <p:spPr bwMode="auto">
          <a:xfrm>
            <a:off x="2867025" y="4938713"/>
            <a:ext cx="2409825" cy="946150"/>
          </a:xfrm>
          <a:prstGeom prst="rect">
            <a:avLst/>
          </a:prstGeom>
          <a:solidFill>
            <a:srgbClr val="CCFFCC"/>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Battle of</a:t>
            </a:r>
          </a:p>
          <a:p>
            <a:pPr algn="ctr" defTabSz="914400" fontAlgn="base">
              <a:spcBef>
                <a:spcPct val="0"/>
              </a:spcBef>
              <a:spcAft>
                <a:spcPct val="0"/>
              </a:spcAft>
            </a:pPr>
            <a:r>
              <a:rPr lang="en-US" sz="2800" b="1">
                <a:solidFill>
                  <a:srgbClr val="000000"/>
                </a:solidFill>
                <a:latin typeface="Lucida Sans Unicode" charset="0"/>
              </a:rPr>
              <a:t>Armageddon</a:t>
            </a:r>
          </a:p>
        </p:txBody>
      </p:sp>
      <p:sp>
        <p:nvSpPr>
          <p:cNvPr id="169997" name="Text Box 15"/>
          <p:cNvSpPr txBox="1">
            <a:spLocks noChangeArrowheads="1"/>
          </p:cNvSpPr>
          <p:nvPr/>
        </p:nvSpPr>
        <p:spPr bwMode="auto">
          <a:xfrm>
            <a:off x="5462588" y="4957763"/>
            <a:ext cx="2911475" cy="946150"/>
          </a:xfrm>
          <a:prstGeom prst="rect">
            <a:avLst/>
          </a:prstGeom>
          <a:solidFill>
            <a:schemeClr val="accent5"/>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dirty="0">
                <a:solidFill>
                  <a:srgbClr val="000000"/>
                </a:solidFill>
                <a:latin typeface="Lucida Sans Unicode" charset="0"/>
              </a:rPr>
              <a:t>Battle of </a:t>
            </a:r>
          </a:p>
          <a:p>
            <a:pPr algn="ctr" defTabSz="914400" fontAlgn="base">
              <a:spcBef>
                <a:spcPct val="0"/>
              </a:spcBef>
              <a:spcAft>
                <a:spcPct val="0"/>
              </a:spcAft>
            </a:pPr>
            <a:r>
              <a:rPr lang="en-US" sz="2800" b="1" dirty="0">
                <a:solidFill>
                  <a:srgbClr val="000000"/>
                </a:solidFill>
                <a:latin typeface="Lucida Sans Unicode" charset="0"/>
              </a:rPr>
              <a:t>Gog and Magog</a:t>
            </a:r>
          </a:p>
        </p:txBody>
      </p:sp>
      <p:sp>
        <p:nvSpPr>
          <p:cNvPr id="169998" name="Text Box 16"/>
          <p:cNvSpPr txBox="1">
            <a:spLocks noChangeArrowheads="1"/>
          </p:cNvSpPr>
          <p:nvPr/>
        </p:nvSpPr>
        <p:spPr bwMode="auto">
          <a:xfrm>
            <a:off x="7426325" y="2751138"/>
            <a:ext cx="1412875" cy="13731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spcBef>
                <a:spcPct val="0"/>
              </a:spcBef>
              <a:spcAft>
                <a:spcPct val="0"/>
              </a:spcAft>
            </a:pPr>
            <a:r>
              <a:rPr lang="en-US" sz="2800" b="1">
                <a:solidFill>
                  <a:srgbClr val="000000"/>
                </a:solidFill>
                <a:latin typeface="Lucida Sans Unicode" charset="0"/>
              </a:rPr>
              <a:t>Great</a:t>
            </a:r>
          </a:p>
          <a:p>
            <a:pPr algn="ctr" defTabSz="914400" fontAlgn="base">
              <a:spcBef>
                <a:spcPct val="0"/>
              </a:spcBef>
              <a:spcAft>
                <a:spcPct val="0"/>
              </a:spcAft>
            </a:pPr>
            <a:r>
              <a:rPr lang="en-US" sz="2800" b="1">
                <a:solidFill>
                  <a:srgbClr val="000000"/>
                </a:solidFill>
                <a:latin typeface="Lucida Sans Unicode" charset="0"/>
              </a:rPr>
              <a:t>White</a:t>
            </a:r>
          </a:p>
          <a:p>
            <a:pPr algn="ctr" defTabSz="914400" fontAlgn="base">
              <a:spcBef>
                <a:spcPct val="0"/>
              </a:spcBef>
              <a:spcAft>
                <a:spcPct val="0"/>
              </a:spcAft>
            </a:pPr>
            <a:r>
              <a:rPr lang="en-US" sz="2800" b="1">
                <a:solidFill>
                  <a:srgbClr val="000000"/>
                </a:solidFill>
                <a:latin typeface="Lucida Sans Unicode" charset="0"/>
              </a:rPr>
              <a:t>Throne</a:t>
            </a:r>
          </a:p>
        </p:txBody>
      </p:sp>
      <p:sp>
        <p:nvSpPr>
          <p:cNvPr id="169999" name="Line 17"/>
          <p:cNvSpPr>
            <a:spLocks noChangeShapeType="1"/>
          </p:cNvSpPr>
          <p:nvPr/>
        </p:nvSpPr>
        <p:spPr bwMode="auto">
          <a:xfrm flipV="1">
            <a:off x="4859338" y="4038600"/>
            <a:ext cx="0" cy="838200"/>
          </a:xfrm>
          <a:prstGeom prst="line">
            <a:avLst/>
          </a:prstGeom>
          <a:ln>
            <a:headEnd/>
            <a:tailEnd type="triangle" w="med" len="med"/>
          </a:ln>
          <a:extLst>
            <a:ext uri="{909E8E84-426E-40dd-AFC4-6F175D3DCCD1}">
              <a14:hiddenFill xmlns:a14="http://schemas.microsoft.com/office/drawing/2010/main" xmlns="">
                <a:noFill/>
              </a14:hiddenFill>
            </a:ext>
          </a:extLst>
        </p:spPr>
        <p:style>
          <a:lnRef idx="3">
            <a:schemeClr val="dk1"/>
          </a:lnRef>
          <a:fillRef idx="0">
            <a:schemeClr val="dk1"/>
          </a:fillRef>
          <a:effectRef idx="2">
            <a:schemeClr val="dk1"/>
          </a:effectRef>
          <a:fontRef idx="minor">
            <a:schemeClr val="tx1"/>
          </a:fontRef>
        </p:style>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sp>
        <p:nvSpPr>
          <p:cNvPr id="170000" name="Line 18"/>
          <p:cNvSpPr>
            <a:spLocks noChangeShapeType="1"/>
          </p:cNvSpPr>
          <p:nvPr/>
        </p:nvSpPr>
        <p:spPr bwMode="auto">
          <a:xfrm flipV="1">
            <a:off x="6926263" y="4057650"/>
            <a:ext cx="0" cy="838200"/>
          </a:xfrm>
          <a:prstGeom prst="line">
            <a:avLst/>
          </a:prstGeom>
          <a:ln>
            <a:headEnd/>
            <a:tailEnd type="triangle" w="med" len="med"/>
          </a:ln>
          <a:extLst>
            <a:ext uri="{909E8E84-426E-40dd-AFC4-6F175D3DCCD1}">
              <a14:hiddenFill xmlns:a14="http://schemas.microsoft.com/office/drawing/2010/main" xmlns="">
                <a:noFill/>
              </a14:hiddenFill>
            </a:ext>
          </a:extLst>
        </p:spPr>
        <p:style>
          <a:lnRef idx="3">
            <a:schemeClr val="dk1"/>
          </a:lnRef>
          <a:fillRef idx="0">
            <a:schemeClr val="dk1"/>
          </a:fillRef>
          <a:effectRef idx="2">
            <a:schemeClr val="dk1"/>
          </a:effectRef>
          <a:fontRef idx="minor">
            <a:schemeClr val="tx1"/>
          </a:fontRef>
        </p:style>
        <p:txBody>
          <a:bodyPr>
            <a:spAutoFit/>
          </a:bodyPr>
          <a:lstStyle/>
          <a:p>
            <a:pPr defTabSz="914400" eaLnBrk="0" fontAlgn="base" hangingPunct="0">
              <a:spcBef>
                <a:spcPct val="0"/>
              </a:spcBef>
              <a:spcAft>
                <a:spcPct val="0"/>
              </a:spcAft>
            </a:pPr>
            <a:endParaRPr lang="en-US" b="1">
              <a:solidFill>
                <a:srgbClr val="000000"/>
              </a:solidFill>
              <a:latin typeface="Arial" charset="0"/>
              <a:ea typeface="Osaka" charset="0"/>
              <a:cs typeface="Osaka" charset="0"/>
            </a:endParaRPr>
          </a:p>
        </p:txBody>
      </p:sp>
      <p:sp>
        <p:nvSpPr>
          <p:cNvPr id="170001" name="Rectangle 19"/>
          <p:cNvSpPr>
            <a:spLocks noGrp="1" noChangeArrowheads="1"/>
          </p:cNvSpPr>
          <p:nvPr>
            <p:ph type="title"/>
          </p:nvPr>
        </p:nvSpPr>
        <p:spPr>
          <a:xfrm>
            <a:off x="48380" y="180220"/>
            <a:ext cx="8188476" cy="663575"/>
          </a:xfrm>
          <a:noFill/>
        </p:spPr>
        <p:txBody>
          <a:bodyPr wrap="square" anchor="t">
            <a:spAutoFit/>
          </a:bodyPr>
          <a:lstStyle/>
          <a:p>
            <a:pPr eaLnBrk="1" hangingPunct="1"/>
            <a:r>
              <a:rPr lang="en-US" sz="3600" b="1" dirty="0">
                <a:solidFill>
                  <a:schemeClr val="tx1"/>
                </a:solidFill>
                <a:latin typeface="Lucida Sans Unicode" charset="0"/>
              </a:rPr>
              <a:t>Resurrections &amp; Judgments</a:t>
            </a:r>
          </a:p>
        </p:txBody>
      </p:sp>
      <p:sp>
        <p:nvSpPr>
          <p:cNvPr id="170002" name="Text Box 21"/>
          <p:cNvSpPr txBox="1">
            <a:spLocks noChangeArrowheads="1"/>
          </p:cNvSpPr>
          <p:nvPr/>
        </p:nvSpPr>
        <p:spPr bwMode="auto">
          <a:xfrm>
            <a:off x="8451850" y="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dirty="0">
                <a:solidFill>
                  <a:srgbClr val="000000"/>
                </a:solidFill>
              </a:rPr>
              <a:t>439</a:t>
            </a:r>
            <a:endParaRPr lang="en-US" sz="1800" b="1" dirty="0">
              <a:solidFill>
                <a:srgbClr val="000000"/>
              </a:solidFill>
            </a:endParaRPr>
          </a:p>
        </p:txBody>
      </p:sp>
      <p:sp>
        <p:nvSpPr>
          <p:cNvPr id="170003" name="Text Box 24"/>
          <p:cNvSpPr txBox="1">
            <a:spLocks noChangeArrowheads="1"/>
          </p:cNvSpPr>
          <p:nvPr/>
        </p:nvSpPr>
        <p:spPr bwMode="auto">
          <a:xfrm>
            <a:off x="4572000" y="914400"/>
            <a:ext cx="44275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333399"/>
                </a:solidFill>
              </a:rPr>
              <a:t>R = 4 Resurrected Groups</a:t>
            </a:r>
          </a:p>
        </p:txBody>
      </p:sp>
      <p:sp>
        <p:nvSpPr>
          <p:cNvPr id="170004" name="Text Box 25"/>
          <p:cNvSpPr txBox="1">
            <a:spLocks noChangeArrowheads="1"/>
          </p:cNvSpPr>
          <p:nvPr/>
        </p:nvSpPr>
        <p:spPr bwMode="auto">
          <a:xfrm>
            <a:off x="4572000" y="1295400"/>
            <a:ext cx="380206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000000"/>
                </a:solidFill>
              </a:rPr>
              <a:t>J</a:t>
            </a:r>
            <a:r>
              <a:rPr lang="en-US" sz="1800" b="1">
                <a:solidFill>
                  <a:srgbClr val="000000"/>
                </a:solidFill>
              </a:rPr>
              <a:t>  </a:t>
            </a:r>
            <a:r>
              <a:rPr lang="en-US" b="1">
                <a:solidFill>
                  <a:srgbClr val="000000"/>
                </a:solidFill>
              </a:rPr>
              <a:t>= 7 Judged Groups</a:t>
            </a:r>
          </a:p>
        </p:txBody>
      </p:sp>
      <p:sp>
        <p:nvSpPr>
          <p:cNvPr id="170005" name="Text Box 26"/>
          <p:cNvSpPr txBox="1">
            <a:spLocks noChangeArrowheads="1"/>
          </p:cNvSpPr>
          <p:nvPr/>
        </p:nvSpPr>
        <p:spPr bwMode="auto">
          <a:xfrm>
            <a:off x="3124200" y="29718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000000"/>
                </a:solidFill>
              </a:rPr>
              <a:t>J</a:t>
            </a:r>
          </a:p>
        </p:txBody>
      </p:sp>
      <p:sp>
        <p:nvSpPr>
          <p:cNvPr id="170006" name="Text Box 27"/>
          <p:cNvSpPr txBox="1">
            <a:spLocks noChangeArrowheads="1"/>
          </p:cNvSpPr>
          <p:nvPr/>
        </p:nvSpPr>
        <p:spPr bwMode="auto">
          <a:xfrm>
            <a:off x="45720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000000"/>
                </a:solidFill>
              </a:rPr>
              <a:t>4J</a:t>
            </a:r>
          </a:p>
        </p:txBody>
      </p:sp>
      <p:sp>
        <p:nvSpPr>
          <p:cNvPr id="170007" name="Text Box 29"/>
          <p:cNvSpPr txBox="1">
            <a:spLocks noChangeArrowheads="1"/>
          </p:cNvSpPr>
          <p:nvPr/>
        </p:nvSpPr>
        <p:spPr bwMode="auto">
          <a:xfrm>
            <a:off x="69342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000000"/>
                </a:solidFill>
              </a:rPr>
              <a:t>2J</a:t>
            </a:r>
          </a:p>
        </p:txBody>
      </p:sp>
      <p:sp>
        <p:nvSpPr>
          <p:cNvPr id="170008" name="Text Box 30"/>
          <p:cNvSpPr txBox="1">
            <a:spLocks noChangeArrowheads="1"/>
          </p:cNvSpPr>
          <p:nvPr/>
        </p:nvSpPr>
        <p:spPr bwMode="auto">
          <a:xfrm>
            <a:off x="2895600" y="2667000"/>
            <a:ext cx="4048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333399"/>
                </a:solidFill>
              </a:rPr>
              <a:t>R</a:t>
            </a:r>
          </a:p>
        </p:txBody>
      </p:sp>
      <p:sp>
        <p:nvSpPr>
          <p:cNvPr id="170009" name="Text Box 31"/>
          <p:cNvSpPr txBox="1">
            <a:spLocks noChangeArrowheads="1"/>
          </p:cNvSpPr>
          <p:nvPr/>
        </p:nvSpPr>
        <p:spPr bwMode="auto">
          <a:xfrm>
            <a:off x="4572000" y="2667000"/>
            <a:ext cx="5730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333399"/>
                </a:solidFill>
              </a:rPr>
              <a:t>2R</a:t>
            </a:r>
          </a:p>
        </p:txBody>
      </p:sp>
      <p:sp>
        <p:nvSpPr>
          <p:cNvPr id="170010" name="Text Box 32"/>
          <p:cNvSpPr txBox="1">
            <a:spLocks noChangeArrowheads="1"/>
          </p:cNvSpPr>
          <p:nvPr/>
        </p:nvSpPr>
        <p:spPr bwMode="auto">
          <a:xfrm>
            <a:off x="7062788" y="2667000"/>
            <a:ext cx="4048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a:solidFill>
                  <a:srgbClr val="333399"/>
                </a:solidFill>
              </a:rPr>
              <a:t>R</a:t>
            </a:r>
          </a:p>
        </p:txBody>
      </p:sp>
    </p:spTree>
    <p:extLst>
      <p:ext uri="{BB962C8B-B14F-4D97-AF65-F5344CB8AC3E}">
        <p14:creationId xmlns:p14="http://schemas.microsoft.com/office/powerpoint/2010/main" val="3526145059"/>
      </p:ext>
    </p:extLst>
  </p:cSld>
  <p:clrMapOvr>
    <a:masterClrMapping/>
  </p:clrMapOvr>
  <p:transition>
    <p:plus/>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defTabSz="914400" eaLnBrk="0" fontAlgn="base" hangingPunct="0">
              <a:spcBef>
                <a:spcPct val="0"/>
              </a:spcBef>
              <a:spcAft>
                <a:spcPct val="0"/>
              </a:spcAft>
            </a:pPr>
            <a:endParaRPr lang="en-US">
              <a:solidFill>
                <a:srgbClr val="000000"/>
              </a:solidFill>
              <a:latin typeface="Arial" charset="0"/>
              <a:ea typeface="Osaka" charset="0"/>
              <a:cs typeface="Osaka" charset="0"/>
            </a:endParaRPr>
          </a:p>
        </p:txBody>
      </p:sp>
      <p:pic>
        <p:nvPicPr>
          <p:cNvPr id="172035"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6" name="Rectangle 3"/>
          <p:cNvSpPr>
            <a:spLocks noGrp="1" noChangeArrowheads="1"/>
          </p:cNvSpPr>
          <p:nvPr>
            <p:ph type="title" idx="4294967295"/>
          </p:nvPr>
        </p:nvSpPr>
        <p:spPr>
          <a:xfrm>
            <a:off x="0" y="264388"/>
            <a:ext cx="8458200" cy="1143000"/>
          </a:xfrm>
          <a:solidFill>
            <a:srgbClr val="FF0000"/>
          </a:solidFill>
        </p:spPr>
        <p:txBody>
          <a:bodyPr/>
          <a:lstStyle/>
          <a:p>
            <a:r>
              <a:rPr lang="en-US" b="1" dirty="0">
                <a:solidFill>
                  <a:srgbClr val="FFFFFF"/>
                </a:solidFill>
                <a:latin typeface="Arial" charset="0"/>
                <a:cs typeface="Arial" charset="0"/>
              </a:rPr>
              <a:t>The Judgment Seat of Christ</a:t>
            </a:r>
          </a:p>
        </p:txBody>
      </p:sp>
      <p:sp>
        <p:nvSpPr>
          <p:cNvPr id="172037" name="Text Box 4"/>
          <p:cNvSpPr txBox="1">
            <a:spLocks noChangeArrowheads="1"/>
          </p:cNvSpPr>
          <p:nvPr/>
        </p:nvSpPr>
        <p:spPr bwMode="auto">
          <a:xfrm>
            <a:off x="8404225"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50000"/>
              </a:spcBef>
              <a:spcAft>
                <a:spcPct val="0"/>
              </a:spcAft>
            </a:pPr>
            <a:r>
              <a:rPr lang="en-US" b="1" dirty="0">
                <a:solidFill>
                  <a:srgbClr val="000000"/>
                </a:solidFill>
              </a:rPr>
              <a:t>439</a:t>
            </a:r>
            <a:endParaRPr lang="en-US" sz="1800" dirty="0">
              <a:solidFill>
                <a:srgbClr val="000000"/>
              </a:solidFill>
            </a:endParaRPr>
          </a:p>
        </p:txBody>
      </p:sp>
      <p:sp>
        <p:nvSpPr>
          <p:cNvPr id="7" name="Rectangle 3"/>
          <p:cNvSpPr txBox="1">
            <a:spLocks noChangeArrowheads="1"/>
          </p:cNvSpPr>
          <p:nvPr/>
        </p:nvSpPr>
        <p:spPr bwMode="auto">
          <a:xfrm>
            <a:off x="3810000" y="1578111"/>
            <a:ext cx="5334000" cy="5127489"/>
          </a:xfrm>
          <a:prstGeom prst="rect">
            <a:avLst/>
          </a:prstGeom>
          <a:noFill/>
          <a:ln w="9525">
            <a:noFill/>
            <a:miter lim="800000"/>
            <a:headEnd/>
            <a:tailEnd/>
          </a:ln>
          <a:effectLst/>
        </p:spPr>
        <p:txBody>
          <a:bodyPr anchor="ctr"/>
          <a:lstStyle>
            <a:lvl1pPr marL="363538" indent="-363538">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buFont typeface="Arial" charset="0"/>
              <a:buChar char="•"/>
            </a:pPr>
            <a:r>
              <a:rPr lang="en-US" sz="3600" b="1" dirty="0">
                <a:solidFill>
                  <a:srgbClr val="000000"/>
                </a:solidFill>
                <a:cs typeface="Arial" charset="0"/>
              </a:rPr>
              <a:t>Believers Rewarded by Christ (2 Cor. 5:10)</a:t>
            </a:r>
          </a:p>
          <a:p>
            <a:pPr defTabSz="914400" eaLnBrk="0" fontAlgn="base" hangingPunct="0">
              <a:spcBef>
                <a:spcPct val="0"/>
              </a:spcBef>
              <a:spcAft>
                <a:spcPct val="0"/>
              </a:spcAft>
              <a:buFont typeface="Arial" charset="0"/>
              <a:buChar char="•"/>
            </a:pPr>
            <a:endParaRPr lang="en-US" sz="3600" b="1" dirty="0">
              <a:solidFill>
                <a:srgbClr val="000000"/>
              </a:solidFill>
              <a:cs typeface="Arial" charset="0"/>
            </a:endParaRPr>
          </a:p>
          <a:p>
            <a:pPr defTabSz="914400" eaLnBrk="0" fontAlgn="base" hangingPunct="0">
              <a:spcBef>
                <a:spcPct val="0"/>
              </a:spcBef>
              <a:spcAft>
                <a:spcPct val="0"/>
              </a:spcAft>
              <a:buFont typeface="Arial" charset="0"/>
              <a:buChar char="•"/>
            </a:pPr>
            <a:r>
              <a:rPr lang="en-US" sz="3600" b="1" dirty="0">
                <a:solidFill>
                  <a:srgbClr val="000000"/>
                </a:solidFill>
                <a:cs typeface="Arial" charset="0"/>
              </a:rPr>
              <a:t>At the Rapture </a:t>
            </a:r>
            <a:br>
              <a:rPr lang="en-US" sz="3600" b="1" dirty="0">
                <a:solidFill>
                  <a:srgbClr val="000000"/>
                </a:solidFill>
                <a:cs typeface="Arial" charset="0"/>
              </a:rPr>
            </a:br>
            <a:r>
              <a:rPr lang="en-US" sz="3600" b="1" dirty="0">
                <a:solidFill>
                  <a:srgbClr val="000000"/>
                </a:solidFill>
                <a:cs typeface="Arial" charset="0"/>
              </a:rPr>
              <a:t>(1 Thess. 4:17)</a:t>
            </a:r>
          </a:p>
          <a:p>
            <a:pPr defTabSz="914400" eaLnBrk="0" fontAlgn="base" hangingPunct="0">
              <a:spcBef>
                <a:spcPct val="0"/>
              </a:spcBef>
              <a:spcAft>
                <a:spcPct val="0"/>
              </a:spcAft>
              <a:buFont typeface="Arial" charset="0"/>
              <a:buChar char="•"/>
            </a:pPr>
            <a:endParaRPr lang="en-US" sz="3600" b="1" dirty="0">
              <a:solidFill>
                <a:srgbClr val="000000"/>
              </a:solidFill>
              <a:cs typeface="Arial" charset="0"/>
            </a:endParaRPr>
          </a:p>
          <a:p>
            <a:pPr defTabSz="914400" eaLnBrk="0" fontAlgn="base" hangingPunct="0">
              <a:spcBef>
                <a:spcPct val="0"/>
              </a:spcBef>
              <a:spcAft>
                <a:spcPct val="0"/>
              </a:spcAft>
              <a:buFont typeface="Arial" charset="0"/>
              <a:buChar char="•"/>
            </a:pPr>
            <a:r>
              <a:rPr lang="en-US" sz="3600" b="1" dirty="0">
                <a:solidFill>
                  <a:srgbClr val="000000"/>
                </a:solidFill>
                <a:cs typeface="Arial" charset="0"/>
              </a:rPr>
              <a:t>Reward or loss of rewards (not salvation)</a:t>
            </a:r>
          </a:p>
        </p:txBody>
      </p:sp>
    </p:spTree>
    <p:extLst>
      <p:ext uri="{BB962C8B-B14F-4D97-AF65-F5344CB8AC3E}">
        <p14:creationId xmlns:p14="http://schemas.microsoft.com/office/powerpoint/2010/main" val="139110216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latin typeface="Century Gothic"/>
              <a:ea typeface="MS Pゴシック"/>
              <a:cs typeface="MS P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latin typeface="Century Gothic"/>
              <a:ea typeface="MS Pゴシック"/>
              <a:cs typeface="MS Pゴシック"/>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905586"/>
            <a:ext cx="7772400" cy="930598"/>
          </a:xfrm>
          <a:solidFill>
            <a:schemeClr val="tx2"/>
          </a:solidFill>
          <a:effectLst>
            <a:outerShdw blurRad="88900" dist="38097" dir="2700000" algn="ctr" rotWithShape="0">
              <a:schemeClr val="tx1">
                <a:alpha val="99962"/>
              </a:schemeClr>
            </a:outerShdw>
          </a:effectLst>
        </p:spPr>
        <p:txBody>
          <a:bodyPr/>
          <a:lstStyle/>
          <a:p>
            <a:pPr eaLnBrk="1" hangingPunct="1"/>
            <a:r>
              <a:rPr lang="en-US" b="1" dirty="0">
                <a:solidFill>
                  <a:srgbClr val="000090"/>
                </a:solidFill>
                <a:latin typeface="Century Gothic" charset="0"/>
                <a:ea typeface="MS Pゴシック" charset="0"/>
                <a:cs typeface="MS Pゴシック" charset="0"/>
              </a:rPr>
              <a:t>Christ</a:t>
            </a:r>
            <a:r>
              <a:rPr lang="uk-UA" altLang="ja-JP" b="1" dirty="0">
                <a:solidFill>
                  <a:srgbClr val="000090"/>
                </a:solidFill>
                <a:latin typeface="Century Gothic" charset="0"/>
                <a:ea typeface="MS Pゴシック" charset="0"/>
                <a:cs typeface="MS Pゴシック" charset="0"/>
              </a:rPr>
              <a:t>'</a:t>
            </a:r>
            <a:r>
              <a:rPr lang="en-US" b="1" dirty="0">
                <a:solidFill>
                  <a:srgbClr val="000090"/>
                </a:solidFill>
                <a:latin typeface="Century Gothic" charset="0"/>
                <a:ea typeface="MS Pゴシック" charset="0"/>
                <a:cs typeface="MS Pゴシック" charset="0"/>
              </a:rPr>
              <a:t>s Second Coming</a:t>
            </a:r>
          </a:p>
        </p:txBody>
      </p:sp>
      <p:sp>
        <p:nvSpPr>
          <p:cNvPr id="252933" name="Text Box 5"/>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50000"/>
              </a:spcBef>
              <a:spcAft>
                <a:spcPct val="0"/>
              </a:spcAft>
            </a:pPr>
            <a:r>
              <a:rPr lang="en-US" b="1" dirty="0">
                <a:solidFill>
                  <a:srgbClr val="FFFFFF"/>
                </a:solidFill>
                <a:ea typeface="MS Pゴシック" charset="0"/>
                <a:cs typeface="MS Pゴシック" charset="0"/>
              </a:rPr>
              <a:t>439</a:t>
            </a:r>
            <a:endParaRPr lang="en-US" sz="1800" dirty="0">
              <a:solidFill>
                <a:srgbClr val="000000"/>
              </a:solidFill>
              <a:ea typeface="MS Pゴシック" charset="0"/>
              <a:cs typeface="MS Pゴシック" charset="0"/>
            </a:endParaRPr>
          </a:p>
        </p:txBody>
      </p:sp>
    </p:spTree>
    <p:extLst>
      <p:ext uri="{BB962C8B-B14F-4D97-AF65-F5344CB8AC3E}">
        <p14:creationId xmlns:p14="http://schemas.microsoft.com/office/powerpoint/2010/main" val="40731657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ru-RU" altLang="ja-JP" sz="3600" b="1" dirty="0">
                <a:solidFill>
                  <a:srgbClr val="FFFFFF"/>
                </a:solidFill>
                <a:effectLst>
                  <a:glow rad="203200">
                    <a:schemeClr val="tx1">
                      <a:alpha val="92000"/>
                    </a:schemeClr>
                  </a:glow>
                </a:effectLst>
                <a:latin typeface="Arial" charset="0"/>
                <a:cs typeface="Arial" charset="0"/>
              </a:rPr>
              <a:t>"</a:t>
            </a:r>
            <a:r>
              <a:rPr lang="en-US" sz="3600" b="1" dirty="0">
                <a:solidFill>
                  <a:srgbClr val="FFFFFF"/>
                </a:solidFill>
                <a:effectLst>
                  <a:glow rad="203200">
                    <a:schemeClr val="tx1">
                      <a:alpha val="92000"/>
                    </a:schemeClr>
                  </a:glow>
                </a:effectLst>
                <a:latin typeface="Arial" charset="0"/>
                <a:cs typeface="Arial" charset="0"/>
              </a:rPr>
              <a:t>Out of his mouth comes a sharp sword with which to strike down the nations</a:t>
            </a:r>
            <a:r>
              <a:rPr lang="ru-RU" altLang="ja-JP" sz="3600" b="1" dirty="0">
                <a:solidFill>
                  <a:srgbClr val="FFFFFF"/>
                </a:solidFill>
                <a:effectLst>
                  <a:glow rad="203200">
                    <a:schemeClr val="tx1">
                      <a:alpha val="92000"/>
                    </a:schemeClr>
                  </a:glow>
                </a:effectLst>
                <a:latin typeface="Arial" charset="0"/>
                <a:cs typeface="Arial" charset="0"/>
              </a:rPr>
              <a:t>"</a:t>
            </a:r>
            <a:r>
              <a:rPr lang="en-US" sz="3600" b="1" dirty="0">
                <a:solidFill>
                  <a:srgbClr val="FFFFFF"/>
                </a:solidFill>
                <a:effectLst>
                  <a:glow rad="203200">
                    <a:schemeClr val="tx1">
                      <a:alpha val="92000"/>
                    </a:schemeClr>
                  </a:glow>
                </a:effectLst>
                <a:latin typeface="Arial" charset="0"/>
                <a:cs typeface="Arial" charset="0"/>
              </a:rPr>
              <a:t> </a:t>
            </a:r>
            <a:br>
              <a:rPr lang="en-US" sz="3600" b="1" dirty="0">
                <a:solidFill>
                  <a:srgbClr val="FFFFFF"/>
                </a:solidFill>
                <a:effectLst>
                  <a:glow rad="203200">
                    <a:schemeClr val="tx1">
                      <a:alpha val="92000"/>
                    </a:schemeClr>
                  </a:glow>
                </a:effectLst>
                <a:latin typeface="Arial" charset="0"/>
                <a:cs typeface="Arial" charset="0"/>
              </a:rPr>
            </a:br>
            <a:r>
              <a:rPr lang="en-US" sz="3600" b="1" dirty="0">
                <a:solidFill>
                  <a:srgbClr val="FFFFFF"/>
                </a:solidFill>
                <a:effectLst>
                  <a:glow rad="203200">
                    <a:schemeClr val="tx1">
                      <a:alpha val="92000"/>
                    </a:schemeClr>
                  </a:glow>
                </a:effectLst>
                <a:latin typeface="Arial" charset="0"/>
                <a:cs typeface="Arial" charset="0"/>
              </a:rPr>
              <a:t>(Rev. 19:15a)</a:t>
            </a:r>
          </a:p>
        </p:txBody>
      </p:sp>
      <p:sp>
        <p:nvSpPr>
          <p:cNvPr id="5"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a:spcBef>
                <a:spcPct val="50000"/>
              </a:spcBef>
              <a:defRPr/>
            </a:pPr>
            <a:r>
              <a:rPr lang="en-US" b="1" kern="0" dirty="0">
                <a:solidFill>
                  <a:srgbClr val="FFFFFF"/>
                </a:solidFill>
                <a:ea typeface="ＭＳ Ｐゴシック" charset="0"/>
                <a:cs typeface="ＭＳ Ｐゴシック" charset="0"/>
              </a:rPr>
              <a:t>439</a:t>
            </a:r>
            <a:endParaRPr lang="en-US" sz="1800" kern="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86567467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4" name="Picture 4" descr="tribmartyr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741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r>
              <a:rPr lang="en-US" sz="3600" b="1">
                <a:solidFill>
                  <a:schemeClr val="bg1"/>
                </a:solidFill>
                <a:effectLst>
                  <a:outerShdw blurRad="38100" dist="38100" dir="2700000" algn="tl">
                    <a:srgbClr val="808080"/>
                  </a:outerShdw>
                </a:effectLst>
                <a:latin typeface="Arial" charset="0"/>
                <a:cs typeface="Arial" charset="0"/>
              </a:rPr>
              <a:t>Judgment of Old Testament Saints</a:t>
            </a:r>
          </a:p>
        </p:txBody>
      </p:sp>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fontAlgn="base">
              <a:spcBef>
                <a:spcPct val="50000"/>
              </a:spcBef>
              <a:spcAft>
                <a:spcPct val="0"/>
              </a:spcAft>
            </a:pPr>
            <a:r>
              <a:rPr lang="en-US" b="1" dirty="0">
                <a:solidFill>
                  <a:srgbClr val="000000"/>
                </a:solidFill>
              </a:rPr>
              <a:t>439</a:t>
            </a:r>
            <a:endParaRPr lang="en-US" sz="1800" dirty="0">
              <a:solidFill>
                <a:srgbClr val="000000"/>
              </a:solidFill>
            </a:endParaRPr>
          </a:p>
        </p:txBody>
      </p:sp>
      <p:sp>
        <p:nvSpPr>
          <p:cNvPr id="6" name="TextBox 5"/>
          <p:cNvSpPr txBox="1">
            <a:spLocks noChangeArrowheads="1"/>
          </p:cNvSpPr>
          <p:nvPr/>
        </p:nvSpPr>
        <p:spPr bwMode="auto">
          <a:xfrm>
            <a:off x="167147" y="2743200"/>
            <a:ext cx="8935255" cy="415498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ru-RU" altLang="ja-JP" b="1" dirty="0">
                <a:solidFill>
                  <a:srgbClr val="FFFFFF"/>
                </a:solidFill>
              </a:rPr>
              <a:t>"</a:t>
            </a:r>
            <a:r>
              <a:rPr lang="en-US" b="1" dirty="0">
                <a:solidFill>
                  <a:srgbClr val="FFFFFF"/>
                </a:solidFill>
              </a:rPr>
              <a:t>Now at that time Michael, the great prince who stands guard over the sons of your people, will arise. And there will be a time of distress such as never occurred since there was a nation until that time; and at that time your people, everyone who is found written in the book, will be rescued. </a:t>
            </a:r>
            <a:r>
              <a:rPr lang="en-US" b="1" baseline="30000" dirty="0">
                <a:solidFill>
                  <a:srgbClr val="FFFFFF"/>
                </a:solidFill>
              </a:rPr>
              <a:t>2</a:t>
            </a:r>
            <a:r>
              <a:rPr lang="en-US" b="1" dirty="0">
                <a:solidFill>
                  <a:srgbClr val="FFFFFF"/>
                </a:solidFill>
              </a:rPr>
              <a:t>Many of those who sleep in the dust of the ground will awake, these to everlasting life, but the others to disgrace and everlasting contempt. </a:t>
            </a:r>
            <a:r>
              <a:rPr lang="en-US" b="1" baseline="30000" dirty="0">
                <a:solidFill>
                  <a:srgbClr val="FFFFFF"/>
                </a:solidFill>
              </a:rPr>
              <a:t>3</a:t>
            </a:r>
            <a:r>
              <a:rPr lang="en-US" b="1" dirty="0">
                <a:solidFill>
                  <a:srgbClr val="FFFFFF"/>
                </a:solidFill>
              </a:rPr>
              <a:t>Those who have insight will shine brightly like the brightness of the expanse of heaven, and those who lead the many to righteousness, like the stars forever and ever</a:t>
            </a:r>
            <a:r>
              <a:rPr lang="ru-RU" altLang="ja-JP" b="1" dirty="0">
                <a:solidFill>
                  <a:srgbClr val="FFFFFF"/>
                </a:solidFill>
              </a:rPr>
              <a:t>"</a:t>
            </a:r>
            <a:r>
              <a:rPr lang="en-US" b="1" dirty="0">
                <a:solidFill>
                  <a:srgbClr val="FFFFFF"/>
                </a:solidFill>
              </a:rPr>
              <a:t> (Dan. 12:1-3 NAU).</a:t>
            </a:r>
          </a:p>
        </p:txBody>
      </p:sp>
    </p:spTree>
    <p:extLst>
      <p:ext uri="{BB962C8B-B14F-4D97-AF65-F5344CB8AC3E}">
        <p14:creationId xmlns:p14="http://schemas.microsoft.com/office/powerpoint/2010/main" val="36026602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624889"/>
            <a:ext cx="9144000" cy="1132162"/>
          </a:xfrm>
        </p:spPr>
        <p:txBody>
          <a:bodyPr/>
          <a:lstStyle/>
          <a:p>
            <a:r>
              <a:rPr lang="en-US" b="1" dirty="0">
                <a:effectLst>
                  <a:glow rad="165100">
                    <a:schemeClr val="tx1"/>
                  </a:glow>
                </a:effectLst>
              </a:rPr>
              <a:t>Satan won</a:t>
            </a:r>
            <a:r>
              <a:rPr lang="fr-FR" b="1" dirty="0">
                <a:effectLst>
                  <a:glow rad="165100">
                    <a:schemeClr val="tx1"/>
                  </a:glow>
                </a:effectLst>
              </a:rPr>
              <a:t>'</a:t>
            </a:r>
            <a:r>
              <a:rPr lang="en-US" b="1" dirty="0">
                <a:effectLst>
                  <a:glow rad="165100">
                    <a:schemeClr val="tx1"/>
                  </a:glow>
                </a:effectLst>
              </a:rPr>
              <a:t>t deceive people for 1000 years (20:1-3).</a:t>
            </a:r>
          </a:p>
        </p:txBody>
      </p:sp>
      <p:pic>
        <p:nvPicPr>
          <p:cNvPr id="3" name="Picture 2"/>
          <p:cNvPicPr>
            <a:picLocks noChangeAspect="1"/>
          </p:cNvPicPr>
          <p:nvPr/>
        </p:nvPicPr>
        <p:blipFill>
          <a:blip r:embed="rId2"/>
          <a:stretch>
            <a:fillRect/>
          </a:stretch>
        </p:blipFill>
        <p:spPr>
          <a:xfrm>
            <a:off x="1587500" y="2070088"/>
            <a:ext cx="5969000" cy="3937000"/>
          </a:xfrm>
          <a:prstGeom prst="rect">
            <a:avLst/>
          </a:prstGeom>
        </p:spPr>
      </p:pic>
    </p:spTree>
    <p:extLst>
      <p:ext uri="{BB962C8B-B14F-4D97-AF65-F5344CB8AC3E}">
        <p14:creationId xmlns:p14="http://schemas.microsoft.com/office/powerpoint/2010/main" val="105738044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8" name="Picture 4" descr="07_behead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en-US" sz="3600" b="1" dirty="0">
                <a:solidFill>
                  <a:schemeClr val="accent6">
                    <a:lumMod val="50000"/>
                  </a:schemeClr>
                </a:solidFill>
                <a:effectLst>
                  <a:glow rad="190500">
                    <a:schemeClr val="bg1">
                      <a:alpha val="75000"/>
                    </a:schemeClr>
                  </a:glow>
                </a:effectLst>
                <a:latin typeface="Arial"/>
                <a:ea typeface="+mj-ea"/>
                <a:cs typeface="Arial"/>
              </a:rPr>
              <a:t>Judgment of Tribulation Saints</a:t>
            </a:r>
          </a:p>
        </p:txBody>
      </p:sp>
      <p:sp>
        <p:nvSpPr>
          <p:cNvPr id="6" name="TextBox 5"/>
          <p:cNvSpPr txBox="1">
            <a:spLocks noChangeArrowheads="1"/>
          </p:cNvSpPr>
          <p:nvPr/>
        </p:nvSpPr>
        <p:spPr bwMode="auto">
          <a:xfrm>
            <a:off x="0" y="1828800"/>
            <a:ext cx="9144000" cy="309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lnSpc>
                <a:spcPct val="90000"/>
              </a:lnSpc>
              <a:spcBef>
                <a:spcPct val="20000"/>
              </a:spcBef>
              <a:spcAft>
                <a:spcPct val="0"/>
              </a:spcAft>
              <a:buClr>
                <a:srgbClr val="000000"/>
              </a:buClr>
              <a:buSzPct val="80000"/>
              <a:buFont typeface="Wingdings" charset="0"/>
              <a:buNone/>
            </a:pPr>
            <a:r>
              <a:rPr lang="en-US" b="1" baseline="30000" dirty="0">
                <a:solidFill>
                  <a:srgbClr val="000000"/>
                </a:solidFill>
                <a:effectLst>
                  <a:glow rad="190500">
                    <a:srgbClr val="FFFFFF">
                      <a:alpha val="75000"/>
                    </a:srgbClr>
                  </a:glow>
                </a:effectLst>
              </a:rPr>
              <a:t>4</a:t>
            </a:r>
            <a:r>
              <a:rPr lang="en-US" b="1" dirty="0">
                <a:solidFill>
                  <a:srgbClr val="000000"/>
                </a:solidFill>
                <a:effectLst>
                  <a:glow rad="190500">
                    <a:srgbClr val="FFFFFF">
                      <a:alpha val="75000"/>
                    </a:srgbClr>
                  </a:glow>
                </a:effectLst>
              </a:rPr>
              <a:t>Then I saw thrones, and they sat on them, and judgment was given to them. And I saw the souls of those who had been beheaded because of their testimony of Jesus and because of the word of God, and those who </a:t>
            </a:r>
            <a:r>
              <a:rPr lang="en-US" b="1" dirty="0">
                <a:solidFill>
                  <a:srgbClr val="FF0000"/>
                </a:solidFill>
                <a:effectLst>
                  <a:glow rad="190500">
                    <a:srgbClr val="FFFFFF">
                      <a:alpha val="75000"/>
                    </a:srgbClr>
                  </a:glow>
                </a:effectLst>
              </a:rPr>
              <a:t>had not worshiped the beast or his image</a:t>
            </a:r>
            <a:r>
              <a:rPr lang="en-US" b="1" dirty="0">
                <a:solidFill>
                  <a:srgbClr val="000000"/>
                </a:solidFill>
                <a:effectLst>
                  <a:glow rad="190500">
                    <a:srgbClr val="FFFFFF">
                      <a:alpha val="75000"/>
                    </a:srgbClr>
                  </a:glow>
                </a:effectLst>
              </a:rPr>
              <a:t>, and had not received the mark on their forehead and on their hand; and </a:t>
            </a:r>
            <a:r>
              <a:rPr lang="en-US" b="1" i="1" dirty="0">
                <a:solidFill>
                  <a:srgbClr val="FF0000"/>
                </a:solidFill>
                <a:effectLst>
                  <a:glow rad="190500">
                    <a:srgbClr val="FFFFFF">
                      <a:alpha val="75000"/>
                    </a:srgbClr>
                  </a:glow>
                </a:effectLst>
              </a:rPr>
              <a:t>they came to life</a:t>
            </a:r>
            <a:r>
              <a:rPr lang="en-US" b="1" dirty="0">
                <a:solidFill>
                  <a:srgbClr val="FF0000"/>
                </a:solidFill>
                <a:effectLst>
                  <a:glow rad="190500">
                    <a:srgbClr val="FFFFFF">
                      <a:alpha val="75000"/>
                    </a:srgbClr>
                  </a:glow>
                </a:effectLst>
              </a:rPr>
              <a:t> and reigned</a:t>
            </a:r>
            <a:r>
              <a:rPr lang="en-US" b="1" dirty="0">
                <a:solidFill>
                  <a:srgbClr val="000000"/>
                </a:solidFill>
                <a:effectLst>
                  <a:glow rad="190500">
                    <a:srgbClr val="FFFFFF">
                      <a:alpha val="75000"/>
                    </a:srgbClr>
                  </a:glow>
                </a:effectLst>
              </a:rPr>
              <a:t> with Christ for a thousand years… they will be priests of God and of Christ and will reign with Him for a thousand years.</a:t>
            </a:r>
            <a:r>
              <a:rPr lang="ru-RU" altLang="ja-JP" b="1" dirty="0">
                <a:solidFill>
                  <a:srgbClr val="000000"/>
                </a:solidFill>
                <a:effectLst>
                  <a:glow rad="190500">
                    <a:srgbClr val="FFFFFF">
                      <a:alpha val="75000"/>
                    </a:srgbClr>
                  </a:glow>
                </a:effectLst>
              </a:rPr>
              <a:t>"</a:t>
            </a:r>
            <a:r>
              <a:rPr lang="en-US" b="1" dirty="0">
                <a:solidFill>
                  <a:srgbClr val="000000"/>
                </a:solidFill>
                <a:effectLst>
                  <a:glow rad="190500">
                    <a:srgbClr val="FFFFFF">
                      <a:alpha val="75000"/>
                    </a:srgbClr>
                  </a:glow>
                </a:effectLst>
              </a:rPr>
              <a:t> (Rev. 20:4, 6b).</a:t>
            </a:r>
          </a:p>
        </p:txBody>
      </p:sp>
      <p:sp>
        <p:nvSpPr>
          <p:cNvPr id="8" name="Text Box 6"/>
          <p:cNvSpPr txBox="1">
            <a:spLocks noChangeArrowheads="1"/>
          </p:cNvSpPr>
          <p:nvPr/>
        </p:nvSpPr>
        <p:spPr bwMode="auto">
          <a:xfrm>
            <a:off x="84042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a:spcBef>
                <a:spcPct val="50000"/>
              </a:spcBef>
              <a:defRPr/>
            </a:pPr>
            <a:r>
              <a:rPr lang="en-US" b="1" kern="0" dirty="0">
                <a:solidFill>
                  <a:srgbClr val="FFFFFF"/>
                </a:solidFill>
                <a:ea typeface="ＭＳ Ｐゴシック" charset="0"/>
                <a:cs typeface="ＭＳ Ｐゴシック" charset="0"/>
              </a:rPr>
              <a:t>439</a:t>
            </a:r>
            <a:endParaRPr lang="en-US" sz="1800" kern="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24896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4" descr="jesus_raptu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3" name="Title 1"/>
          <p:cNvSpPr>
            <a:spLocks noGrp="1"/>
          </p:cNvSpPr>
          <p:nvPr>
            <p:ph type="title" idx="4294967295"/>
          </p:nvPr>
        </p:nvSpPr>
        <p:spPr/>
        <p:txBody>
          <a:bodyPr/>
          <a:lstStyle/>
          <a:p>
            <a:r>
              <a:rPr lang="en-US" sz="3600" b="1" dirty="0">
                <a:solidFill>
                  <a:srgbClr val="000000"/>
                </a:solidFill>
                <a:effectLst>
                  <a:glow rad="254000">
                    <a:schemeClr val="bg1">
                      <a:alpha val="75000"/>
                    </a:schemeClr>
                  </a:glow>
                </a:effectLst>
                <a:latin typeface="Arial" charset="0"/>
                <a:cs typeface="Arial" charset="0"/>
              </a:rPr>
              <a:t>Judgment of Nation of Israel</a:t>
            </a:r>
          </a:p>
        </p:txBody>
      </p:sp>
      <p:sp>
        <p:nvSpPr>
          <p:cNvPr id="6" name="TextBox 5"/>
          <p:cNvSpPr txBox="1">
            <a:spLocks noChangeArrowheads="1"/>
          </p:cNvSpPr>
          <p:nvPr/>
        </p:nvSpPr>
        <p:spPr bwMode="auto">
          <a:xfrm>
            <a:off x="0" y="2139950"/>
            <a:ext cx="9144000" cy="3422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defTabSz="914400" fontAlgn="base">
              <a:lnSpc>
                <a:spcPct val="90000"/>
              </a:lnSpc>
              <a:spcBef>
                <a:spcPct val="20000"/>
              </a:spcBef>
              <a:spcAft>
                <a:spcPct val="0"/>
              </a:spcAft>
              <a:buClr>
                <a:srgbClr val="000000"/>
              </a:buClr>
              <a:buSzPct val="80000"/>
              <a:buFont typeface="Wingdings" charset="0"/>
              <a:buNone/>
            </a:pPr>
            <a:r>
              <a:rPr lang="ru-RU"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You say, </a:t>
            </a:r>
            <a:r>
              <a:rPr lang="uk-UA"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We want to be like the nations all around us, who serve idols of wood and stone.</a:t>
            </a:r>
            <a:r>
              <a:rPr lang="uk-UA"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 But what you have in mind will never happen… </a:t>
            </a:r>
            <a:r>
              <a:rPr lang="en-US" b="1" baseline="30000" dirty="0">
                <a:solidFill>
                  <a:srgbClr val="000000"/>
                </a:solidFill>
                <a:effectLst>
                  <a:glow rad="254000">
                    <a:srgbClr val="FFFFFF">
                      <a:alpha val="75000"/>
                    </a:srgbClr>
                  </a:glow>
                </a:effectLst>
                <a:cs typeface="Arial" charset="0"/>
              </a:rPr>
              <a:t>34 </a:t>
            </a:r>
            <a:r>
              <a:rPr lang="en-US" b="1" dirty="0">
                <a:solidFill>
                  <a:srgbClr val="000000"/>
                </a:solidFill>
                <a:effectLst>
                  <a:glow rad="254000">
                    <a:srgbClr val="FFFFFF">
                      <a:alpha val="75000"/>
                    </a:srgbClr>
                  </a:glow>
                </a:effectLst>
                <a:cs typeface="Arial" charset="0"/>
              </a:rPr>
              <a:t>And in anger I will reach out with my strong hand and powerful arm, and </a:t>
            </a:r>
            <a:r>
              <a:rPr lang="en-US" b="1" dirty="0">
                <a:solidFill>
                  <a:srgbClr val="FF0000"/>
                </a:solidFill>
                <a:effectLst>
                  <a:glow rad="254000">
                    <a:srgbClr val="FFFFFF">
                      <a:alpha val="75000"/>
                    </a:srgbClr>
                  </a:glow>
                </a:effectLst>
                <a:cs typeface="Arial" charset="0"/>
              </a:rPr>
              <a:t>I will bring you back from the lands where you are scattered. </a:t>
            </a:r>
            <a:r>
              <a:rPr lang="en-US" b="1" baseline="30000" dirty="0">
                <a:solidFill>
                  <a:srgbClr val="FF0000"/>
                </a:solidFill>
                <a:effectLst>
                  <a:glow rad="254000">
                    <a:srgbClr val="FFFFFF">
                      <a:alpha val="75000"/>
                    </a:srgbClr>
                  </a:glow>
                </a:effectLst>
                <a:cs typeface="Arial" charset="0"/>
              </a:rPr>
              <a:t>35 </a:t>
            </a:r>
            <a:r>
              <a:rPr lang="en-US" b="1" dirty="0">
                <a:solidFill>
                  <a:srgbClr val="FF0000"/>
                </a:solidFill>
                <a:effectLst>
                  <a:glow rad="254000">
                    <a:srgbClr val="FFFFFF">
                      <a:alpha val="75000"/>
                    </a:srgbClr>
                  </a:glow>
                </a:effectLst>
                <a:cs typeface="Arial" charset="0"/>
              </a:rPr>
              <a:t>I will bring you into the wilderness of the nations, and there I will judge you face to face. </a:t>
            </a:r>
            <a:r>
              <a:rPr lang="en-US" b="1" baseline="30000" dirty="0">
                <a:solidFill>
                  <a:srgbClr val="000000"/>
                </a:solidFill>
                <a:effectLst>
                  <a:glow rad="254000">
                    <a:srgbClr val="FFFFFF">
                      <a:alpha val="75000"/>
                    </a:srgbClr>
                  </a:glow>
                </a:effectLst>
                <a:cs typeface="Arial" charset="0"/>
              </a:rPr>
              <a:t>36 </a:t>
            </a:r>
            <a:r>
              <a:rPr lang="en-US" b="1" dirty="0">
                <a:solidFill>
                  <a:srgbClr val="000000"/>
                </a:solidFill>
                <a:effectLst>
                  <a:glow rad="254000">
                    <a:srgbClr val="FFFFFF">
                      <a:alpha val="75000"/>
                    </a:srgbClr>
                  </a:glow>
                </a:effectLst>
                <a:cs typeface="Arial" charset="0"/>
              </a:rPr>
              <a:t>I will judge you there just as I did your ancestors in the wilderness after bringing them out of Egypt, says the Sovereign Lord. </a:t>
            </a:r>
            <a:r>
              <a:rPr lang="en-US" b="1" baseline="30000" dirty="0">
                <a:solidFill>
                  <a:srgbClr val="000000"/>
                </a:solidFill>
                <a:effectLst>
                  <a:glow rad="254000">
                    <a:srgbClr val="FFFFFF">
                      <a:alpha val="75000"/>
                    </a:srgbClr>
                  </a:glow>
                </a:effectLst>
                <a:cs typeface="Arial" charset="0"/>
              </a:rPr>
              <a:t>37 </a:t>
            </a:r>
            <a:r>
              <a:rPr lang="en-US" b="1" dirty="0">
                <a:solidFill>
                  <a:srgbClr val="000000"/>
                </a:solidFill>
                <a:effectLst>
                  <a:glow rad="254000">
                    <a:srgbClr val="FFFFFF">
                      <a:alpha val="75000"/>
                    </a:srgbClr>
                  </a:glow>
                </a:effectLst>
                <a:cs typeface="Arial" charset="0"/>
              </a:rPr>
              <a:t>I will examine you carefully and hold you to the terms of the covenant</a:t>
            </a:r>
            <a:r>
              <a:rPr lang="ru-RU"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 (Ezek. 20:32, 34-37).</a:t>
            </a:r>
          </a:p>
        </p:txBody>
      </p:sp>
      <p:sp>
        <p:nvSpPr>
          <p:cNvPr id="8" name="Text Box 6"/>
          <p:cNvSpPr txBox="1">
            <a:spLocks noChangeArrowheads="1"/>
          </p:cNvSpPr>
          <p:nvPr/>
        </p:nvSpPr>
        <p:spPr bwMode="auto">
          <a:xfrm>
            <a:off x="84042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a:spcBef>
                <a:spcPct val="50000"/>
              </a:spcBef>
              <a:defRPr/>
            </a:pPr>
            <a:r>
              <a:rPr lang="en-US" b="1" kern="0" dirty="0">
                <a:solidFill>
                  <a:srgbClr val="FFFFFF"/>
                </a:solidFill>
                <a:ea typeface="ＭＳ Ｐゴシック" charset="0"/>
                <a:cs typeface="ＭＳ Ｐゴシック" charset="0"/>
              </a:rPr>
              <a:t>439</a:t>
            </a:r>
            <a:endParaRPr lang="en-US" sz="1800" kern="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86535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fontAlgn="base">
              <a:spcBef>
                <a:spcPct val="50000"/>
              </a:spcBef>
              <a:spcAft>
                <a:spcPct val="0"/>
              </a:spcAft>
            </a:pPr>
            <a:r>
              <a:rPr lang="en-US" b="1" dirty="0">
                <a:solidFill>
                  <a:srgbClr val="000000"/>
                </a:solidFill>
              </a:rPr>
              <a:t>439</a:t>
            </a:r>
            <a:endParaRPr lang="en-US" sz="1800" dirty="0">
              <a:solidFill>
                <a:srgbClr val="000000"/>
              </a:solidFill>
            </a:endParaRPr>
          </a:p>
        </p:txBody>
      </p:sp>
      <p:pic>
        <p:nvPicPr>
          <p:cNvPr id="183299" name="Picture 4" descr="14JesusThe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8" name="TextBox 7"/>
          <p:cNvSpPr txBox="1">
            <a:spLocks noChangeArrowheads="1"/>
          </p:cNvSpPr>
          <p:nvPr/>
        </p:nvSpPr>
        <p:spPr bwMode="auto">
          <a:xfrm>
            <a:off x="0" y="4191000"/>
            <a:ext cx="9144000" cy="2678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baseline="30000" dirty="0">
                <a:solidFill>
                  <a:srgbClr val="000000"/>
                </a:solidFill>
              </a:rPr>
              <a:t>32 </a:t>
            </a:r>
            <a:r>
              <a:rPr lang="en-US" b="1" dirty="0">
                <a:solidFill>
                  <a:srgbClr val="FF0000"/>
                </a:solidFill>
              </a:rPr>
              <a:t>All the nations will be gathered in his presence, and he will separate the people </a:t>
            </a:r>
            <a:r>
              <a:rPr lang="en-US" b="1" dirty="0">
                <a:solidFill>
                  <a:srgbClr val="000000"/>
                </a:solidFill>
              </a:rPr>
              <a:t>as a shepherd separates the sheep from the goats. </a:t>
            </a:r>
            <a:r>
              <a:rPr lang="en-US" b="1" baseline="30000" dirty="0">
                <a:solidFill>
                  <a:srgbClr val="000000"/>
                </a:solidFill>
              </a:rPr>
              <a:t>33 </a:t>
            </a:r>
            <a:r>
              <a:rPr lang="en-US" b="1" dirty="0">
                <a:solidFill>
                  <a:srgbClr val="000000"/>
                </a:solidFill>
              </a:rPr>
              <a:t>He will place the sheep at his right hand and the goats at his left.</a:t>
            </a:r>
            <a:endParaRPr lang="en-US" b="1" i="1" dirty="0">
              <a:solidFill>
                <a:srgbClr val="000000"/>
              </a:solidFill>
            </a:endParaRPr>
          </a:p>
          <a:p>
            <a:pPr defTabSz="914400" eaLnBrk="0" fontAlgn="base" hangingPunct="0">
              <a:spcBef>
                <a:spcPct val="0"/>
              </a:spcBef>
              <a:spcAft>
                <a:spcPct val="0"/>
              </a:spcAft>
            </a:pPr>
            <a:r>
              <a:rPr lang="en-US" b="1" baseline="30000" dirty="0">
                <a:solidFill>
                  <a:srgbClr val="000000"/>
                </a:solidFill>
              </a:rPr>
              <a:t>34 </a:t>
            </a:r>
            <a:r>
              <a:rPr lang="ru-RU" altLang="ja-JP" b="1" dirty="0">
                <a:solidFill>
                  <a:srgbClr val="000000"/>
                </a:solidFill>
              </a:rPr>
              <a:t>"</a:t>
            </a:r>
            <a:r>
              <a:rPr lang="en-US" b="1" dirty="0">
                <a:solidFill>
                  <a:srgbClr val="000000"/>
                </a:solidFill>
              </a:rPr>
              <a:t>Then the King will say to those on his right, </a:t>
            </a:r>
            <a:r>
              <a:rPr lang="uk-UA" altLang="ja-JP" b="1" dirty="0">
                <a:solidFill>
                  <a:srgbClr val="000000"/>
                </a:solidFill>
              </a:rPr>
              <a:t>'</a:t>
            </a:r>
            <a:r>
              <a:rPr lang="en-US" b="1" dirty="0">
                <a:solidFill>
                  <a:srgbClr val="000000"/>
                </a:solidFill>
              </a:rPr>
              <a:t>Come, you who are blessed by my Father, inherit the Kingdom prepared for you from the creation of the world</a:t>
            </a:r>
            <a:r>
              <a:rPr lang="ru-RU" altLang="ja-JP" b="1" dirty="0">
                <a:solidFill>
                  <a:srgbClr val="000000"/>
                </a:solidFill>
              </a:rPr>
              <a:t>"</a:t>
            </a:r>
            <a:r>
              <a:rPr lang="en-US" b="1" dirty="0">
                <a:solidFill>
                  <a:srgbClr val="000000"/>
                </a:solidFill>
              </a:rPr>
              <a:t> (Matt. 25:31-34 NLT).</a:t>
            </a:r>
          </a:p>
        </p:txBody>
      </p:sp>
      <p:sp>
        <p:nvSpPr>
          <p:cNvPr id="9" name="TextBox 8"/>
          <p:cNvSpPr txBox="1">
            <a:spLocks noChangeArrowheads="1"/>
          </p:cNvSpPr>
          <p:nvPr/>
        </p:nvSpPr>
        <p:spPr bwMode="auto">
          <a:xfrm>
            <a:off x="5867400" y="1512888"/>
            <a:ext cx="3048000" cy="267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b="1" baseline="30000" dirty="0">
                <a:solidFill>
                  <a:srgbClr val="000000"/>
                </a:solidFill>
              </a:rPr>
              <a:t>31 </a:t>
            </a:r>
            <a:r>
              <a:rPr lang="ru-RU" altLang="ja-JP" b="1" dirty="0">
                <a:solidFill>
                  <a:srgbClr val="000000"/>
                </a:solidFill>
              </a:rPr>
              <a:t>"</a:t>
            </a:r>
            <a:r>
              <a:rPr lang="en-US" b="1" dirty="0">
                <a:solidFill>
                  <a:srgbClr val="000000"/>
                </a:solidFill>
              </a:rPr>
              <a:t>But when the Son of Man comes in his glory, and all the angels with him, then he will sit upon his glorious throne. </a:t>
            </a:r>
          </a:p>
        </p:txBody>
      </p:sp>
    </p:spTree>
    <p:extLst>
      <p:ext uri="{BB962C8B-B14F-4D97-AF65-F5344CB8AC3E}">
        <p14:creationId xmlns:p14="http://schemas.microsoft.com/office/powerpoint/2010/main" val="927640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fontAlgn="base">
              <a:spcBef>
                <a:spcPct val="50000"/>
              </a:spcBef>
              <a:spcAft>
                <a:spcPct val="0"/>
              </a:spcAft>
            </a:pPr>
            <a:r>
              <a:rPr lang="en-US" b="1" dirty="0">
                <a:solidFill>
                  <a:srgbClr val="000000"/>
                </a:solidFill>
              </a:rPr>
              <a:t>439</a:t>
            </a:r>
            <a:endParaRPr lang="en-US" sz="1800" dirty="0">
              <a:solidFill>
                <a:srgbClr val="000000"/>
              </a:solidFill>
            </a:endParaRPr>
          </a:p>
        </p:txBody>
      </p:sp>
      <p:pic>
        <p:nvPicPr>
          <p:cNvPr id="184323"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7" name="TextBox 6"/>
          <p:cNvSpPr txBox="1">
            <a:spLocks noChangeArrowheads="1"/>
          </p:cNvSpPr>
          <p:nvPr/>
        </p:nvSpPr>
        <p:spPr bwMode="auto">
          <a:xfrm>
            <a:off x="0" y="4011613"/>
            <a:ext cx="9144000" cy="2862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sz="2000" b="1" baseline="30000" dirty="0">
                <a:solidFill>
                  <a:srgbClr val="000000"/>
                </a:solidFill>
              </a:rPr>
              <a:t>43 </a:t>
            </a:r>
            <a:r>
              <a:rPr lang="en-US" sz="2000" b="1" dirty="0">
                <a:solidFill>
                  <a:srgbClr val="000000"/>
                </a:solidFill>
              </a:rPr>
              <a:t>I was a stranger, and you </a:t>
            </a:r>
            <a:r>
              <a:rPr lang="en-US" sz="2000" b="1" dirty="0" err="1">
                <a:solidFill>
                  <a:srgbClr val="000000"/>
                </a:solidFill>
              </a:rPr>
              <a:t>didn</a:t>
            </a:r>
            <a:r>
              <a:rPr lang="uk-UA" altLang="ja-JP" sz="2000" b="1" dirty="0">
                <a:solidFill>
                  <a:srgbClr val="000000"/>
                </a:solidFill>
              </a:rPr>
              <a:t>'</a:t>
            </a:r>
            <a:r>
              <a:rPr lang="en-US" sz="2000" b="1" dirty="0">
                <a:solidFill>
                  <a:srgbClr val="000000"/>
                </a:solidFill>
              </a:rPr>
              <a:t>t invite me into your home. I was naked, and you </a:t>
            </a:r>
            <a:r>
              <a:rPr lang="en-US" sz="2000" b="1" dirty="0" err="1">
                <a:solidFill>
                  <a:srgbClr val="000000"/>
                </a:solidFill>
              </a:rPr>
              <a:t>didn</a:t>
            </a:r>
            <a:r>
              <a:rPr lang="uk-UA" altLang="ja-JP" sz="2000" b="1" dirty="0">
                <a:solidFill>
                  <a:srgbClr val="000000"/>
                </a:solidFill>
              </a:rPr>
              <a:t>'</a:t>
            </a:r>
            <a:r>
              <a:rPr lang="en-US" sz="2000" b="1" dirty="0">
                <a:solidFill>
                  <a:srgbClr val="000000"/>
                </a:solidFill>
              </a:rPr>
              <a:t>t give me clothing. I was sick and in prison, and you </a:t>
            </a:r>
            <a:r>
              <a:rPr lang="en-US" sz="2000" b="1" dirty="0" err="1">
                <a:solidFill>
                  <a:srgbClr val="000000"/>
                </a:solidFill>
              </a:rPr>
              <a:t>didn</a:t>
            </a:r>
            <a:r>
              <a:rPr lang="uk-UA" altLang="ja-JP" sz="2000" b="1" dirty="0">
                <a:solidFill>
                  <a:srgbClr val="000000"/>
                </a:solidFill>
              </a:rPr>
              <a:t>'</a:t>
            </a:r>
            <a:r>
              <a:rPr lang="en-US" sz="2000" b="1" dirty="0">
                <a:solidFill>
                  <a:srgbClr val="000000"/>
                </a:solidFill>
              </a:rPr>
              <a:t>t visit me.</a:t>
            </a:r>
            <a:r>
              <a:rPr lang="uk-UA" altLang="ja-JP" sz="2000" b="1" dirty="0">
                <a:solidFill>
                  <a:srgbClr val="000000"/>
                </a:solidFill>
              </a:rPr>
              <a:t>'</a:t>
            </a:r>
            <a:endParaRPr lang="en-US" sz="2000" b="1" dirty="0">
              <a:solidFill>
                <a:srgbClr val="000000"/>
              </a:solidFill>
            </a:endParaRPr>
          </a:p>
          <a:p>
            <a:pPr defTabSz="914400" eaLnBrk="0" fontAlgn="base" hangingPunct="0">
              <a:spcBef>
                <a:spcPct val="0"/>
              </a:spcBef>
              <a:spcAft>
                <a:spcPct val="0"/>
              </a:spcAft>
            </a:pPr>
            <a:r>
              <a:rPr lang="en-US" sz="2000" b="1" baseline="30000" dirty="0">
                <a:solidFill>
                  <a:srgbClr val="000000"/>
                </a:solidFill>
              </a:rPr>
              <a:t>44 </a:t>
            </a:r>
            <a:r>
              <a:rPr lang="ru-RU" altLang="ja-JP" sz="2000" b="1" dirty="0">
                <a:solidFill>
                  <a:srgbClr val="000000"/>
                </a:solidFill>
              </a:rPr>
              <a:t>"</a:t>
            </a:r>
            <a:r>
              <a:rPr lang="en-US" sz="2000" b="1" dirty="0">
                <a:solidFill>
                  <a:srgbClr val="000000"/>
                </a:solidFill>
              </a:rPr>
              <a:t>Then they will reply, </a:t>
            </a:r>
            <a:r>
              <a:rPr lang="uk-UA" altLang="ja-JP" sz="2000" b="1" dirty="0">
                <a:solidFill>
                  <a:srgbClr val="000000"/>
                </a:solidFill>
              </a:rPr>
              <a:t>'</a:t>
            </a:r>
            <a:r>
              <a:rPr lang="en-US" sz="2000" b="1" dirty="0">
                <a:solidFill>
                  <a:srgbClr val="000000"/>
                </a:solidFill>
              </a:rPr>
              <a:t>Lord, when did we ever see you hungry or thirsty or a stranger or naked or sick or in prison, and not help you?</a:t>
            </a:r>
            <a:r>
              <a:rPr lang="uk-UA" altLang="ja-JP" sz="2000" b="1" dirty="0">
                <a:solidFill>
                  <a:srgbClr val="000000"/>
                </a:solidFill>
              </a:rPr>
              <a:t>'</a:t>
            </a:r>
            <a:endParaRPr lang="en-US" sz="2000" b="1" dirty="0">
              <a:solidFill>
                <a:srgbClr val="000000"/>
              </a:solidFill>
            </a:endParaRPr>
          </a:p>
          <a:p>
            <a:pPr defTabSz="914400" eaLnBrk="0" fontAlgn="base" hangingPunct="0">
              <a:spcBef>
                <a:spcPct val="0"/>
              </a:spcBef>
              <a:spcAft>
                <a:spcPct val="0"/>
              </a:spcAft>
            </a:pPr>
            <a:r>
              <a:rPr lang="en-US" sz="2000" b="1" baseline="30000" dirty="0">
                <a:solidFill>
                  <a:srgbClr val="000000"/>
                </a:solidFill>
              </a:rPr>
              <a:t>45 </a:t>
            </a:r>
            <a:r>
              <a:rPr lang="ru-RU" altLang="ja-JP" sz="2000" b="1" dirty="0">
                <a:solidFill>
                  <a:srgbClr val="000000"/>
                </a:solidFill>
              </a:rPr>
              <a:t>"</a:t>
            </a:r>
            <a:r>
              <a:rPr lang="en-US" sz="2000" b="1" dirty="0">
                <a:solidFill>
                  <a:srgbClr val="000000"/>
                </a:solidFill>
              </a:rPr>
              <a:t>And he will answer, </a:t>
            </a:r>
            <a:r>
              <a:rPr lang="uk-UA" altLang="ja-JP" sz="2000" b="1" dirty="0">
                <a:solidFill>
                  <a:srgbClr val="000000"/>
                </a:solidFill>
              </a:rPr>
              <a:t>'</a:t>
            </a:r>
            <a:r>
              <a:rPr lang="en-US" sz="2000" b="1" dirty="0">
                <a:solidFill>
                  <a:srgbClr val="000000"/>
                </a:solidFill>
              </a:rPr>
              <a:t>I tell you the truth, when you refused to help the least of these my brothers and sisters, you were refusing to help me.</a:t>
            </a:r>
            <a:r>
              <a:rPr lang="uk-UA" altLang="ja-JP" sz="2000" b="1" dirty="0">
                <a:solidFill>
                  <a:srgbClr val="000000"/>
                </a:solidFill>
              </a:rPr>
              <a:t>'</a:t>
            </a:r>
            <a:r>
              <a:rPr lang="en-US" sz="2000" b="1" dirty="0">
                <a:solidFill>
                  <a:srgbClr val="000000"/>
                </a:solidFill>
              </a:rPr>
              <a:t> </a:t>
            </a:r>
            <a:r>
              <a:rPr lang="en-US" sz="2000" b="1" baseline="30000" dirty="0">
                <a:solidFill>
                  <a:srgbClr val="000000"/>
                </a:solidFill>
              </a:rPr>
              <a:t>46 </a:t>
            </a:r>
            <a:r>
              <a:rPr lang="ru-RU" altLang="ja-JP" sz="2000" b="1" dirty="0">
                <a:solidFill>
                  <a:srgbClr val="000000"/>
                </a:solidFill>
              </a:rPr>
              <a:t>"</a:t>
            </a:r>
            <a:r>
              <a:rPr lang="en-US" sz="2000" b="1" dirty="0">
                <a:solidFill>
                  <a:srgbClr val="000000"/>
                </a:solidFill>
              </a:rPr>
              <a:t>And </a:t>
            </a:r>
            <a:r>
              <a:rPr lang="en-US" sz="2000" b="1" dirty="0">
                <a:solidFill>
                  <a:srgbClr val="FF0000"/>
                </a:solidFill>
              </a:rPr>
              <a:t>they will go away into eternal punishment</a:t>
            </a:r>
            <a:r>
              <a:rPr lang="en-US" sz="2000" b="1" dirty="0">
                <a:solidFill>
                  <a:srgbClr val="000000"/>
                </a:solidFill>
              </a:rPr>
              <a:t>, but the righteous will go into eternal life</a:t>
            </a:r>
            <a:r>
              <a:rPr lang="ru-RU" altLang="ja-JP" sz="2000" b="1" dirty="0">
                <a:solidFill>
                  <a:srgbClr val="000000"/>
                </a:solidFill>
              </a:rPr>
              <a:t>"</a:t>
            </a:r>
            <a:r>
              <a:rPr lang="en-US" sz="2000" b="1" dirty="0">
                <a:solidFill>
                  <a:srgbClr val="000000"/>
                </a:solidFill>
              </a:rPr>
              <a:t> (Matt. 25:41-46 NLT).</a:t>
            </a:r>
          </a:p>
        </p:txBody>
      </p:sp>
      <p:sp>
        <p:nvSpPr>
          <p:cNvPr id="9" name="TextBox 8"/>
          <p:cNvSpPr txBox="1">
            <a:spLocks noChangeArrowheads="1"/>
          </p:cNvSpPr>
          <p:nvPr/>
        </p:nvSpPr>
        <p:spPr bwMode="auto">
          <a:xfrm>
            <a:off x="5791200" y="868363"/>
            <a:ext cx="3429000" cy="3170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defTabSz="914400" eaLnBrk="0" fontAlgn="base" hangingPunct="0">
              <a:spcBef>
                <a:spcPct val="0"/>
              </a:spcBef>
              <a:spcAft>
                <a:spcPct val="0"/>
              </a:spcAft>
            </a:pPr>
            <a:r>
              <a:rPr lang="en-US" sz="2000" b="1" baseline="30000" dirty="0">
                <a:solidFill>
                  <a:srgbClr val="000000"/>
                </a:solidFill>
              </a:rPr>
              <a:t>41 </a:t>
            </a:r>
            <a:r>
              <a:rPr lang="ru-RU" altLang="ja-JP" sz="2000" b="1" dirty="0">
                <a:solidFill>
                  <a:srgbClr val="000000"/>
                </a:solidFill>
              </a:rPr>
              <a:t>"</a:t>
            </a:r>
            <a:r>
              <a:rPr lang="en-US" sz="2000" b="1" dirty="0">
                <a:solidFill>
                  <a:srgbClr val="000000"/>
                </a:solidFill>
              </a:rPr>
              <a:t>Then the King will turn to those on the left and say, </a:t>
            </a:r>
            <a:r>
              <a:rPr lang="uk-UA" altLang="ja-JP" sz="2000" b="1" dirty="0">
                <a:solidFill>
                  <a:srgbClr val="000000"/>
                </a:solidFill>
              </a:rPr>
              <a:t>'</a:t>
            </a:r>
            <a:r>
              <a:rPr lang="en-US" sz="2000" b="1" dirty="0">
                <a:solidFill>
                  <a:srgbClr val="FF0000"/>
                </a:solidFill>
              </a:rPr>
              <a:t>Away with you, you cursed ones, into the eternal fire prepared for the devil and his demons</a:t>
            </a:r>
            <a:r>
              <a:rPr lang="en-US" sz="2000" b="1" dirty="0">
                <a:solidFill>
                  <a:srgbClr val="000000"/>
                </a:solidFill>
              </a:rPr>
              <a:t>. </a:t>
            </a:r>
            <a:r>
              <a:rPr lang="en-US" sz="2000" b="1" baseline="30000" dirty="0">
                <a:solidFill>
                  <a:srgbClr val="000000"/>
                </a:solidFill>
              </a:rPr>
              <a:t>42 </a:t>
            </a:r>
            <a:r>
              <a:rPr lang="en-US" sz="2000" b="1" dirty="0">
                <a:solidFill>
                  <a:srgbClr val="000000"/>
                </a:solidFill>
              </a:rPr>
              <a:t>For I was hungry, and you </a:t>
            </a:r>
            <a:r>
              <a:rPr lang="en-US" sz="2000" b="1" dirty="0" err="1">
                <a:solidFill>
                  <a:srgbClr val="000000"/>
                </a:solidFill>
              </a:rPr>
              <a:t>didn</a:t>
            </a:r>
            <a:r>
              <a:rPr lang="uk-UA" altLang="ja-JP" sz="2000" b="1" dirty="0">
                <a:solidFill>
                  <a:srgbClr val="000000"/>
                </a:solidFill>
              </a:rPr>
              <a:t>'</a:t>
            </a:r>
            <a:r>
              <a:rPr lang="en-US" sz="2000" b="1" dirty="0">
                <a:solidFill>
                  <a:srgbClr val="000000"/>
                </a:solidFill>
              </a:rPr>
              <a:t>t feed me. I was thirsty, and you </a:t>
            </a:r>
            <a:r>
              <a:rPr lang="en-US" sz="2000" b="1" dirty="0" err="1">
                <a:solidFill>
                  <a:srgbClr val="000000"/>
                </a:solidFill>
              </a:rPr>
              <a:t>didn</a:t>
            </a:r>
            <a:r>
              <a:rPr lang="uk-UA" altLang="ja-JP" sz="2000" b="1" dirty="0">
                <a:solidFill>
                  <a:srgbClr val="000000"/>
                </a:solidFill>
              </a:rPr>
              <a:t>'</a:t>
            </a:r>
            <a:r>
              <a:rPr lang="en-US" sz="2000" b="1" dirty="0">
                <a:solidFill>
                  <a:srgbClr val="000000"/>
                </a:solidFill>
              </a:rPr>
              <a:t>t give me a drink. </a:t>
            </a:r>
          </a:p>
        </p:txBody>
      </p:sp>
    </p:spTree>
    <p:extLst>
      <p:ext uri="{BB962C8B-B14F-4D97-AF65-F5344CB8AC3E}">
        <p14:creationId xmlns:p14="http://schemas.microsoft.com/office/powerpoint/2010/main" val="29736153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v15 thrown into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751"/>
            <a:ext cx="9095778" cy="6829249"/>
          </a:xfrm>
          <a:prstGeom prst="rect">
            <a:avLst/>
          </a:prstGeom>
        </p:spPr>
      </p:pic>
      <p:sp>
        <p:nvSpPr>
          <p:cNvPr id="198659" name="Rectangle 3"/>
          <p:cNvSpPr>
            <a:spLocks noGrp="1" noChangeArrowheads="1"/>
          </p:cNvSpPr>
          <p:nvPr>
            <p:ph type="title"/>
          </p:nvPr>
        </p:nvSpPr>
        <p:spPr>
          <a:xfrm>
            <a:off x="123312" y="3255045"/>
            <a:ext cx="5570320" cy="3402327"/>
          </a:xfrm>
          <a:effectLst/>
        </p:spPr>
        <p:txBody>
          <a:bodyPr/>
          <a:lstStyle/>
          <a:p>
            <a:pPr eaLnBrk="1" hangingPunct="1">
              <a:lnSpc>
                <a:spcPct val="80000"/>
              </a:lnSpc>
              <a:defRPr/>
            </a:pPr>
            <a:r>
              <a:rPr lang="ru-RU" sz="3600" b="1" dirty="0">
                <a:solidFill>
                  <a:schemeClr val="tx1"/>
                </a:solidFill>
                <a:effectLst>
                  <a:glow rad="228600">
                    <a:schemeClr val="bg1"/>
                  </a:glow>
                </a:effectLst>
                <a:latin typeface="Arial" charset="0"/>
                <a:ea typeface="ＭＳ Ｐゴシック" charset="0"/>
              </a:rPr>
              <a:t>"</a:t>
            </a:r>
            <a:r>
              <a:rPr lang="en-US" sz="3600" b="1" dirty="0">
                <a:solidFill>
                  <a:schemeClr val="tx1"/>
                </a:solidFill>
                <a:effectLst>
                  <a:glow rad="228600">
                    <a:schemeClr val="bg1"/>
                  </a:glow>
                </a:effectLst>
              </a:rPr>
              <a:t>And anyone whose name was not found recorded in the Book of Life was thrown into the lake of fire</a:t>
            </a:r>
            <a:r>
              <a:rPr lang="ru-RU" sz="3600" b="1" dirty="0">
                <a:solidFill>
                  <a:schemeClr val="tx1"/>
                </a:solidFill>
                <a:effectLst>
                  <a:glow rad="228600">
                    <a:schemeClr val="bg1"/>
                  </a:glow>
                </a:effectLst>
              </a:rPr>
              <a:t>"</a:t>
            </a:r>
            <a:r>
              <a:rPr lang="en-US" sz="3600" b="1" dirty="0">
                <a:solidFill>
                  <a:schemeClr val="tx1"/>
                </a:solidFill>
                <a:effectLst>
                  <a:glow rad="228600">
                    <a:schemeClr val="bg1"/>
                  </a:glow>
                </a:effectLst>
                <a:latin typeface="Arial" charset="0"/>
                <a:ea typeface="ＭＳ Ｐゴシック" charset="0"/>
              </a:rPr>
              <a:t> (20:15)</a:t>
            </a:r>
            <a:endParaRPr lang="en-US" sz="4000" b="1" dirty="0">
              <a:solidFill>
                <a:schemeClr val="tx1"/>
              </a:solidFill>
              <a:effectLst>
                <a:glow rad="228600">
                  <a:schemeClr val="bg1"/>
                </a:glow>
              </a:effectLst>
              <a:latin typeface="Arial" charset="0"/>
              <a:ea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438</a:t>
            </a:r>
            <a:endParaRPr lang="en-US" b="1" dirty="0">
              <a:solidFill>
                <a:srgbClr val="000000"/>
              </a:solidFill>
              <a:latin typeface="Arial"/>
              <a:cs typeface="Arial"/>
            </a:endParaRPr>
          </a:p>
        </p:txBody>
      </p:sp>
    </p:spTree>
    <p:extLst>
      <p:ext uri="{BB962C8B-B14F-4D97-AF65-F5344CB8AC3E}">
        <p14:creationId xmlns:p14="http://schemas.microsoft.com/office/powerpoint/2010/main" val="230131280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r"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Hell</a:t>
            </a:r>
          </a:p>
          <a:p>
            <a:pPr algn="r" eaLnBrk="1" hangingPunct="1">
              <a:lnSpc>
                <a:spcPct val="80000"/>
              </a:lnSpc>
              <a:defRPr/>
            </a:pPr>
            <a:r>
              <a:rPr lang="en-US" sz="1800" b="1" dirty="0" err="1">
                <a:solidFill>
                  <a:srgbClr val="E3EBF1"/>
                </a:solidFill>
                <a:effectLst>
                  <a:glow rad="127000">
                    <a:srgbClr val="000000">
                      <a:alpha val="75000"/>
                    </a:srgbClr>
                  </a:glow>
                </a:effectLst>
                <a:latin typeface="Arial" charset="0"/>
                <a:ea typeface="ＭＳ Ｐゴシック" charset="0"/>
              </a:rPr>
              <a:t>Gehenna</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Lake of Fire</a:t>
            </a:r>
          </a:p>
          <a:p>
            <a:pPr algn="r"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Lake of Burning Sulfur</a:t>
            </a:r>
          </a:p>
          <a:p>
            <a:pPr algn="r"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Second Death</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eaLnBrk="0" hangingPunct="0">
                <a:defRPr/>
              </a:pPr>
              <a:endParaRPr lang="en-US" sz="2400">
                <a:solidFill>
                  <a:srgbClr val="000000"/>
                </a:solidFill>
                <a:latin typeface="Arial"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3600" b="1" dirty="0">
                  <a:solidFill>
                    <a:srgbClr val="E3EBF1"/>
                  </a:solidFill>
                  <a:latin typeface="Arial" charset="0"/>
                  <a:ea typeface="ＭＳ Ｐゴシック" charset="0"/>
                </a:rPr>
                <a:t>S</a:t>
              </a:r>
              <a:br>
                <a:rPr lang="en-US" sz="3600" b="1" dirty="0">
                  <a:solidFill>
                    <a:srgbClr val="E3EBF1"/>
                  </a:solidFill>
                  <a:latin typeface="Arial" charset="0"/>
                  <a:ea typeface="ＭＳ Ｐゴシック" charset="0"/>
                </a:rPr>
              </a:br>
              <a:r>
                <a:rPr lang="en-US" sz="3600" b="1" dirty="0">
                  <a:solidFill>
                    <a:srgbClr val="E3EBF1"/>
                  </a:solidFill>
                  <a:latin typeface="Arial" charset="0"/>
                  <a:ea typeface="ＭＳ Ｐゴシック" charset="0"/>
                </a:rPr>
                <a:t>H</a:t>
              </a:r>
              <a:br>
                <a:rPr lang="en-US" sz="3600" b="1" dirty="0">
                  <a:solidFill>
                    <a:srgbClr val="E3EBF1"/>
                  </a:solidFill>
                  <a:latin typeface="Arial" charset="0"/>
                  <a:ea typeface="ＭＳ Ｐゴシック" charset="0"/>
                </a:rPr>
              </a:br>
              <a:r>
                <a:rPr lang="en-US" sz="3600" b="1" dirty="0">
                  <a:solidFill>
                    <a:srgbClr val="E3EBF1"/>
                  </a:solidFill>
                  <a:latin typeface="Arial" charset="0"/>
                  <a:ea typeface="ＭＳ Ｐゴシック" charset="0"/>
                </a:rPr>
                <a:t>E</a:t>
              </a:r>
              <a:br>
                <a:rPr lang="en-US" sz="3600" b="1" dirty="0">
                  <a:solidFill>
                    <a:srgbClr val="E3EBF1"/>
                  </a:solidFill>
                  <a:latin typeface="Arial" charset="0"/>
                  <a:ea typeface="ＭＳ Ｐゴシック" charset="0"/>
                </a:rPr>
              </a:br>
              <a:r>
                <a:rPr lang="en-US" sz="3600" b="1" dirty="0">
                  <a:solidFill>
                    <a:srgbClr val="E3EBF1"/>
                  </a:solidFill>
                  <a:latin typeface="Arial" charset="0"/>
                  <a:ea typeface="ＭＳ Ｐゴシック" charset="0"/>
                </a:rPr>
                <a:t>O</a:t>
              </a:r>
              <a:br>
                <a:rPr lang="en-US" sz="3600" b="1" dirty="0">
                  <a:solidFill>
                    <a:srgbClr val="E3EBF1"/>
                  </a:solidFill>
                  <a:latin typeface="Arial" charset="0"/>
                  <a:ea typeface="ＭＳ Ｐゴシック" charset="0"/>
                </a:rPr>
              </a:br>
              <a:r>
                <a:rPr lang="en-US" sz="3600" b="1" dirty="0">
                  <a:solidFill>
                    <a:srgbClr val="E3EBF1"/>
                  </a:solidFill>
                  <a:latin typeface="Arial" charset="0"/>
                  <a:ea typeface="ＭＳ Ｐゴシック" charset="0"/>
                </a:rPr>
                <a:t>L</a:t>
              </a:r>
              <a:endParaRPr lang="en-US" sz="4000" b="1" dirty="0">
                <a:solidFill>
                  <a:srgbClr val="E3EBF1"/>
                </a:solidFill>
                <a:latin typeface="Arial" charset="0"/>
                <a:ea typeface="ＭＳ Ｐゴシック"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en-US" sz="3600" b="1" i="1" dirty="0">
                <a:latin typeface="Arial" charset="0"/>
                <a:ea typeface="ＭＳ Ｐゴシック" charset="0"/>
              </a:rPr>
              <a:t>The Transfer of Paradise</a:t>
            </a:r>
            <a:endParaRPr lang="en-US" sz="4000" b="1" i="1" dirty="0">
              <a:latin typeface="Arial" charset="0"/>
              <a:ea typeface="ＭＳ Ｐゴシック" charset="0"/>
            </a:endParaRPr>
          </a:p>
        </p:txBody>
      </p:sp>
      <p:sp>
        <p:nvSpPr>
          <p:cNvPr id="101381" name="Text Box 1041"/>
          <p:cNvSpPr txBox="1">
            <a:spLocks noChangeArrowheads="1"/>
          </p:cNvSpPr>
          <p:nvPr/>
        </p:nvSpPr>
        <p:spPr bwMode="auto">
          <a:xfrm>
            <a:off x="7848600" y="28575"/>
            <a:ext cx="12620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r>
              <a:rPr lang="en-US" b="1">
                <a:solidFill>
                  <a:srgbClr val="FFFFFF"/>
                </a:solidFill>
                <a:latin typeface="Arial" charset="0"/>
                <a:cs typeface="Arial" charset="0"/>
              </a:rPr>
              <a:t>14 &amp; 16</a:t>
            </a:r>
            <a:endParaRPr lang="en-US" b="1">
              <a:solidFill>
                <a:srgbClr val="000000"/>
              </a:solidFill>
              <a:latin typeface="Arial" charset="0"/>
              <a:cs typeface="Arial"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eaLnBrk="0" hangingPunct="0"/>
              <a:endParaRPr lang="en-US" sz="2400">
                <a:solidFill>
                  <a:srgbClr val="000000"/>
                </a:solidFill>
                <a:latin typeface="Arial"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algn="ctr" eaLnBrk="1" hangingPunct="1">
                <a:lnSpc>
                  <a:spcPct val="80000"/>
                </a:lnSpc>
              </a:pPr>
              <a:r>
                <a:rPr lang="en-US" sz="4000" b="1">
                  <a:solidFill>
                    <a:srgbClr val="003399"/>
                  </a:solidFill>
                  <a:latin typeface="Aramis Italic" charset="0"/>
                  <a:cs typeface="Aramis Italic" charset="0"/>
                </a:rPr>
                <a:t>Paradise</a:t>
              </a:r>
              <a:endParaRPr lang="en-US" sz="2800" b="1">
                <a:solidFill>
                  <a:srgbClr val="003399"/>
                </a:solidFill>
                <a:latin typeface="Aramis Italic" charset="0"/>
                <a:cs typeface="Aramis Italic"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eaLnBrk="0" hangingPunct="0"/>
              <a:endParaRPr lang="en-US" sz="2400">
                <a:solidFill>
                  <a:srgbClr val="000000"/>
                </a:solidFill>
                <a:latin typeface="Arial"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4000" b="1" dirty="0">
                  <a:solidFill>
                    <a:srgbClr val="E3EBF1"/>
                  </a:solidFill>
                  <a:latin typeface="Arial" charset="0"/>
                  <a:ea typeface="ＭＳ Ｐゴシック" charset="0"/>
                </a:rPr>
                <a:t>HADES</a:t>
              </a:r>
              <a:endParaRPr lang="en-US" b="1" dirty="0">
                <a:solidFill>
                  <a:srgbClr val="E3EBF1"/>
                </a:solidFill>
                <a:latin typeface="Arial" charset="0"/>
                <a:ea typeface="ＭＳ Ｐゴシック"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eaLnBrk="0" hangingPunct="0"/>
              <a:endParaRPr lang="en-US" sz="2400">
                <a:solidFill>
                  <a:srgbClr val="000000"/>
                </a:solidFill>
                <a:latin typeface="Arial"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algn="ctr" eaLnBrk="1" hangingPunct="1">
                <a:lnSpc>
                  <a:spcPct val="80000"/>
                </a:lnSpc>
              </a:pPr>
              <a:r>
                <a:rPr lang="en-US" sz="4000" b="1">
                  <a:solidFill>
                    <a:srgbClr val="003399"/>
                  </a:solidFill>
                  <a:latin typeface="Aramis Italic" charset="0"/>
                  <a:cs typeface="Aramis Italic" charset="0"/>
                </a:rPr>
                <a:t>HEAVEN</a:t>
              </a:r>
              <a:endParaRPr lang="en-US" sz="2800" b="1">
                <a:solidFill>
                  <a:srgbClr val="003399"/>
                </a:solidFill>
                <a:latin typeface="Aramis Italic" charset="0"/>
                <a:cs typeface="Aramis Italic"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eaLnBrk="0" hangingPunct="0"/>
              <a:endParaRPr lang="en-US" sz="2400">
                <a:solidFill>
                  <a:srgbClr val="000000"/>
                </a:solidFill>
                <a:latin typeface="Arial"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4000" b="1" dirty="0">
                  <a:solidFill>
                    <a:srgbClr val="E3EBF1"/>
                  </a:solidFill>
                  <a:latin typeface="Arial" charset="0"/>
                  <a:ea typeface="ＭＳ Ｐゴシック" charset="0"/>
                </a:rPr>
                <a:t>HADES</a:t>
              </a:r>
              <a:endParaRPr lang="en-US" b="1" dirty="0">
                <a:solidFill>
                  <a:srgbClr val="E3EBF1"/>
                </a:solidFill>
                <a:latin typeface="Arial" charset="0"/>
                <a:ea typeface="ＭＳ Ｐゴシック"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5067300"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Rev. 20:14-15</a:t>
            </a:r>
            <a:endParaRPr lang="en-US" sz="2800" b="1" dirty="0">
              <a:solidFill>
                <a:srgbClr val="E3EBF1"/>
              </a:solidFill>
              <a:latin typeface="Arial" charset="0"/>
              <a:ea typeface="ＭＳ Ｐゴシック"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Eph. 4:8-10</a:t>
            </a:r>
            <a:endParaRPr lang="en-US" sz="2800" b="1" dirty="0">
              <a:solidFill>
                <a:srgbClr val="E3EBF1"/>
              </a:solidFill>
              <a:latin typeface="Arial" charset="0"/>
              <a:ea typeface="ＭＳ Ｐゴシック"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a:solidFill>
                <a:srgbClr val="000000"/>
              </a:solidFill>
              <a:latin typeface="Arial"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a:solidFill>
                <a:srgbClr val="000000"/>
              </a:solidFill>
              <a:latin typeface="Arial"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a:solidFill>
                <a:srgbClr val="000000"/>
              </a:solidFill>
              <a:latin typeface="Arial"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a:solidFill>
                <a:srgbClr val="000000"/>
              </a:solidFill>
              <a:latin typeface="Arial" charset="0"/>
            </a:endParaRPr>
          </a:p>
        </p:txBody>
      </p:sp>
      <p:grpSp>
        <p:nvGrpSpPr>
          <p:cNvPr id="3" name="Group 2"/>
          <p:cNvGrpSpPr>
            <a:grpSpLocks/>
          </p:cNvGrpSpPr>
          <p:nvPr/>
        </p:nvGrpSpPr>
        <p:grpSpPr bwMode="auto">
          <a:xfrm>
            <a:off x="0" y="5791200"/>
            <a:ext cx="4114800" cy="1066800"/>
            <a:chOff x="0" y="5791200"/>
            <a:chExt cx="41148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5" name="Rectangle 3"/>
            <p:cNvSpPr txBox="1">
              <a:spLocks noChangeArrowheads="1"/>
            </p:cNvSpPr>
            <p:nvPr/>
          </p:nvSpPr>
          <p:spPr bwMode="auto">
            <a:xfrm>
              <a:off x="0" y="5867400"/>
              <a:ext cx="41148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"…there is a great chasm separating us. No one can cross over to you from here, and no one can cross over to us from there."</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
        <p:nvSpPr>
          <p:cNvPr id="101395" name="Text Box 1041"/>
          <p:cNvSpPr txBox="1">
            <a:spLocks noChangeArrowheads="1"/>
          </p:cNvSpPr>
          <p:nvPr/>
        </p:nvSpPr>
        <p:spPr bwMode="auto">
          <a:xfrm>
            <a:off x="8218488" y="381000"/>
            <a:ext cx="620712"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algn="ctr"/>
            <a:r>
              <a:rPr lang="en-US" sz="1800" b="1">
                <a:solidFill>
                  <a:srgbClr val="FFFFFF"/>
                </a:solidFill>
                <a:latin typeface="Arial" charset="0"/>
                <a:cs typeface="Arial" charset="0"/>
              </a:rPr>
              <a:t>NLT</a:t>
            </a:r>
            <a:endParaRPr lang="en-US" sz="1800" b="1">
              <a:solidFill>
                <a:srgbClr val="000000"/>
              </a:solidFill>
              <a:latin typeface="Arial" charset="0"/>
              <a:cs typeface="Arial" charset="0"/>
            </a:endParaRPr>
          </a:p>
        </p:txBody>
      </p:sp>
      <p:grpSp>
        <p:nvGrpSpPr>
          <p:cNvPr id="9" name="Group 8"/>
          <p:cNvGrpSpPr>
            <a:grpSpLocks/>
          </p:cNvGrpSpPr>
          <p:nvPr/>
        </p:nvGrpSpPr>
        <p:grpSpPr bwMode="auto">
          <a:xfrm>
            <a:off x="76200" y="1905000"/>
            <a:ext cx="2514600" cy="609600"/>
            <a:chOff x="76200" y="1905000"/>
            <a:chExt cx="251460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0" name="Rectangle 3"/>
            <p:cNvSpPr txBox="1">
              <a:spLocks noChangeArrowheads="1"/>
            </p:cNvSpPr>
            <p:nvPr/>
          </p:nvSpPr>
          <p:spPr bwMode="auto">
            <a:xfrm>
              <a:off x="76200" y="1917151"/>
              <a:ext cx="251460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"…today you will be with me in paradise."</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6" name="Group 5"/>
          <p:cNvGrpSpPr>
            <a:grpSpLocks/>
          </p:cNvGrpSpPr>
          <p:nvPr/>
        </p:nvGrpSpPr>
        <p:grpSpPr bwMode="auto">
          <a:xfrm>
            <a:off x="4724400" y="2667000"/>
            <a:ext cx="4419600" cy="3048000"/>
            <a:chOff x="4648200" y="2667000"/>
            <a:chExt cx="4495800" cy="3048000"/>
          </a:xfrm>
        </p:grpSpPr>
        <p:sp>
          <p:nvSpPr>
            <p:cNvPr id="37" name="Rectangular Callout 36"/>
            <p:cNvSpPr/>
            <p:nvPr/>
          </p:nvSpPr>
          <p:spPr bwMode="auto">
            <a:xfrm>
              <a:off x="4648200" y="2667000"/>
              <a:ext cx="4495800" cy="3048000"/>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8" name="Rectangle 3"/>
            <p:cNvSpPr txBox="1">
              <a:spLocks noChangeArrowheads="1"/>
            </p:cNvSpPr>
            <p:nvPr/>
          </p:nvSpPr>
          <p:spPr bwMode="auto">
            <a:xfrm>
              <a:off x="4800601" y="2743200"/>
              <a:ext cx="4343399" cy="2438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"Christ suffered for our sins once for all time. He never sinned, but he died for sinners to bring you safely home to God. He suffered physical death, but he was raised to life in the Spirit. </a:t>
              </a:r>
            </a:p>
            <a:p>
              <a:pPr algn="l" eaLnBrk="1" hangingPunct="1">
                <a:lnSpc>
                  <a:spcPct val="80000"/>
                </a:lnSpc>
                <a:defRPr/>
              </a:pPr>
              <a:endParaRPr lang="en-US" sz="1800" b="1" dirty="0">
                <a:solidFill>
                  <a:srgbClr val="E3EBF1"/>
                </a:solidFill>
                <a:effectLst>
                  <a:glow rad="127000">
                    <a:srgbClr val="000000">
                      <a:alpha val="75000"/>
                    </a:srgbClr>
                  </a:glow>
                </a:effectLst>
                <a:latin typeface="Arial" charset="0"/>
                <a:ea typeface="ＭＳ Ｐゴシック" charset="0"/>
              </a:endParaRPr>
            </a:p>
            <a:p>
              <a:pPr algn="l" eaLnBrk="1" hangingPunct="1">
                <a:lnSpc>
                  <a:spcPct val="80000"/>
                </a:lnSpc>
                <a:defRPr/>
              </a:pPr>
              <a:r>
                <a:rPr lang="en-US" sz="1800" b="1" baseline="30000" dirty="0">
                  <a:solidFill>
                    <a:srgbClr val="E3EBF1"/>
                  </a:solidFill>
                  <a:effectLst>
                    <a:glow rad="127000">
                      <a:srgbClr val="000000">
                        <a:alpha val="75000"/>
                      </a:srgbClr>
                    </a:glow>
                  </a:effectLst>
                  <a:latin typeface="Arial" charset="0"/>
                  <a:ea typeface="ＭＳ Ｐゴシック" charset="0"/>
                </a:rPr>
                <a:t>19</a:t>
              </a:r>
              <a:r>
                <a:rPr lang="en-US" sz="1800" b="1" dirty="0">
                  <a:solidFill>
                    <a:srgbClr val="E3EBF1"/>
                  </a:solidFill>
                  <a:effectLst>
                    <a:glow rad="127000">
                      <a:srgbClr val="000000">
                        <a:alpha val="75000"/>
                      </a:srgbClr>
                    </a:glow>
                  </a:effectLst>
                  <a:latin typeface="Arial" charset="0"/>
                  <a:ea typeface="ＭＳ Ｐゴシック" charset="0"/>
                </a:rPr>
                <a:t>So he went and preached to the spirits in prison—  </a:t>
              </a:r>
              <a:r>
                <a:rPr lang="en-US" sz="1800" b="1" baseline="30000" dirty="0">
                  <a:solidFill>
                    <a:srgbClr val="E3EBF1"/>
                  </a:solidFill>
                  <a:effectLst>
                    <a:glow rad="127000">
                      <a:srgbClr val="000000">
                        <a:alpha val="75000"/>
                      </a:srgbClr>
                    </a:glow>
                  </a:effectLst>
                  <a:latin typeface="Arial" charset="0"/>
                  <a:ea typeface="ＭＳ Ｐゴシック" charset="0"/>
                </a:rPr>
                <a:t>20</a:t>
              </a:r>
              <a:r>
                <a:rPr lang="en-US" sz="1800" b="1" dirty="0">
                  <a:solidFill>
                    <a:srgbClr val="E3EBF1"/>
                  </a:solidFill>
                  <a:effectLst>
                    <a:glow rad="127000">
                      <a:srgbClr val="000000">
                        <a:alpha val="75000"/>
                      </a:srgbClr>
                    </a:glow>
                  </a:effectLst>
                  <a:latin typeface="Arial" charset="0"/>
                  <a:ea typeface="ＭＳ Ｐゴシック" charset="0"/>
                </a:rPr>
                <a:t>those who disobeyed God long ago when God waited patiently while Noah was building his boat. Only eight people were saved from drowning in that terrible flood."</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5" name="Group 4"/>
          <p:cNvGrpSpPr>
            <a:grpSpLocks/>
          </p:cNvGrpSpPr>
          <p:nvPr/>
        </p:nvGrpSpPr>
        <p:grpSpPr bwMode="auto">
          <a:xfrm>
            <a:off x="4114800" y="5791200"/>
            <a:ext cx="5037138"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"Then death and [Hades] were thrown into the lake of fire...  </a:t>
              </a:r>
              <a:r>
                <a:rPr lang="en-US" sz="1800" b="1" baseline="30000" dirty="0">
                  <a:solidFill>
                    <a:srgbClr val="E3EBF1"/>
                  </a:solidFill>
                  <a:effectLst>
                    <a:glow rad="127000">
                      <a:srgbClr val="000000">
                        <a:alpha val="75000"/>
                      </a:srgbClr>
                    </a:glow>
                  </a:effectLst>
                  <a:latin typeface="Arial" charset="0"/>
                  <a:ea typeface="ＭＳ Ｐゴシック" charset="0"/>
                </a:rPr>
                <a:t>15</a:t>
              </a:r>
              <a:r>
                <a:rPr lang="en-US" sz="1800" b="1" dirty="0">
                  <a:solidFill>
                    <a:srgbClr val="E3EBF1"/>
                  </a:solidFill>
                  <a:effectLst>
                    <a:glow rad="127000">
                      <a:srgbClr val="000000">
                        <a:alpha val="75000"/>
                      </a:srgbClr>
                    </a:glow>
                  </a:effectLst>
                  <a:latin typeface="Arial" charset="0"/>
                  <a:ea typeface="ＭＳ Ｐゴシック" charset="0"/>
                </a:rPr>
                <a:t>And anyone whose name was not found recorded in the Book of Life was thrown into the lake of fire."</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7" name="Group 6"/>
          <p:cNvGrpSpPr>
            <a:grpSpLocks/>
          </p:cNvGrpSpPr>
          <p:nvPr/>
        </p:nvGrpSpPr>
        <p:grpSpPr bwMode="auto">
          <a:xfrm>
            <a:off x="3733800" y="0"/>
            <a:ext cx="5410200"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4" name="Rectangle 3"/>
            <p:cNvSpPr txBox="1">
              <a:spLocks noChangeArrowheads="1"/>
            </p:cNvSpPr>
            <p:nvPr/>
          </p:nvSpPr>
          <p:spPr bwMode="auto">
            <a:xfrm>
              <a:off x="3810000" y="0"/>
              <a:ext cx="533400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"That is why the Scriptures say, </a:t>
              </a:r>
              <a:r>
                <a:rPr lang="fr-FR" sz="1800" b="1" dirty="0">
                  <a:solidFill>
                    <a:srgbClr val="E3EBF1"/>
                  </a:solidFill>
                  <a:effectLst>
                    <a:glow rad="127000">
                      <a:srgbClr val="000000">
                        <a:alpha val="75000"/>
                      </a:srgbClr>
                    </a:glow>
                  </a:effectLst>
                  <a:latin typeface="Arial" charset="0"/>
                  <a:ea typeface="ＭＳ Ｐゴシック" charset="0"/>
                </a:rPr>
                <a:t>'</a:t>
              </a:r>
              <a:r>
                <a:rPr lang="en-US" sz="1800" b="1" dirty="0">
                  <a:solidFill>
                    <a:srgbClr val="E3EBF1"/>
                  </a:solidFill>
                  <a:effectLst>
                    <a:glow rad="127000">
                      <a:srgbClr val="000000">
                        <a:alpha val="75000"/>
                      </a:srgbClr>
                    </a:glow>
                  </a:effectLst>
                  <a:latin typeface="Arial" charset="0"/>
                  <a:ea typeface="ＭＳ Ｐゴシック" charset="0"/>
                </a:rPr>
                <a:t>When he ascended to the heights, he led a crowd of captives and gave gifts to his people.</a:t>
              </a:r>
              <a:r>
                <a:rPr lang="fr-FR" sz="1800" b="1" dirty="0">
                  <a:solidFill>
                    <a:srgbClr val="E3EBF1"/>
                  </a:solidFill>
                  <a:effectLst>
                    <a:glow rad="127000">
                      <a:srgbClr val="000000">
                        <a:alpha val="75000"/>
                      </a:srgbClr>
                    </a:glow>
                  </a:effectLst>
                  <a:latin typeface="Arial" charset="0"/>
                  <a:ea typeface="ＭＳ Ｐゴシック" charset="0"/>
                </a:rPr>
                <a:t>'</a:t>
              </a:r>
              <a:r>
                <a:rPr lang="en-US" sz="1800" b="1" dirty="0">
                  <a:solidFill>
                    <a:srgbClr val="E3EBF1"/>
                  </a:solidFill>
                  <a:effectLst>
                    <a:glow rad="127000">
                      <a:srgbClr val="000000">
                        <a:alpha val="75000"/>
                      </a:srgbClr>
                    </a:glow>
                  </a:effectLst>
                  <a:latin typeface="Arial" charset="0"/>
                  <a:ea typeface="ＭＳ Ｐゴシック" charset="0"/>
                </a:rPr>
                <a:t> </a:t>
              </a:r>
              <a:br>
                <a:rPr lang="en-US" sz="1800" b="1" dirty="0">
                  <a:solidFill>
                    <a:srgbClr val="E3EBF1"/>
                  </a:solidFill>
                  <a:effectLst>
                    <a:glow rad="127000">
                      <a:srgbClr val="000000">
                        <a:alpha val="75000"/>
                      </a:srgbClr>
                    </a:glow>
                  </a:effectLst>
                  <a:latin typeface="Arial" charset="0"/>
                  <a:ea typeface="ＭＳ Ｐゴシック" charset="0"/>
                </a:rPr>
              </a:br>
              <a:r>
                <a:rPr lang="en-US" sz="1800" b="1" baseline="30000" dirty="0">
                  <a:solidFill>
                    <a:srgbClr val="E3EBF1"/>
                  </a:solidFill>
                  <a:effectLst>
                    <a:glow rad="127000">
                      <a:srgbClr val="000000">
                        <a:alpha val="75000"/>
                      </a:srgbClr>
                    </a:glow>
                  </a:effectLst>
                  <a:latin typeface="Arial" charset="0"/>
                  <a:ea typeface="ＭＳ Ｐゴシック" charset="0"/>
                </a:rPr>
                <a:t>9</a:t>
              </a:r>
              <a:r>
                <a:rPr lang="en-US" sz="1800" b="1" dirty="0">
                  <a:solidFill>
                    <a:srgbClr val="E3EBF1"/>
                  </a:solidFill>
                  <a:effectLst>
                    <a:glow rad="127000">
                      <a:srgbClr val="000000">
                        <a:alpha val="75000"/>
                      </a:srgbClr>
                    </a:glow>
                  </a:effectLst>
                  <a:latin typeface="Arial" charset="0"/>
                  <a:ea typeface="ＭＳ Ｐゴシック" charset="0"/>
                </a:rPr>
                <a:t>Notice that it says </a:t>
              </a:r>
              <a:r>
                <a:rPr lang="fr-FR" sz="1800" b="1" dirty="0">
                  <a:solidFill>
                    <a:srgbClr val="E3EBF1"/>
                  </a:solidFill>
                  <a:effectLst>
                    <a:glow rad="127000">
                      <a:srgbClr val="000000">
                        <a:alpha val="75000"/>
                      </a:srgbClr>
                    </a:glow>
                  </a:effectLst>
                  <a:latin typeface="Arial" charset="0"/>
                  <a:ea typeface="ＭＳ Ｐゴシック" charset="0"/>
                </a:rPr>
                <a:t>'</a:t>
              </a:r>
              <a:r>
                <a:rPr lang="en-US" sz="1800" b="1" dirty="0">
                  <a:solidFill>
                    <a:srgbClr val="E3EBF1"/>
                  </a:solidFill>
                  <a:effectLst>
                    <a:glow rad="127000">
                      <a:srgbClr val="000000">
                        <a:alpha val="75000"/>
                      </a:srgbClr>
                    </a:glow>
                  </a:effectLst>
                  <a:latin typeface="Arial" charset="0"/>
                  <a:ea typeface="ＭＳ Ｐゴシック" charset="0"/>
                </a:rPr>
                <a:t>he ascended.</a:t>
              </a:r>
              <a:r>
                <a:rPr lang="fr-FR" sz="1800" b="1" dirty="0">
                  <a:solidFill>
                    <a:srgbClr val="E3EBF1"/>
                  </a:solidFill>
                  <a:effectLst>
                    <a:glow rad="127000">
                      <a:srgbClr val="000000">
                        <a:alpha val="75000"/>
                      </a:srgbClr>
                    </a:glow>
                  </a:effectLst>
                  <a:latin typeface="Arial" charset="0"/>
                  <a:ea typeface="ＭＳ Ｐゴシック" charset="0"/>
                </a:rPr>
                <a:t>'</a:t>
              </a:r>
              <a:r>
                <a:rPr lang="en-US" sz="1800" b="1" dirty="0">
                  <a:solidFill>
                    <a:srgbClr val="E3EBF1"/>
                  </a:solidFill>
                  <a:effectLst>
                    <a:glow rad="127000">
                      <a:srgbClr val="000000">
                        <a:alpha val="75000"/>
                      </a:srgbClr>
                    </a:glow>
                  </a:effectLst>
                  <a:latin typeface="Arial" charset="0"/>
                  <a:ea typeface="ＭＳ Ｐゴシック" charset="0"/>
                </a:rPr>
                <a:t> This clearly means that Christ also descended to our lowly world.  </a:t>
              </a:r>
              <a:r>
                <a:rPr lang="en-US" sz="1800" b="1" baseline="30000" dirty="0">
                  <a:solidFill>
                    <a:srgbClr val="E3EBF1"/>
                  </a:solidFill>
                  <a:effectLst>
                    <a:glow rad="127000">
                      <a:srgbClr val="000000">
                        <a:alpha val="75000"/>
                      </a:srgbClr>
                    </a:glow>
                  </a:effectLst>
                  <a:latin typeface="Arial" charset="0"/>
                  <a:ea typeface="ＭＳ Ｐゴシック" charset="0"/>
                </a:rPr>
                <a:t>10</a:t>
              </a:r>
              <a:r>
                <a:rPr lang="en-US" sz="1800" b="1" dirty="0">
                  <a:solidFill>
                    <a:srgbClr val="E3EBF1"/>
                  </a:solidFill>
                  <a:effectLst>
                    <a:glow rad="127000">
                      <a:srgbClr val="000000">
                        <a:alpha val="75000"/>
                      </a:srgbClr>
                    </a:glow>
                  </a:effectLst>
                  <a:latin typeface="Arial" charset="0"/>
                  <a:ea typeface="ＭＳ Ｐゴシック" charset="0"/>
                </a:rPr>
                <a:t>And the same one who descended is the one who ascended higher than all the heavens, so that he might fill the entire universe with himself."</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Luke 16:26</a:t>
            </a:r>
            <a:endParaRPr lang="en-US" sz="2800" b="1" dirty="0">
              <a:solidFill>
                <a:srgbClr val="E3EBF1"/>
              </a:solidFill>
              <a:latin typeface="Arial" charset="0"/>
              <a:ea typeface="ＭＳ Ｐゴシック" charset="0"/>
            </a:endParaRPr>
          </a:p>
        </p:txBody>
      </p:sp>
      <p:grpSp>
        <p:nvGrpSpPr>
          <p:cNvPr id="50" name="Group 49"/>
          <p:cNvGrpSpPr>
            <a:grpSpLocks/>
          </p:cNvGrpSpPr>
          <p:nvPr/>
        </p:nvGrpSpPr>
        <p:grpSpPr bwMode="auto">
          <a:xfrm>
            <a:off x="6477000" y="1828800"/>
            <a:ext cx="2819400"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en-US" sz="1800" b="1" dirty="0">
                  <a:solidFill>
                    <a:srgbClr val="E3EBF1"/>
                  </a:solidFill>
                  <a:effectLst>
                    <a:glow rad="127000">
                      <a:srgbClr val="000000">
                        <a:alpha val="75000"/>
                      </a:srgbClr>
                    </a:glow>
                  </a:effectLst>
                  <a:latin typeface="Arial" charset="0"/>
                  <a:ea typeface="ＭＳ Ｐゴシック" charset="0"/>
                </a:rPr>
                <a:t>"I was caught up to the third heaven…I was caught up to paradise"</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2 Cor. 12:2, 4</a:t>
            </a:r>
            <a:endParaRPr lang="en-US" sz="2800" b="1" dirty="0">
              <a:solidFill>
                <a:srgbClr val="E3EBF1"/>
              </a:solidFill>
              <a:latin typeface="Arial" charset="0"/>
              <a:ea typeface="ＭＳ Ｐゴシック"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Luke 23:43</a:t>
            </a:r>
            <a:endParaRPr lang="en-US" sz="2800" b="1" dirty="0">
              <a:solidFill>
                <a:srgbClr val="E3EBF1"/>
              </a:solidFill>
              <a:latin typeface="Arial" charset="0"/>
              <a:ea typeface="ＭＳ Ｐゴシック"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en-US" sz="2400" b="1" dirty="0">
                <a:solidFill>
                  <a:srgbClr val="E3EBF1"/>
                </a:solidFill>
                <a:latin typeface="Arial" charset="0"/>
                <a:ea typeface="ＭＳ Ｐゴシック" charset="0"/>
              </a:rPr>
              <a:t>1 Pet. 3:18-20</a:t>
            </a:r>
            <a:endParaRPr lang="en-US" sz="2800" b="1"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1936280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v15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98659" name="Rectangle 3"/>
          <p:cNvSpPr>
            <a:spLocks noGrp="1" noChangeArrowheads="1"/>
          </p:cNvSpPr>
          <p:nvPr>
            <p:ph type="title"/>
          </p:nvPr>
        </p:nvSpPr>
        <p:spPr>
          <a:xfrm>
            <a:off x="4758648" y="1066800"/>
            <a:ext cx="4385352" cy="2057400"/>
          </a:xfrm>
          <a:effectLst>
            <a:outerShdw blurRad="63500" dist="107763" dir="2700000" algn="ctr" rotWithShape="0">
              <a:srgbClr val="000000">
                <a:alpha val="74998"/>
              </a:srgbClr>
            </a:outerShdw>
          </a:effectLst>
        </p:spPr>
        <p:txBody>
          <a:bodyPr/>
          <a:lstStyle/>
          <a:p>
            <a:pPr eaLnBrk="1" hangingPunct="1">
              <a:defRPr/>
            </a:pPr>
            <a:r>
              <a:rPr lang="en-US" sz="4000" b="1" dirty="0">
                <a:latin typeface="Arial" charset="0"/>
                <a:ea typeface="ＭＳ Ｐゴシック" charset="0"/>
              </a:rPr>
              <a:t>The Lake of Fire (20:14-15)</a:t>
            </a:r>
            <a:endParaRPr lang="en-US" b="1" dirty="0">
              <a:latin typeface="Arial" charset="0"/>
              <a:ea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438</a:t>
            </a:r>
            <a:endParaRPr lang="en-US" b="1" dirty="0">
              <a:solidFill>
                <a:srgbClr val="000000"/>
              </a:solidFill>
              <a:latin typeface="Arial"/>
              <a:cs typeface="Arial"/>
            </a:endParaRPr>
          </a:p>
        </p:txBody>
      </p:sp>
    </p:spTree>
    <p:extLst>
      <p:ext uri="{BB962C8B-B14F-4D97-AF65-F5344CB8AC3E}">
        <p14:creationId xmlns:p14="http://schemas.microsoft.com/office/powerpoint/2010/main" val="187347566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93784" y="0"/>
            <a:ext cx="8442476" cy="2057400"/>
          </a:xfrm>
          <a:effectLst>
            <a:outerShdw blurRad="63500" dist="107763" dir="2700000" algn="ctr" rotWithShape="0">
              <a:srgbClr val="000000">
                <a:alpha val="74998"/>
              </a:srgbClr>
            </a:outerShdw>
          </a:effectLst>
        </p:spPr>
        <p:txBody>
          <a:bodyPr/>
          <a:lstStyle/>
          <a:p>
            <a:pPr algn="l" eaLnBrk="1" hangingPunct="1">
              <a:defRPr/>
            </a:pPr>
            <a:r>
              <a:rPr lang="en-US" sz="4000" b="1" dirty="0">
                <a:latin typeface="Arial" charset="0"/>
                <a:ea typeface="ＭＳ Ｐゴシック" charset="0"/>
              </a:rPr>
              <a:t>Will only unbelievers appear at the great white throne (20:14-15)?</a:t>
            </a:r>
            <a:endParaRPr lang="en-US" b="1" dirty="0">
              <a:latin typeface="Arial" charset="0"/>
              <a:ea typeface="ＭＳ Ｐゴシック" charset="0"/>
            </a:endParaRPr>
          </a:p>
        </p:txBody>
      </p:sp>
      <p:sp>
        <p:nvSpPr>
          <p:cNvPr id="5"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440</a:t>
            </a:r>
          </a:p>
          <a:p>
            <a:pPr defTabSz="914400" eaLnBrk="0" fontAlgn="base" hangingPunct="0">
              <a:spcBef>
                <a:spcPct val="0"/>
              </a:spcBef>
              <a:spcAft>
                <a:spcPct val="0"/>
              </a:spcAft>
            </a:pPr>
            <a:r>
              <a:rPr lang="en-US" b="1" dirty="0">
                <a:solidFill>
                  <a:srgbClr val="FFFFFF"/>
                </a:solidFill>
                <a:latin typeface="Arial"/>
                <a:cs typeface="Arial"/>
              </a:rPr>
              <a:t>Q 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l" defTabSz="914400" eaLnBrk="1" hangingPunct="1">
              <a:buFont typeface="Arial"/>
              <a:buChar char="•"/>
              <a:defRPr/>
            </a:pPr>
            <a:r>
              <a:rPr lang="en-US" sz="3200" b="1" dirty="0">
                <a:solidFill>
                  <a:srgbClr val="E3EBF1"/>
                </a:solidFill>
                <a:latin typeface="Arial" charset="0"/>
                <a:ea typeface="ＭＳ Ｐゴシック" charset="0"/>
              </a:rPr>
              <a:t>Millennial mortals need judgment</a:t>
            </a:r>
          </a:p>
          <a:p>
            <a:pPr marL="457200" indent="-457200" algn="l" defTabSz="914400" eaLnBrk="1" hangingPunct="1">
              <a:buFont typeface="Arial"/>
              <a:buChar char="•"/>
              <a:defRPr/>
            </a:pPr>
            <a:endParaRPr lang="en-US" sz="3200" b="1" dirty="0">
              <a:solidFill>
                <a:srgbClr val="E3EBF1"/>
              </a:solidFill>
              <a:latin typeface="Arial" charset="0"/>
              <a:ea typeface="ＭＳ Ｐゴシック" charset="0"/>
            </a:endParaRPr>
          </a:p>
          <a:p>
            <a:pPr marL="457200" indent="-457200" algn="l" defTabSz="914400" eaLnBrk="1" hangingPunct="1">
              <a:buFont typeface="Arial"/>
              <a:buChar char="•"/>
              <a:defRPr/>
            </a:pPr>
            <a:r>
              <a:rPr lang="en-US" sz="3200" b="1" dirty="0">
                <a:solidFill>
                  <a:srgbClr val="E3EBF1"/>
                </a:solidFill>
                <a:latin typeface="Arial" charset="0"/>
                <a:ea typeface="ＭＳ Ｐゴシック" charset="0"/>
              </a:rPr>
              <a:t>It would seem strange that no one is written in the book of life</a:t>
            </a:r>
          </a:p>
          <a:p>
            <a:pPr marL="457200" indent="-457200" algn="l" defTabSz="914400" eaLnBrk="1" hangingPunct="1">
              <a:buFont typeface="Arial"/>
              <a:buChar char="•"/>
              <a:defRPr/>
            </a:pPr>
            <a:endParaRPr lang="en-US" sz="3200" b="1" dirty="0">
              <a:solidFill>
                <a:srgbClr val="E3EBF1"/>
              </a:solidFill>
              <a:latin typeface="Arial" charset="0"/>
              <a:ea typeface="ＭＳ Ｐゴシック" charset="0"/>
            </a:endParaRPr>
          </a:p>
          <a:p>
            <a:pPr marL="457200" indent="-457200" algn="l" defTabSz="914400" eaLnBrk="1" hangingPunct="1">
              <a:buFont typeface="Arial"/>
              <a:buChar char="•"/>
              <a:defRPr/>
            </a:pPr>
            <a:endParaRPr lang="en-US" sz="3600" b="1"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756787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76817" name="Text Box 17"/>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Tradition</a:t>
            </a:r>
            <a:endParaRPr lang="en-US" sz="3200" b="1" i="1" u="sng">
              <a:solidFill>
                <a:srgbClr val="FFFFFF"/>
              </a:solidFill>
              <a:latin typeface="Times New Roman" charset="0"/>
            </a:endParaRPr>
          </a:p>
        </p:txBody>
      </p:sp>
      <p:sp>
        <p:nvSpPr>
          <p:cNvPr id="76819" name="Text Box 19"/>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Bible</a:t>
            </a:r>
            <a:endParaRPr lang="en-US" sz="3200" b="1" i="1" u="sng">
              <a:solidFill>
                <a:srgbClr val="FFFFFF"/>
              </a:solidFill>
              <a:latin typeface="Times New Roman" charset="0"/>
            </a:endParaRPr>
          </a:p>
        </p:txBody>
      </p:sp>
      <p:sp>
        <p:nvSpPr>
          <p:cNvPr id="76820" name="Text Box 20"/>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dirty="0">
                <a:solidFill>
                  <a:srgbClr val="FFFFFF"/>
                </a:solidFill>
              </a:rPr>
              <a:t>Man dwells with the devil</a:t>
            </a:r>
          </a:p>
        </p:txBody>
      </p:sp>
      <p:sp>
        <p:nvSpPr>
          <p:cNvPr id="7"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441</a:t>
            </a:r>
            <a:endParaRPr lang="en-US" b="1" dirty="0">
              <a:solidFill>
                <a:srgbClr val="000000"/>
              </a:solidFill>
              <a:latin typeface="Arial"/>
              <a:cs typeface="Arial"/>
            </a:endParaRPr>
          </a:p>
        </p:txBody>
      </p:sp>
      <p:pic>
        <p:nvPicPr>
          <p:cNvPr id="2" name="Picture 1" descr="rev 20 satan-with-pitchfork.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048000"/>
            <a:ext cx="5080000" cy="3810000"/>
          </a:xfrm>
          <a:prstGeom prst="rect">
            <a:avLst/>
          </a:prstGeom>
        </p:spPr>
      </p:pic>
    </p:spTree>
    <p:extLst>
      <p:ext uri="{BB962C8B-B14F-4D97-AF65-F5344CB8AC3E}">
        <p14:creationId xmlns:p14="http://schemas.microsoft.com/office/powerpoint/2010/main" val="3171185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7030" name="Group 6"/>
          <p:cNvGrpSpPr>
            <a:grpSpLocks/>
          </p:cNvGrpSpPr>
          <p:nvPr/>
        </p:nvGrpSpPr>
        <p:grpSpPr bwMode="auto">
          <a:xfrm>
            <a:off x="936625" y="0"/>
            <a:ext cx="7256463" cy="6858000"/>
            <a:chOff x="590" y="0"/>
            <a:chExt cx="4571" cy="4320"/>
          </a:xfrm>
        </p:grpSpPr>
        <p:pic>
          <p:nvPicPr>
            <p:cNvPr id="257028" name="Picture 4" descr="HellDownIGo"/>
            <p:cNvPicPr>
              <a:picLocks noChangeAspect="1" noChangeArrowheads="1"/>
            </p:cNvPicPr>
            <p:nvPr/>
          </p:nvPicPr>
          <p:blipFill>
            <a:blip r:embed="rId3" cstate="screen">
              <a:extLst>
                <a:ext uri="{28A0092B-C50C-407E-A947-70E740481C1C}">
                  <a14:useLocalDpi xmlns:a14="http://schemas.microsoft.com/office/drawing/2010/main"/>
                </a:ext>
              </a:extLst>
            </a:blip>
            <a:srcRect l="20967" t="14980" r="11774" b="40080"/>
            <a:stretch>
              <a:fillRect/>
            </a:stretch>
          </p:blipFill>
          <p:spPr bwMode="auto">
            <a:xfrm>
              <a:off x="590" y="0"/>
              <a:ext cx="4571" cy="4320"/>
            </a:xfrm>
            <a:prstGeom prst="rect">
              <a:avLst/>
            </a:prstGeom>
            <a:noFill/>
            <a:extLst>
              <a:ext uri="{909E8E84-426E-40dd-AFC4-6F175D3DCCD1}">
                <a14:hiddenFill xmlns:a14="http://schemas.microsoft.com/office/drawing/2010/main" xmlns="">
                  <a:solidFill>
                    <a:srgbClr val="FFFFFF"/>
                  </a:solidFill>
                </a14:hiddenFill>
              </a:ext>
            </a:extLst>
          </p:spPr>
        </p:pic>
        <p:sp>
          <p:nvSpPr>
            <p:cNvPr id="257029"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57026" name="Rectangle 2"/>
          <p:cNvSpPr>
            <a:spLocks noGrp="1" noChangeArrowheads="1"/>
          </p:cNvSpPr>
          <p:nvPr>
            <p:ph type="title"/>
          </p:nvPr>
        </p:nvSpPr>
        <p:spPr>
          <a:xfrm>
            <a:off x="533400" y="6278832"/>
            <a:ext cx="8229600" cy="533400"/>
          </a:xfrm>
          <a:solidFill>
            <a:srgbClr val="FFFFFF"/>
          </a:solidFill>
        </p:spPr>
        <p:txBody>
          <a:bodyPr/>
          <a:lstStyle/>
          <a:p>
            <a:r>
              <a:rPr lang="ru-RU" sz="4000" b="1" dirty="0"/>
              <a:t>"</a:t>
            </a:r>
            <a:r>
              <a:rPr lang="en-US" sz="4000" b="1" dirty="0"/>
              <a:t>Well, down I go.</a:t>
            </a:r>
            <a:r>
              <a:rPr lang="ru-RU" sz="4000" b="1" dirty="0"/>
              <a:t>"</a:t>
            </a:r>
            <a:endParaRPr lang="en-US" sz="4000" b="1" dirty="0"/>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000090"/>
                </a:solidFill>
                <a:latin typeface="Arial"/>
                <a:cs typeface="Arial"/>
              </a:rPr>
              <a:t>441</a:t>
            </a:r>
          </a:p>
        </p:txBody>
      </p:sp>
    </p:spTree>
    <p:extLst>
      <p:ext uri="{BB962C8B-B14F-4D97-AF65-F5344CB8AC3E}">
        <p14:creationId xmlns:p14="http://schemas.microsoft.com/office/powerpoint/2010/main" val="38194944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a:defRPr/>
            </a:pPr>
            <a:r>
              <a:rPr lang="en-US" sz="3600" b="1" dirty="0">
                <a:latin typeface="Arial" charset="0"/>
                <a:ea typeface="ＭＳ Ｐゴシック" charset="0"/>
                <a:cs typeface="ＭＳ Ｐゴシック" charset="0"/>
              </a:rPr>
              <a:t>The Angel with the Great Chain</a:t>
            </a:r>
            <a:br>
              <a:rPr lang="en-US" sz="3600" b="1" dirty="0">
                <a:latin typeface="Arial" charset="0"/>
                <a:ea typeface="ＭＳ Ｐゴシック" charset="0"/>
                <a:cs typeface="ＭＳ Ｐゴシック" charset="0"/>
              </a:rPr>
            </a:br>
            <a:r>
              <a:rPr lang="en-US" sz="3600" b="1" dirty="0">
                <a:latin typeface="Arial" charset="0"/>
                <a:ea typeface="ＭＳ Ｐゴシック" charset="0"/>
                <a:cs typeface="ＭＳ Ｐゴシック" charset="0"/>
              </a:rPr>
              <a:t>(20:1)</a:t>
            </a:r>
            <a:endParaRPr lang="en-US" sz="4000" dirty="0">
              <a:latin typeface="Times New Roman" charset="0"/>
              <a:ea typeface="ＭＳ Ｐゴシック" charset="0"/>
              <a:cs typeface="ＭＳ Ｐゴシック" charset="0"/>
            </a:endParaRPr>
          </a:p>
        </p:txBody>
      </p:sp>
      <p:pic>
        <p:nvPicPr>
          <p:cNvPr id="1105923" name="Picture 1" descr="Rev 20 Angels with Chai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470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37"/>
          <p:cNvSpPr txBox="1">
            <a:spLocks noChangeArrowheads="1"/>
          </p:cNvSpPr>
          <p:nvPr/>
        </p:nvSpPr>
        <p:spPr bwMode="auto">
          <a:xfrm>
            <a:off x="8413782" y="64606"/>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421</a:t>
            </a:r>
          </a:p>
        </p:txBody>
      </p:sp>
    </p:spTree>
    <p:extLst>
      <p:ext uri="{BB962C8B-B14F-4D97-AF65-F5344CB8AC3E}">
        <p14:creationId xmlns:p14="http://schemas.microsoft.com/office/powerpoint/2010/main" val="425780442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390147"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Tradition</a:t>
            </a:r>
            <a:endParaRPr lang="en-US" sz="3200" b="1" i="1" u="sng">
              <a:solidFill>
                <a:srgbClr val="FFFFFF"/>
              </a:solidFill>
              <a:latin typeface="Times New Roman" charset="0"/>
            </a:endParaRPr>
          </a:p>
        </p:txBody>
      </p:sp>
      <p:sp>
        <p:nvSpPr>
          <p:cNvPr id="390148"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Bible</a:t>
            </a:r>
            <a:endParaRPr lang="en-US" sz="3200" b="1" i="1" u="sng">
              <a:solidFill>
                <a:srgbClr val="FFFFFF"/>
              </a:solidFill>
              <a:latin typeface="Times New Roman" charset="0"/>
            </a:endParaRPr>
          </a:p>
        </p:txBody>
      </p:sp>
      <p:sp>
        <p:nvSpPr>
          <p:cNvPr id="390149" name="Text Box 5"/>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a:solidFill>
                  <a:srgbClr val="FFFFFF"/>
                </a:solidFill>
              </a:rPr>
              <a:t>Man dwells with the devil—the boss</a:t>
            </a:r>
          </a:p>
        </p:txBody>
      </p:sp>
      <p:sp>
        <p:nvSpPr>
          <p:cNvPr id="390150" name="Text Box 6"/>
          <p:cNvSpPr txBox="1">
            <a:spLocks noChangeArrowheads="1"/>
          </p:cNvSpPr>
          <p:nvPr/>
        </p:nvSpPr>
        <p:spPr bwMode="auto">
          <a:xfrm>
            <a:off x="4572000" y="1981200"/>
            <a:ext cx="36576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Man is alone (Luke 13:28)</a:t>
            </a:r>
            <a:endParaRPr lang="en-US" sz="3200" b="1" i="1">
              <a:solidFill>
                <a:srgbClr val="FFFFFF"/>
              </a:solidFill>
              <a:latin typeface="Times New Roman" charset="0"/>
            </a:endParaRPr>
          </a:p>
        </p:txBody>
      </p:sp>
      <p:sp>
        <p:nvSpPr>
          <p:cNvPr id="390151" name="Text Box 7"/>
          <p:cNvSpPr txBox="1">
            <a:spLocks noChangeArrowheads="1"/>
          </p:cNvSpPr>
          <p:nvPr/>
        </p:nvSpPr>
        <p:spPr bwMode="auto">
          <a:xfrm>
            <a:off x="304800" y="32004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ru-RU" altLang="ja-JP" sz="2800" b="1" dirty="0">
                <a:solidFill>
                  <a:srgbClr val="FFFFFF"/>
                </a:solidFill>
              </a:rPr>
              <a:t>"</a:t>
            </a:r>
            <a:r>
              <a:rPr lang="en-US" sz="2800" b="1" dirty="0">
                <a:solidFill>
                  <a:srgbClr val="FFFFFF"/>
                </a:solidFill>
              </a:rPr>
              <a:t>At least my friends </a:t>
            </a:r>
          </a:p>
          <a:p>
            <a:pPr algn="just" defTabSz="914400" eaLnBrk="0" fontAlgn="base" hangingPunct="0">
              <a:spcBef>
                <a:spcPct val="0"/>
              </a:spcBef>
              <a:spcAft>
                <a:spcPct val="0"/>
              </a:spcAft>
            </a:pPr>
            <a:r>
              <a:rPr lang="en-US" sz="2800" b="1" dirty="0">
                <a:solidFill>
                  <a:srgbClr val="FFFFFF"/>
                </a:solidFill>
              </a:rPr>
              <a:t>will be there</a:t>
            </a:r>
            <a:r>
              <a:rPr lang="ru-RU" altLang="ja-JP" sz="2800" b="1" dirty="0">
                <a:solidFill>
                  <a:srgbClr val="FFFFFF"/>
                </a:solidFill>
              </a:rPr>
              <a:t>"</a:t>
            </a:r>
            <a:endParaRPr lang="en-US" sz="2800" b="1" dirty="0">
              <a:solidFill>
                <a:srgbClr val="FFFFFF"/>
              </a:solidFill>
            </a:endParaRPr>
          </a:p>
        </p:txBody>
      </p:sp>
      <p:sp>
        <p:nvSpPr>
          <p:cNvPr id="390152" name="Text Box 8"/>
          <p:cNvSpPr txBox="1">
            <a:spLocks noChangeArrowheads="1"/>
          </p:cNvSpPr>
          <p:nvPr/>
        </p:nvSpPr>
        <p:spPr bwMode="auto">
          <a:xfrm>
            <a:off x="4572000" y="3200400"/>
            <a:ext cx="41148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dirty="0">
                <a:solidFill>
                  <a:srgbClr val="FFFFFF"/>
                </a:solidFill>
              </a:rPr>
              <a:t>Yes, but you won</a:t>
            </a:r>
            <a:r>
              <a:rPr lang="uk-UA" altLang="ja-JP" sz="2800" b="1" dirty="0">
                <a:solidFill>
                  <a:srgbClr val="FFFFFF"/>
                </a:solidFill>
              </a:rPr>
              <a:t>'</a:t>
            </a:r>
            <a:r>
              <a:rPr lang="en-US" sz="2800" b="1" dirty="0">
                <a:solidFill>
                  <a:srgbClr val="FFFFFF"/>
                </a:solidFill>
              </a:rPr>
              <a:t>t see them (Luke 13:28)</a:t>
            </a:r>
            <a:endParaRPr lang="en-US" sz="3200" b="1" i="1" dirty="0">
              <a:solidFill>
                <a:srgbClr val="FFFFFF"/>
              </a:solidFill>
              <a:latin typeface="Times New Roman" charset="0"/>
            </a:endParaRPr>
          </a:p>
        </p:txBody>
      </p:sp>
      <p:sp>
        <p:nvSpPr>
          <p:cNvPr id="390153" name="Text Box 9"/>
          <p:cNvSpPr txBox="1">
            <a:spLocks noChangeArrowheads="1"/>
          </p:cNvSpPr>
          <p:nvPr/>
        </p:nvSpPr>
        <p:spPr bwMode="auto">
          <a:xfrm>
            <a:off x="304800" y="4630738"/>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a:solidFill>
                  <a:srgbClr val="FFFFFF"/>
                </a:solidFill>
              </a:rPr>
              <a:t>Bodies suffer mild discomfort</a:t>
            </a:r>
          </a:p>
        </p:txBody>
      </p:sp>
      <p:sp>
        <p:nvSpPr>
          <p:cNvPr id="390154" name="Text Box 10"/>
          <p:cNvSpPr txBox="1">
            <a:spLocks noChangeArrowheads="1"/>
          </p:cNvSpPr>
          <p:nvPr/>
        </p:nvSpPr>
        <p:spPr bwMode="auto">
          <a:xfrm>
            <a:off x="4572000" y="4630738"/>
            <a:ext cx="3962400" cy="222726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Bodies suffer from burning sulfur and consumption by worms (Mark 9:47-48; Rev. 21:8)</a:t>
            </a:r>
            <a:endParaRPr lang="en-US" sz="3200" b="1" i="1">
              <a:solidFill>
                <a:srgbClr val="FFFFFF"/>
              </a:solidFill>
              <a:latin typeface="Times New Roman" charset="0"/>
            </a:endParaRPr>
          </a:p>
        </p:txBody>
      </p:sp>
      <p:sp>
        <p:nvSpPr>
          <p:cNvPr id="1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441</a:t>
            </a:r>
            <a:endParaRPr lang="en-US" b="1" dirty="0">
              <a:solidFill>
                <a:srgbClr val="000000"/>
              </a:solidFill>
              <a:latin typeface="Arial"/>
              <a:cs typeface="Arial"/>
            </a:endParaRPr>
          </a:p>
        </p:txBody>
      </p:sp>
    </p:spTree>
    <p:extLst>
      <p:ext uri="{BB962C8B-B14F-4D97-AF65-F5344CB8AC3E}">
        <p14:creationId xmlns:p14="http://schemas.microsoft.com/office/powerpoint/2010/main" val="11577228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326659"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Tradition</a:t>
            </a:r>
            <a:endParaRPr lang="en-US" sz="3200" b="1" i="1" u="sng">
              <a:solidFill>
                <a:srgbClr val="FFFFFF"/>
              </a:solidFill>
              <a:latin typeface="Times New Roman" charset="0"/>
            </a:endParaRPr>
          </a:p>
        </p:txBody>
      </p:sp>
      <p:sp>
        <p:nvSpPr>
          <p:cNvPr id="326660"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4000" b="1" u="sng">
                <a:solidFill>
                  <a:srgbClr val="FFFFFF"/>
                </a:solidFill>
              </a:rPr>
              <a:t>Bible</a:t>
            </a:r>
            <a:endParaRPr lang="en-US" sz="3200" b="1" i="1" u="sng">
              <a:solidFill>
                <a:srgbClr val="FFFFFF"/>
              </a:solidFill>
              <a:latin typeface="Times New Roman" charset="0"/>
            </a:endParaRPr>
          </a:p>
        </p:txBody>
      </p:sp>
      <p:sp>
        <p:nvSpPr>
          <p:cNvPr id="326661" name="Text Box 5"/>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dirty="0">
                <a:solidFill>
                  <a:srgbClr val="FFFFFF"/>
                </a:solidFill>
              </a:rPr>
              <a:t>Satan is tormenter over all in Hell</a:t>
            </a:r>
          </a:p>
        </p:txBody>
      </p:sp>
      <p:sp>
        <p:nvSpPr>
          <p:cNvPr id="326662" name="Text Box 6"/>
          <p:cNvSpPr txBox="1">
            <a:spLocks noChangeArrowheads="1"/>
          </p:cNvSpPr>
          <p:nvPr/>
        </p:nvSpPr>
        <p:spPr bwMode="auto">
          <a:xfrm>
            <a:off x="4572000" y="1981200"/>
            <a:ext cx="4572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Satan in torment with those tormented </a:t>
            </a:r>
            <a:r>
              <a:rPr lang="en-US" sz="2000" b="1">
                <a:solidFill>
                  <a:srgbClr val="FFFFFF"/>
                </a:solidFill>
              </a:rPr>
              <a:t>(Rev. 20:10)</a:t>
            </a:r>
            <a:endParaRPr lang="en-US" b="1" i="1">
              <a:solidFill>
                <a:srgbClr val="FFFFFF"/>
              </a:solidFill>
              <a:latin typeface="Times New Roman" charset="0"/>
            </a:endParaRPr>
          </a:p>
        </p:txBody>
      </p:sp>
      <p:sp>
        <p:nvSpPr>
          <p:cNvPr id="326663" name="Text Box 7"/>
          <p:cNvSpPr txBox="1">
            <a:spLocks noChangeArrowheads="1"/>
          </p:cNvSpPr>
          <p:nvPr/>
        </p:nvSpPr>
        <p:spPr bwMode="auto">
          <a:xfrm>
            <a:off x="304800" y="3306763"/>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A place of solid earth</a:t>
            </a:r>
          </a:p>
        </p:txBody>
      </p:sp>
      <p:sp>
        <p:nvSpPr>
          <p:cNvPr id="326664" name="Text Box 8"/>
          <p:cNvSpPr txBox="1">
            <a:spLocks noChangeArrowheads="1"/>
          </p:cNvSpPr>
          <p:nvPr/>
        </p:nvSpPr>
        <p:spPr bwMode="auto">
          <a:xfrm>
            <a:off x="4572000" y="3306763"/>
            <a:ext cx="41148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A lake </a:t>
            </a:r>
            <a:r>
              <a:rPr lang="en-US" sz="2000" b="1">
                <a:solidFill>
                  <a:srgbClr val="FFFFFF"/>
                </a:solidFill>
              </a:rPr>
              <a:t>(Rev. 20:10)</a:t>
            </a:r>
            <a:endParaRPr lang="en-US" b="1" i="1">
              <a:solidFill>
                <a:srgbClr val="FFFFFF"/>
              </a:solidFill>
              <a:latin typeface="Times New Roman" charset="0"/>
            </a:endParaRPr>
          </a:p>
        </p:txBody>
      </p:sp>
      <p:sp>
        <p:nvSpPr>
          <p:cNvPr id="326665" name="Text Box 9"/>
          <p:cNvSpPr txBox="1">
            <a:spLocks noChangeArrowheads="1"/>
          </p:cNvSpPr>
          <p:nvPr/>
        </p:nvSpPr>
        <p:spPr bwMode="auto">
          <a:xfrm>
            <a:off x="304800" y="4205288"/>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a:solidFill>
                  <a:srgbClr val="FFFFFF"/>
                </a:solidFill>
              </a:rPr>
              <a:t>People alone suffer</a:t>
            </a:r>
          </a:p>
        </p:txBody>
      </p:sp>
      <p:sp>
        <p:nvSpPr>
          <p:cNvPr id="326666" name="Text Box 10"/>
          <p:cNvSpPr txBox="1">
            <a:spLocks noChangeArrowheads="1"/>
          </p:cNvSpPr>
          <p:nvPr/>
        </p:nvSpPr>
        <p:spPr bwMode="auto">
          <a:xfrm>
            <a:off x="4572000" y="4205288"/>
            <a:ext cx="39624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Demons too </a:t>
            </a:r>
            <a:r>
              <a:rPr lang="en-US" sz="2000" b="1">
                <a:solidFill>
                  <a:srgbClr val="FFFFFF"/>
                </a:solidFill>
              </a:rPr>
              <a:t>(2 Pet. 2:4)</a:t>
            </a:r>
            <a:endParaRPr lang="en-US" sz="3200" b="1" i="1">
              <a:solidFill>
                <a:srgbClr val="FFFFFF"/>
              </a:solidFill>
              <a:latin typeface="Times New Roman" charset="0"/>
            </a:endParaRPr>
          </a:p>
        </p:txBody>
      </p:sp>
      <p:sp>
        <p:nvSpPr>
          <p:cNvPr id="326669" name="Text Box 13"/>
          <p:cNvSpPr txBox="1">
            <a:spLocks noChangeArrowheads="1"/>
          </p:cNvSpPr>
          <p:nvPr/>
        </p:nvSpPr>
        <p:spPr bwMode="auto">
          <a:xfrm>
            <a:off x="304800" y="51054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sz="2800" b="1">
                <a:solidFill>
                  <a:srgbClr val="FFFFFF"/>
                </a:solidFill>
              </a:rPr>
              <a:t>Satan rules with pitchfork</a:t>
            </a:r>
          </a:p>
        </p:txBody>
      </p:sp>
      <p:sp>
        <p:nvSpPr>
          <p:cNvPr id="326670" name="Text Box 14"/>
          <p:cNvSpPr txBox="1">
            <a:spLocks noChangeArrowheads="1"/>
          </p:cNvSpPr>
          <p:nvPr/>
        </p:nvSpPr>
        <p:spPr bwMode="auto">
          <a:xfrm>
            <a:off x="4572000" y="5105400"/>
            <a:ext cx="3962400" cy="137318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800" b="1">
                <a:solidFill>
                  <a:srgbClr val="FFFFFF"/>
                </a:solidFill>
              </a:rPr>
              <a:t>Satan thrown into Hell with no emblems of dominion </a:t>
            </a:r>
            <a:r>
              <a:rPr lang="en-US" sz="2000" b="1">
                <a:solidFill>
                  <a:srgbClr val="FFFFFF"/>
                </a:solidFill>
              </a:rPr>
              <a:t>(Rev. 20:10)</a:t>
            </a:r>
            <a:endParaRPr lang="en-US" sz="3200" b="1" i="1">
              <a:solidFill>
                <a:srgbClr val="FFFFFF"/>
              </a:solidFill>
              <a:latin typeface="Times New Roman" charset="0"/>
            </a:endParaRPr>
          </a:p>
        </p:txBody>
      </p:sp>
      <p:sp>
        <p:nvSpPr>
          <p:cNvPr id="1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441</a:t>
            </a:r>
            <a:endParaRPr lang="en-US" b="1" dirty="0">
              <a:solidFill>
                <a:srgbClr val="000000"/>
              </a:solidFill>
              <a:latin typeface="Arial"/>
              <a:cs typeface="Arial"/>
            </a:endParaRPr>
          </a:p>
        </p:txBody>
      </p:sp>
    </p:spTree>
    <p:extLst>
      <p:ext uri="{BB962C8B-B14F-4D97-AF65-F5344CB8AC3E}">
        <p14:creationId xmlns:p14="http://schemas.microsoft.com/office/powerpoint/2010/main" val="3406824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281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62819" name="Picture 3" descr="img8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950" y="144463"/>
            <a:ext cx="5876925"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20" name="Rectangle 2"/>
          <p:cNvSpPr>
            <a:spLocks noGrp="1" noChangeArrowheads="1"/>
          </p:cNvSpPr>
          <p:nvPr>
            <p:ph type="title"/>
          </p:nvPr>
        </p:nvSpPr>
        <p:spPr>
          <a:xfrm>
            <a:off x="6011863" y="-26988"/>
            <a:ext cx="3132137" cy="5638801"/>
          </a:xfrm>
        </p:spPr>
        <p:txBody>
          <a:bodyPr/>
          <a:lstStyle/>
          <a:p>
            <a:r>
              <a:rPr lang="en-US" sz="6000">
                <a:latin typeface="Creampuff" charset="0"/>
                <a:ea typeface="ＭＳ Ｐゴシック" charset="0"/>
                <a:cs typeface="ＭＳ Ｐゴシック" charset="0"/>
              </a:rPr>
              <a:t>The New Heaven &amp; New Earth</a:t>
            </a:r>
            <a:endParaRPr lang="en-US">
              <a:latin typeface="Gadget" charset="0"/>
              <a:ea typeface="ＭＳ Ｐゴシック" charset="0"/>
              <a:cs typeface="ＭＳ Ｐゴシック" charset="0"/>
            </a:endParaRPr>
          </a:p>
        </p:txBody>
      </p:sp>
      <p:sp>
        <p:nvSpPr>
          <p:cNvPr id="6" name="Text Box 1028"/>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p>
        </p:txBody>
      </p:sp>
    </p:spTree>
    <p:extLst>
      <p:ext uri="{BB962C8B-B14F-4D97-AF65-F5344CB8AC3E}">
        <p14:creationId xmlns:p14="http://schemas.microsoft.com/office/powerpoint/2010/main" val="330832355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1074" name="Rectangle 2"/>
          <p:cNvSpPr>
            <a:spLocks noGrp="1" noChangeArrowheads="1"/>
          </p:cNvSpPr>
          <p:nvPr>
            <p:ph type="title"/>
          </p:nvPr>
        </p:nvSpPr>
        <p:spPr>
          <a:xfrm>
            <a:off x="304800" y="274638"/>
            <a:ext cx="8382000" cy="5440362"/>
          </a:xfrm>
          <a:effectLst>
            <a:outerShdw blurRad="63500" dist="35921" dir="2700000" algn="ctr" rotWithShape="0">
              <a:srgbClr val="000000">
                <a:alpha val="74998"/>
              </a:srgbClr>
            </a:outerShdw>
          </a:effectLst>
        </p:spPr>
        <p:txBody>
          <a:bodyPr/>
          <a:lstStyle/>
          <a:p>
            <a:r>
              <a:rPr lang="en-US" sz="6000" b="1" dirty="0">
                <a:effectLst>
                  <a:glow rad="152400">
                    <a:schemeClr val="tx2"/>
                  </a:glow>
                </a:effectLst>
              </a:rPr>
              <a:t>What is the </a:t>
            </a:r>
            <a:r>
              <a:rPr lang="en-US" sz="6000" b="1" dirty="0">
                <a:solidFill>
                  <a:srgbClr val="FFFF00"/>
                </a:solidFill>
                <a:effectLst>
                  <a:glow rad="152400">
                    <a:schemeClr val="tx2"/>
                  </a:glow>
                </a:effectLst>
              </a:rPr>
              <a:t>greatest truth </a:t>
            </a:r>
            <a:r>
              <a:rPr lang="en-US" sz="6000" b="1" dirty="0">
                <a:effectLst>
                  <a:glow rad="152400">
                    <a:schemeClr val="tx2"/>
                  </a:glow>
                </a:effectLst>
              </a:rPr>
              <a:t>about your eternal home?  </a:t>
            </a:r>
            <a:br>
              <a:rPr lang="en-US" sz="6000" b="1" dirty="0">
                <a:effectLst>
                  <a:glow rad="152400">
                    <a:schemeClr val="tx2"/>
                  </a:glow>
                </a:effectLst>
              </a:rPr>
            </a:br>
            <a:br>
              <a:rPr lang="en-US" sz="6000" b="1" dirty="0">
                <a:effectLst>
                  <a:glow rad="152400">
                    <a:schemeClr val="tx2"/>
                  </a:glow>
                </a:effectLst>
              </a:rPr>
            </a:br>
            <a:r>
              <a:rPr lang="en-US" sz="6000" b="1" dirty="0">
                <a:effectLst>
                  <a:glow rad="152400">
                    <a:schemeClr val="tx2"/>
                  </a:glow>
                </a:effectLst>
              </a:rPr>
              <a:t>What do you long for most in heaven?</a:t>
            </a:r>
            <a:endParaRPr lang="en-US" b="1" dirty="0">
              <a:effectLst>
                <a:glow rad="152400">
                  <a:schemeClr val="tx2"/>
                </a:glow>
              </a:effectLst>
            </a:endParaRPr>
          </a:p>
        </p:txBody>
      </p:sp>
    </p:spTree>
    <p:extLst>
      <p:ext uri="{BB962C8B-B14F-4D97-AF65-F5344CB8AC3E}">
        <p14:creationId xmlns:p14="http://schemas.microsoft.com/office/powerpoint/2010/main" val="130262458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2480289"/>
            <a:ext cx="6578527" cy="4377711"/>
          </a:xfrm>
          <a:prstGeom prst="rect">
            <a:avLst/>
          </a:prstGeom>
        </p:spPr>
      </p:pic>
      <p:sp>
        <p:nvSpPr>
          <p:cNvPr id="906242" name="Rectangle 2"/>
          <p:cNvSpPr>
            <a:spLocks noGrp="1" noChangeArrowheads="1"/>
          </p:cNvSpPr>
          <p:nvPr>
            <p:ph type="ctrTitle"/>
          </p:nvPr>
        </p:nvSpPr>
        <p:spPr>
          <a:xfrm>
            <a:off x="4924937" y="2560485"/>
            <a:ext cx="3635375" cy="3810000"/>
          </a:xfrm>
          <a:effectLst>
            <a:outerShdw blurRad="63500" dist="35921" dir="2700000" algn="ctr" rotWithShape="0">
              <a:schemeClr val="tx2">
                <a:alpha val="74998"/>
              </a:schemeClr>
            </a:outerShdw>
          </a:effectLst>
        </p:spPr>
        <p:txBody>
          <a:bodyPr/>
          <a:lstStyle/>
          <a:p>
            <a:pPr>
              <a:defRPr/>
            </a:pPr>
            <a:r>
              <a:rPr lang="en-US" altLang="ja-JP" b="1" i="1" dirty="0">
                <a:solidFill>
                  <a:schemeClr val="bg1"/>
                </a:solidFill>
                <a:effectLst>
                  <a:glow rad="190500">
                    <a:schemeClr val="tx1"/>
                  </a:glow>
                </a:effectLst>
                <a:latin typeface="Arial" charset="0"/>
                <a:ea typeface="ＭＳ Ｐゴシック" charset="0"/>
                <a:cs typeface="ＭＳ Ｐゴシック" charset="0"/>
              </a:rPr>
              <a:t>Imagine skiing where you can</a:t>
            </a:r>
            <a:r>
              <a:rPr lang="fr-FR" altLang="ja-JP" b="1" i="1" dirty="0">
                <a:solidFill>
                  <a:schemeClr val="bg1"/>
                </a:solidFill>
                <a:effectLst>
                  <a:glow rad="190500">
                    <a:schemeClr val="tx1"/>
                  </a:glow>
                </a:effectLst>
                <a:latin typeface="Arial" charset="0"/>
                <a:ea typeface="ＭＳ Ｐゴシック" charset="0"/>
                <a:cs typeface="ＭＳ Ｐゴシック" charset="0"/>
              </a:rPr>
              <a:t>'</a:t>
            </a:r>
            <a:r>
              <a:rPr lang="en-US" altLang="ja-JP" b="1" i="1" dirty="0">
                <a:solidFill>
                  <a:schemeClr val="bg1"/>
                </a:solidFill>
                <a:effectLst>
                  <a:glow rad="190500">
                    <a:schemeClr val="tx1"/>
                  </a:glow>
                </a:effectLst>
                <a:latin typeface="Arial" charset="0"/>
                <a:ea typeface="ＭＳ Ｐゴシック" charset="0"/>
                <a:cs typeface="ＭＳ Ｐゴシック" charset="0"/>
              </a:rPr>
              <a:t>t get hurt!</a:t>
            </a:r>
            <a:endParaRPr lang="en-US" sz="5400" i="1" dirty="0">
              <a:solidFill>
                <a:schemeClr val="bg1"/>
              </a:solidFill>
              <a:effectLst>
                <a:glow rad="190500">
                  <a:schemeClr val="tx1"/>
                </a:glow>
              </a:effectLst>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680290" y="169900"/>
            <a:ext cx="2959100" cy="2743200"/>
          </a:xfrm>
          <a:prstGeom prst="rect">
            <a:avLst/>
          </a:prstGeom>
        </p:spPr>
      </p:pic>
    </p:spTree>
    <p:extLst>
      <p:ext uri="{BB962C8B-B14F-4D97-AF65-F5344CB8AC3E}">
        <p14:creationId xmlns:p14="http://schemas.microsoft.com/office/powerpoint/2010/main" val="284148907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2014-05 Rick&amp;SusanGriffithSingaporeApr2014sho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96002" name="Rectangle 2"/>
          <p:cNvSpPr>
            <a:spLocks noGrp="1" noChangeArrowheads="1"/>
          </p:cNvSpPr>
          <p:nvPr>
            <p:ph type="ctrTitle"/>
          </p:nvPr>
        </p:nvSpPr>
        <p:spPr>
          <a:xfrm>
            <a:off x="-79382" y="0"/>
            <a:ext cx="9288788" cy="708526"/>
          </a:xfrm>
          <a:solidFill>
            <a:srgbClr val="000000"/>
          </a:solidFill>
          <a:effectLst>
            <a:outerShdw blurRad="63500" dist="35921" dir="2700000" algn="ctr" rotWithShape="0">
              <a:schemeClr val="tx2">
                <a:alpha val="74998"/>
              </a:schemeClr>
            </a:outerShdw>
          </a:effectLst>
        </p:spPr>
        <p:txBody>
          <a:bodyPr/>
          <a:lstStyle/>
          <a:p>
            <a:pPr>
              <a:defRPr/>
            </a:pPr>
            <a:r>
              <a:rPr lang="en-US" sz="4000" b="1" dirty="0">
                <a:latin typeface="Arial" charset="0"/>
                <a:ea typeface="ＭＳ Ｐゴシック" charset="0"/>
                <a:cs typeface="ＭＳ Ｐゴシック" charset="0"/>
              </a:rPr>
              <a:t>Home = Relationships!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0937462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30021" cy="6874316"/>
          </a:xfrm>
          <a:prstGeom prst="rect">
            <a:avLst/>
          </a:prstGeom>
        </p:spPr>
      </p:pic>
      <p:sp>
        <p:nvSpPr>
          <p:cNvPr id="896002" name="Rectangle 2"/>
          <p:cNvSpPr>
            <a:spLocks noGrp="1" noChangeArrowheads="1"/>
          </p:cNvSpPr>
          <p:nvPr>
            <p:ph type="ctrTitle"/>
          </p:nvPr>
        </p:nvSpPr>
        <p:spPr>
          <a:xfrm>
            <a:off x="-99230" y="-21485"/>
            <a:ext cx="9307729" cy="708526"/>
          </a:xfrm>
          <a:solidFill>
            <a:srgbClr val="000000"/>
          </a:solidFill>
          <a:effectLst>
            <a:outerShdw blurRad="63500" dist="35921" dir="2700000" algn="ctr" rotWithShape="0">
              <a:schemeClr val="tx2">
                <a:alpha val="74998"/>
              </a:schemeClr>
            </a:outerShdw>
          </a:effectLst>
        </p:spPr>
        <p:txBody>
          <a:bodyPr/>
          <a:lstStyle/>
          <a:p>
            <a:pPr>
              <a:defRPr/>
            </a:pPr>
            <a:r>
              <a:rPr lang="en-US" sz="4000" b="1" dirty="0">
                <a:latin typeface="Arial" charset="0"/>
                <a:ea typeface="ＭＳ Ｐゴシック" charset="0"/>
                <a:cs typeface="ＭＳ Ｐゴシック" charset="0"/>
              </a:rPr>
              <a:t>Heaven = Relationships!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658338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4475" cy="5784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9134659" y="957676"/>
            <a:ext cx="3059243" cy="5105400"/>
          </a:xfrm>
        </p:spPr>
        <p:txBody>
          <a:bodyPr/>
          <a:lstStyle/>
          <a:p>
            <a:pPr>
              <a:defRPr/>
            </a:pPr>
            <a:r>
              <a:rPr lang="en-US" sz="6000" b="1" dirty="0">
                <a:effectLst>
                  <a:glow rad="177800">
                    <a:schemeClr val="tx1"/>
                  </a:glow>
                </a:effectLst>
                <a:latin typeface="Arial" charset="0"/>
                <a:ea typeface="ＭＳ Ｐゴシック" charset="0"/>
              </a:rPr>
              <a:t>Heaven is for Real</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20201086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84757" y="0"/>
            <a:ext cx="3059243" cy="5105400"/>
          </a:xfrm>
        </p:spPr>
        <p:txBody>
          <a:bodyPr/>
          <a:lstStyle/>
          <a:p>
            <a:pPr>
              <a:defRPr/>
            </a:pPr>
            <a:r>
              <a:rPr lang="en-US" sz="6000" b="1" dirty="0">
                <a:effectLst>
                  <a:glow rad="177800">
                    <a:schemeClr val="tx1"/>
                  </a:glow>
                </a:effectLst>
                <a:latin typeface="Arial" charset="0"/>
                <a:ea typeface="ＭＳ Ｐゴシック" charset="0"/>
              </a:rPr>
              <a:t>Heaven is for Real</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49967034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7263"/>
            <a:ext cx="9075738"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75416" y="0"/>
            <a:ext cx="3059243" cy="5105400"/>
          </a:xfrm>
        </p:spPr>
        <p:txBody>
          <a:bodyPr/>
          <a:lstStyle/>
          <a:p>
            <a:pPr>
              <a:defRPr/>
            </a:pPr>
            <a:r>
              <a:rPr lang="en-US" sz="6000" b="1" dirty="0">
                <a:effectLst>
                  <a:glow rad="177800">
                    <a:schemeClr val="tx1"/>
                  </a:glow>
                </a:effectLst>
                <a:latin typeface="Arial" charset="0"/>
                <a:ea typeface="ＭＳ Ｐゴシック" charset="0"/>
              </a:rPr>
              <a:t>Heaven is for Real</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9788779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7970" name="Rectangle 4"/>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en-US" altLang="ja-JP" sz="3200" b="1" dirty="0">
                <a:latin typeface="Arial" charset="0"/>
                <a:ea typeface="ＭＳ Ｐゴシック" charset="0"/>
                <a:cs typeface="ＭＳ Ｐゴシック" charset="0"/>
              </a:rPr>
              <a:t>Binding of Satan (20:2-3a </a:t>
            </a:r>
            <a:r>
              <a:rPr lang="en-US" altLang="ja-JP" sz="2800" b="1" dirty="0">
                <a:latin typeface="Arial" charset="0"/>
                <a:ea typeface="ＭＳ Ｐゴシック" charset="0"/>
                <a:cs typeface="ＭＳ Ｐゴシック" charset="0"/>
              </a:rPr>
              <a:t>NLT</a:t>
            </a:r>
            <a:r>
              <a:rPr lang="en-US" altLang="ja-JP" sz="3200" b="1" dirty="0">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pic>
        <p:nvPicPr>
          <p:cNvPr id="1107972" name="Picture 1"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
        <p:nvSpPr>
          <p:cNvPr id="6" name="Rectangle 2"/>
          <p:cNvSpPr txBox="1">
            <a:spLocks noChangeArrowheads="1"/>
          </p:cNvSpPr>
          <p:nvPr/>
        </p:nvSpPr>
        <p:spPr bwMode="auto">
          <a:xfrm>
            <a:off x="4692650" y="1196975"/>
            <a:ext cx="4343400" cy="577691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altLang="ja-JP" sz="3200" b="1" dirty="0">
                <a:solidFill>
                  <a:srgbClr val="FFFFFF"/>
                </a:solidFill>
                <a:latin typeface="Arial" charset="0"/>
                <a:ea typeface="ＭＳ Ｐゴシック" charset="0"/>
                <a:cs typeface="ＭＳ Ｐゴシック" charset="0"/>
              </a:rPr>
              <a:t>"</a:t>
            </a:r>
            <a:r>
              <a:rPr lang="en-US" altLang="ja-JP" sz="3200" b="1" dirty="0">
                <a:solidFill>
                  <a:srgbClr val="FFFFFF"/>
                </a:solidFill>
                <a:latin typeface="Arial" charset="0"/>
                <a:ea typeface="ＭＳ Ｐゴシック" charset="0"/>
                <a:cs typeface="ＭＳ Ｐゴシック" charset="0"/>
              </a:rPr>
              <a:t>He seized the dragon… and bound him for 1000 years.  He threw him into the Abyss, and locked and sealed it over him to keep him from deceiving the nations anymore until the 1000 years were ended…</a:t>
            </a:r>
            <a:r>
              <a:rPr lang="ru-RU" altLang="ja-JP" sz="3200" b="1" dirty="0">
                <a:solidFill>
                  <a:srgbClr val="FFFFFF"/>
                </a:solidFill>
                <a:latin typeface="Arial" charset="0"/>
                <a:ea typeface="ＭＳ Ｐゴシック" charset="0"/>
                <a:cs typeface="ＭＳ Ｐゴシック" charset="0"/>
              </a:rPr>
              <a:t>"</a:t>
            </a:r>
            <a:endParaRPr lang="en-US" sz="3600" dirty="0">
              <a:solidFill>
                <a:srgbClr val="FFFFFF"/>
              </a:solidFill>
              <a:latin typeface="Times New Roman" charset="0"/>
              <a:ea typeface="ＭＳ Ｐゴシック" charset="0"/>
              <a:cs typeface="ＭＳ Ｐゴシック" charset="0"/>
            </a:endParaRPr>
          </a:p>
        </p:txBody>
      </p:sp>
      <p:sp>
        <p:nvSpPr>
          <p:cNvPr id="8" name="Text Box 37"/>
          <p:cNvSpPr txBox="1">
            <a:spLocks noChangeArrowheads="1"/>
          </p:cNvSpPr>
          <p:nvPr/>
        </p:nvSpPr>
        <p:spPr bwMode="auto">
          <a:xfrm>
            <a:off x="8454098" y="41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421</a:t>
            </a:r>
          </a:p>
        </p:txBody>
      </p:sp>
    </p:spTree>
    <p:extLst>
      <p:ext uri="{BB962C8B-B14F-4D97-AF65-F5344CB8AC3E}">
        <p14:creationId xmlns:p14="http://schemas.microsoft.com/office/powerpoint/2010/main" val="64386679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rev 22 jesus retu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220663"/>
            <a:ext cx="9664700" cy="7413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226073"/>
            <a:ext cx="5233388" cy="514888"/>
          </a:xfrm>
        </p:spPr>
        <p:txBody>
          <a:bodyPr/>
          <a:lstStyle/>
          <a:p>
            <a:pPr>
              <a:defRPr/>
            </a:pPr>
            <a:r>
              <a:rPr lang="en-US" b="1" dirty="0">
                <a:effectLst>
                  <a:glow rad="177800">
                    <a:schemeClr val="tx1"/>
                  </a:glow>
                </a:effectLst>
                <a:latin typeface="Arial" charset="0"/>
                <a:ea typeface="ＭＳ Ｐゴシック" charset="0"/>
              </a:rPr>
              <a:t>He will return!</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47603524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9400"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 y="5740422"/>
            <a:ext cx="9144001" cy="1105212"/>
          </a:xfrm>
        </p:spPr>
        <p:txBody>
          <a:bodyPr/>
          <a:lstStyle/>
          <a:p>
            <a:pPr>
              <a:defRPr/>
            </a:pPr>
            <a:r>
              <a:rPr lang="en-US" sz="6600" b="1" dirty="0">
                <a:effectLst>
                  <a:glow rad="177800">
                    <a:schemeClr val="tx1"/>
                  </a:glow>
                </a:effectLst>
                <a:latin typeface="Arial" charset="0"/>
                <a:ea typeface="ＭＳ Ｐゴシック" charset="0"/>
              </a:rPr>
              <a:t>Come the water!</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56349259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510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552538" y="880348"/>
            <a:ext cx="2552538" cy="5105400"/>
          </a:xfrm>
        </p:spPr>
        <p:txBody>
          <a:bodyPr/>
          <a:lstStyle/>
          <a:p>
            <a:pPr>
              <a:defRPr/>
            </a:pPr>
            <a:r>
              <a:rPr lang="en-US" sz="4800" b="1" dirty="0">
                <a:effectLst>
                  <a:glow rad="177800">
                    <a:schemeClr val="tx1"/>
                  </a:glow>
                </a:effectLst>
                <a:latin typeface="Arial" charset="0"/>
                <a:ea typeface="ＭＳ Ｐゴシック" charset="0"/>
              </a:rPr>
              <a:t>Be a Bride of Christ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87709303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3866"/>
            <a:ext cx="9144000" cy="5959522"/>
          </a:xfrm>
          <a:prstGeom prst="rect">
            <a:avLst/>
          </a:prstGeom>
        </p:spPr>
      </p:pic>
      <p:sp>
        <p:nvSpPr>
          <p:cNvPr id="900098" name="Rectangle 2"/>
          <p:cNvSpPr>
            <a:spLocks noGrp="1" noChangeArrowheads="1"/>
          </p:cNvSpPr>
          <p:nvPr>
            <p:ph type="ctrTitle"/>
          </p:nvPr>
        </p:nvSpPr>
        <p:spPr>
          <a:xfrm>
            <a:off x="0" y="5723467"/>
            <a:ext cx="9144000" cy="1090069"/>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a:t>
            </a:r>
            <a:r>
              <a:rPr lang="en-SG" sz="3600" b="1"/>
              <a:t>I was caught up to the third heaven" </a:t>
            </a:r>
            <a:br>
              <a:rPr lang="en-SG" sz="3600" b="1"/>
            </a:br>
            <a:r>
              <a:rPr lang="en-SG" sz="3600" b="1"/>
              <a:t>(2 Cor 12:2 </a:t>
            </a:r>
            <a:r>
              <a:rPr lang="en-SG" sz="3200" b="1"/>
              <a:t>NLT</a:t>
            </a:r>
            <a:r>
              <a:rPr lang="en-SG" sz="3600" b="1"/>
              <a:t>)</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844313" y="2609260"/>
            <a:ext cx="3418399" cy="879002"/>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en-US" sz="2000" b="1" dirty="0">
                <a:effectLst>
                  <a:glow rad="127000">
                    <a:schemeClr val="tx1"/>
                  </a:glow>
                </a:effectLst>
                <a:ea typeface="ＭＳ Ｐゴシック" charset="0"/>
                <a:cs typeface="ＭＳ Ｐゴシック" charset="0"/>
              </a:rPr>
              <a:t>THE SECOND HEAVEN</a:t>
            </a:r>
          </a:p>
          <a:p>
            <a:pPr marL="0" lvl="1">
              <a:defRPr/>
            </a:pPr>
            <a:r>
              <a:rPr lang="en-US" sz="2000" b="1" dirty="0">
                <a:effectLst>
                  <a:glow rad="127000">
                    <a:schemeClr val="tx1"/>
                  </a:glow>
                </a:effectLst>
                <a:ea typeface="ＭＳ Ｐゴシック" charset="0"/>
                <a:cs typeface="ＭＳ Ｐゴシック" charset="0"/>
              </a:rPr>
              <a:t>Starry Space</a:t>
            </a:r>
          </a:p>
        </p:txBody>
      </p:sp>
      <p:sp>
        <p:nvSpPr>
          <p:cNvPr id="5" name="Rectangle 2"/>
          <p:cNvSpPr txBox="1">
            <a:spLocks noChangeArrowheads="1"/>
          </p:cNvSpPr>
          <p:nvPr/>
        </p:nvSpPr>
        <p:spPr bwMode="auto">
          <a:xfrm>
            <a:off x="173961" y="371402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en-US" sz="2000" b="1" dirty="0">
                <a:solidFill>
                  <a:schemeClr val="tx1"/>
                </a:solidFill>
                <a:effectLst/>
                <a:ea typeface="ＭＳ Ｐゴシック" charset="0"/>
                <a:cs typeface="ＭＳ Ｐゴシック" charset="0"/>
              </a:rPr>
              <a:t>THE FIRST HEAVEN</a:t>
            </a:r>
          </a:p>
          <a:p>
            <a:pPr marL="0" lvl="1">
              <a:defRPr/>
            </a:pPr>
            <a:r>
              <a:rPr lang="en-US" sz="2000" b="1" dirty="0">
                <a:solidFill>
                  <a:schemeClr val="tx1"/>
                </a:solidFill>
                <a:effectLst/>
                <a:ea typeface="ＭＳ Ｐゴシック" charset="0"/>
                <a:cs typeface="ＭＳ Ｐゴシック" charset="0"/>
              </a:rPr>
              <a:t>The Atmosphere</a:t>
            </a:r>
          </a:p>
        </p:txBody>
      </p:sp>
      <p:sp>
        <p:nvSpPr>
          <p:cNvPr id="6" name="Rectangle 2"/>
          <p:cNvSpPr txBox="1">
            <a:spLocks noChangeArrowheads="1"/>
          </p:cNvSpPr>
          <p:nvPr/>
        </p:nvSpPr>
        <p:spPr bwMode="auto">
          <a:xfrm>
            <a:off x="5725601" y="385279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en-US" sz="2000" b="1" dirty="0">
                <a:solidFill>
                  <a:schemeClr val="tx1"/>
                </a:solidFill>
                <a:effectLst/>
                <a:ea typeface="ＭＳ Ｐゴシック" charset="0"/>
                <a:cs typeface="ＭＳ Ｐゴシック" charset="0"/>
              </a:rPr>
              <a:t>THE THIRD HEAVEN</a:t>
            </a:r>
          </a:p>
          <a:p>
            <a:pPr marL="0" lvl="1">
              <a:defRPr/>
            </a:pPr>
            <a:r>
              <a:rPr lang="en-US" sz="2000" b="1" dirty="0">
                <a:solidFill>
                  <a:schemeClr val="tx1"/>
                </a:solidFill>
                <a:effectLst/>
                <a:ea typeface="ＭＳ Ｐゴシック" charset="0"/>
                <a:cs typeface="ＭＳ Ｐゴシック" charset="0"/>
              </a:rPr>
              <a:t>God's Dwelling Place</a:t>
            </a:r>
          </a:p>
        </p:txBody>
      </p:sp>
      <p:sp>
        <p:nvSpPr>
          <p:cNvPr id="7" name="Rectangle 2"/>
          <p:cNvSpPr txBox="1">
            <a:spLocks noChangeArrowheads="1"/>
          </p:cNvSpPr>
          <p:nvPr/>
        </p:nvSpPr>
        <p:spPr bwMode="auto">
          <a:xfrm>
            <a:off x="2679051" y="4993171"/>
            <a:ext cx="5358101" cy="64330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lvl="1">
              <a:defRPr/>
            </a:pPr>
            <a:r>
              <a:rPr lang="en-US" sz="2000" b="1" dirty="0">
                <a:solidFill>
                  <a:schemeClr val="tx1"/>
                </a:solidFill>
                <a:effectLst/>
                <a:ea typeface="ＭＳ Ｐゴシック" charset="0"/>
                <a:cs typeface="ＭＳ Ｐゴシック" charset="0"/>
              </a:rPr>
              <a:t>THE THREE HEAVENS OF THE BIBLE</a:t>
            </a:r>
          </a:p>
        </p:txBody>
      </p:sp>
    </p:spTree>
    <p:extLst>
      <p:ext uri="{BB962C8B-B14F-4D97-AF65-F5344CB8AC3E}">
        <p14:creationId xmlns:p14="http://schemas.microsoft.com/office/powerpoint/2010/main" val="282194849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0" y="0"/>
            <a:ext cx="8229600" cy="990600"/>
          </a:xfrm>
          <a:solidFill>
            <a:schemeClr val="bg2"/>
          </a:solidFill>
          <a:effectLst>
            <a:outerShdw blurRad="63500" dist="38099" dir="2700000" algn="ctr" rotWithShape="0">
              <a:schemeClr val="bg2">
                <a:alpha val="75000"/>
              </a:schemeClr>
            </a:outerShdw>
          </a:effectLst>
        </p:spPr>
        <p:txBody>
          <a:bodyPr/>
          <a:lstStyle/>
          <a:p>
            <a:pPr eaLnBrk="1" hangingPunct="1">
              <a:defRPr/>
            </a:pPr>
            <a:r>
              <a:rPr lang="en-US" dirty="0">
                <a:latin typeface="Arial" charset="0"/>
              </a:rPr>
              <a:t>Terminology for </a:t>
            </a:r>
            <a:r>
              <a:rPr lang="en-US" altLang="ja-JP" dirty="0">
                <a:latin typeface="Arial" charset="0"/>
              </a:rPr>
              <a:t>"</a:t>
            </a:r>
            <a:r>
              <a:rPr lang="en-US" dirty="0">
                <a:latin typeface="Arial" charset="0"/>
              </a:rPr>
              <a:t>Heaven(s)</a:t>
            </a:r>
            <a:r>
              <a:rPr lang="en-US" altLang="ja-JP" dirty="0">
                <a:latin typeface="Arial" charset="0"/>
              </a:rPr>
              <a:t>"</a:t>
            </a:r>
            <a:endParaRPr lang="en-US" dirty="0">
              <a:latin typeface="Arial" charset="0"/>
            </a:endParaRPr>
          </a:p>
        </p:txBody>
      </p:sp>
      <p:sp>
        <p:nvSpPr>
          <p:cNvPr id="26627" name="Rectangle 3"/>
          <p:cNvSpPr>
            <a:spLocks noGrp="1" noChangeArrowheads="1"/>
          </p:cNvSpPr>
          <p:nvPr>
            <p:ph type="body" idx="1"/>
          </p:nvPr>
        </p:nvSpPr>
        <p:spPr>
          <a:xfrm>
            <a:off x="179388" y="3860800"/>
            <a:ext cx="8964612" cy="2819400"/>
          </a:xfrm>
          <a:effectLst/>
        </p:spPr>
        <p:txBody>
          <a:bodyPr/>
          <a:lstStyle/>
          <a:p>
            <a:pPr eaLnBrk="1" hangingPunct="1">
              <a:defRPr/>
            </a:pPr>
            <a:r>
              <a:rPr lang="en-US" sz="3600" b="1" dirty="0">
                <a:effectLst>
                  <a:outerShdw blurRad="50800" dist="76200" dir="2700000" algn="tl" rotWithShape="0">
                    <a:srgbClr val="000000">
                      <a:alpha val="97000"/>
                    </a:srgbClr>
                  </a:outerShdw>
                </a:effectLst>
                <a:ea typeface="+mn-ea"/>
                <a:cs typeface="+mn-cs"/>
              </a:rPr>
              <a:t>Atmosphere (Gen. 1:6-8)</a:t>
            </a:r>
          </a:p>
          <a:p>
            <a:pPr eaLnBrk="1" hangingPunct="1">
              <a:defRPr/>
            </a:pPr>
            <a:r>
              <a:rPr lang="en-US" sz="3600" b="1" dirty="0">
                <a:effectLst>
                  <a:outerShdw blurRad="50800" dist="76200" dir="2700000" algn="tl" rotWithShape="0">
                    <a:srgbClr val="000000">
                      <a:alpha val="97000"/>
                    </a:srgbClr>
                  </a:outerShdw>
                </a:effectLst>
                <a:ea typeface="+mn-ea"/>
                <a:cs typeface="+mn-cs"/>
              </a:rPr>
              <a:t>Outer Space (Gen. 1:1, 14)</a:t>
            </a:r>
          </a:p>
          <a:p>
            <a:pPr eaLnBrk="1" hangingPunct="1">
              <a:defRPr/>
            </a:pPr>
            <a:r>
              <a:rPr lang="en-US" sz="3600" b="1" dirty="0">
                <a:effectLst>
                  <a:outerShdw blurRad="50800" dist="76200" dir="2700000" algn="tl" rotWithShape="0">
                    <a:srgbClr val="000000">
                      <a:alpha val="97000"/>
                    </a:srgbClr>
                  </a:outerShdw>
                </a:effectLst>
                <a:ea typeface="+mn-ea"/>
                <a:cs typeface="+mn-cs"/>
              </a:rPr>
              <a:t>Abode of God &amp; Saints (2 Cor. 12:2)</a:t>
            </a:r>
          </a:p>
          <a:p>
            <a:pPr eaLnBrk="1" hangingPunct="1">
              <a:defRPr/>
            </a:pPr>
            <a:r>
              <a:rPr lang="en-US" sz="3600" b="1" dirty="0">
                <a:effectLst>
                  <a:outerShdw blurRad="50800" dist="76200" dir="2700000" algn="tl" rotWithShape="0">
                    <a:srgbClr val="000000">
                      <a:alpha val="97000"/>
                    </a:srgbClr>
                  </a:outerShdw>
                </a:effectLst>
                <a:ea typeface="+mn-ea"/>
                <a:cs typeface="+mn-cs"/>
              </a:rPr>
              <a:t>Millennium (Isa. 65:17; 66:22)</a:t>
            </a:r>
          </a:p>
        </p:txBody>
      </p:sp>
      <p:sp>
        <p:nvSpPr>
          <p:cNvPr id="26628" name="Text Box 4"/>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rPr>
              <a:t>175</a:t>
            </a:r>
          </a:p>
        </p:txBody>
      </p:sp>
    </p:spTree>
    <p:extLst>
      <p:ext uri="{BB962C8B-B14F-4D97-AF65-F5344CB8AC3E}">
        <p14:creationId xmlns:p14="http://schemas.microsoft.com/office/powerpoint/2010/main" val="659390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additive="base">
                                        <p:cTn id="7" dur="5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additive="base">
                                        <p:cTn id="8" dur="5000" fill="hold"/>
                                        <p:tgtEl>
                                          <p:spTgt spid="26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6627">
                                            <p:txEl>
                                              <p:pRg st="1" end="1"/>
                                            </p:txEl>
                                          </p:spTgt>
                                        </p:tgtEl>
                                        <p:attrNameLst>
                                          <p:attrName>style.visibility</p:attrName>
                                        </p:attrNameLst>
                                      </p:cBhvr>
                                      <p:to>
                                        <p:strVal val="visible"/>
                                      </p:to>
                                    </p:set>
                                    <p:anim calcmode="lin" valueType="num">
                                      <p:cBhvr additive="base">
                                        <p:cTn id="13" dur="5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additive="base">
                                        <p:cTn id="14" dur="5000" fill="hold"/>
                                        <p:tgtEl>
                                          <p:spTgt spid="266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 calcmode="lin" valueType="num">
                                      <p:cBhvr additive="base">
                                        <p:cTn id="19" dur="5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additive="base">
                                        <p:cTn id="20" dur="5000" fill="hold"/>
                                        <p:tgtEl>
                                          <p:spTgt spid="26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26627">
                                            <p:txEl>
                                              <p:pRg st="3" end="3"/>
                                            </p:txEl>
                                          </p:spTgt>
                                        </p:tgtEl>
                                        <p:attrNameLst>
                                          <p:attrName>style.visibility</p:attrName>
                                        </p:attrNameLst>
                                      </p:cBhvr>
                                      <p:to>
                                        <p:strVal val="visible"/>
                                      </p:to>
                                    </p:set>
                                    <p:anim calcmode="lin" valueType="num">
                                      <p:cBhvr additive="base">
                                        <p:cTn id="25" dur="5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additive="base">
                                        <p:cTn id="26" dur="5000" fill="hold"/>
                                        <p:tgtEl>
                                          <p:spTgt spid="266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Revelation 21</a:t>
            </a:r>
          </a:p>
        </p:txBody>
      </p:sp>
    </p:spTree>
    <p:extLst>
      <p:ext uri="{BB962C8B-B14F-4D97-AF65-F5344CB8AC3E}">
        <p14:creationId xmlns:p14="http://schemas.microsoft.com/office/powerpoint/2010/main" val="324415192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9202" name="Picture 12" descr="npo0000c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690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780px-stellar_fireworks_finale_.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91025" y="0"/>
            <a:ext cx="4933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a:ea typeface="新細明體" charset="0"/>
                <a:cs typeface="Arial"/>
              </a:rPr>
              <a:t>The Consummation of All Things</a:t>
            </a:r>
            <a:endParaRPr lang="en-US" sz="1400" b="1" dirty="0">
              <a:solidFill>
                <a:schemeClr val="bg1"/>
              </a:solidFill>
              <a:latin typeface="Arial"/>
              <a:ea typeface="ＭＳ Ｐゴシック" charset="0"/>
              <a:cs typeface="Arial"/>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a:ea typeface="ＭＳ Ｐゴシック" charset="0"/>
                <a:cs typeface="Arial"/>
              </a:rPr>
              <a:t>Genesis 1–3</a:t>
            </a:r>
            <a:endParaRPr kumimoji="0" lang="en-US" sz="2800" b="1" i="1"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a:ea typeface="ＭＳ Ｐゴシック" charset="0"/>
                <a:cs typeface="Arial"/>
              </a:rPr>
              <a:t>Revelation 20–22</a:t>
            </a:r>
            <a:endParaRPr kumimoji="0" lang="en-US" sz="2800" b="1" i="1"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90" name="Text Box 18"/>
          <p:cNvSpPr txBox="1">
            <a:spLocks noChangeArrowheads="1"/>
          </p:cNvSpPr>
          <p:nvPr/>
        </p:nvSpPr>
        <p:spPr bwMode="auto">
          <a:xfrm>
            <a:off x="317500" y="1552575"/>
            <a:ext cx="40386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"In the beginning God created the </a:t>
            </a: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heavens and the earth</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(1:1) </a:t>
            </a:r>
            <a:endParaRPr kumimoji="0" lang="en-US" sz="28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91" name="Text Box 19"/>
          <p:cNvSpPr txBox="1">
            <a:spLocks noChangeArrowheads="1"/>
          </p:cNvSpPr>
          <p:nvPr/>
        </p:nvSpPr>
        <p:spPr bwMode="auto">
          <a:xfrm>
            <a:off x="4572000" y="15525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"Then I saw a </a:t>
            </a: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new heaven and a new earth</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(21:1) </a:t>
            </a:r>
            <a:endParaRPr kumimoji="0" lang="en-US" sz="28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175</a:t>
            </a:r>
          </a:p>
        </p:txBody>
      </p:sp>
    </p:spTree>
    <p:extLst>
      <p:ext uri="{BB962C8B-B14F-4D97-AF65-F5344CB8AC3E}">
        <p14:creationId xmlns:p14="http://schemas.microsoft.com/office/powerpoint/2010/main" val="1140222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1250"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Rectangle 2"/>
          <p:cNvSpPr>
            <a:spLocks noGrp="1" noChangeArrowheads="1"/>
          </p:cNvSpPr>
          <p:nvPr>
            <p:ph type="title" idx="4294967295"/>
          </p:nvPr>
        </p:nvSpPr>
        <p:spPr>
          <a:xfrm>
            <a:off x="685800" y="152400"/>
            <a:ext cx="7772400" cy="914400"/>
          </a:xfrm>
          <a:solidFill>
            <a:schemeClr val="tx1"/>
          </a:solidFill>
        </p:spPr>
        <p:txBody>
          <a:bodyPr/>
          <a:lstStyle/>
          <a:p>
            <a:r>
              <a:rPr lang="en-US" b="1">
                <a:solidFill>
                  <a:srgbClr val="FFFFFF"/>
                </a:solidFill>
                <a:latin typeface="Arial" charset="0"/>
                <a:ea typeface="ＭＳ Ｐゴシック" charset="0"/>
              </a:rPr>
              <a:t>The Last Beginning</a:t>
            </a:r>
          </a:p>
        </p:txBody>
      </p:sp>
      <p:pic>
        <p:nvPicPr>
          <p:cNvPr id="181252"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37260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Oval 4"/>
          <p:cNvSpPr>
            <a:spLocks noChangeArrowheads="1"/>
          </p:cNvSpPr>
          <p:nvPr/>
        </p:nvSpPr>
        <p:spPr bwMode="auto">
          <a:xfrm>
            <a:off x="9525000" y="190500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1254"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1" u="none" strike="noStrike" kern="1200" cap="none" spc="0" normalizeH="0" baseline="0" noProof="0">
                <a:ln>
                  <a:noFill/>
                </a:ln>
                <a:solidFill>
                  <a:srgbClr val="D2B844"/>
                </a:solidFill>
                <a:effectLst/>
                <a:uLnTx/>
                <a:uFillTx/>
                <a:latin typeface="Arial" charset="0"/>
                <a:ea typeface="ＭＳ Ｐゴシック" charset="0"/>
                <a:cs typeface="Arial" charset="0"/>
              </a:rPr>
              <a:t>Revelation 21:</a:t>
            </a:r>
            <a:br>
              <a:rPr kumimoji="0" lang="en-US" altLang="ja-JP" sz="2000" b="1" i="1" u="none" strike="noStrike" kern="1200" cap="none" spc="0" normalizeH="0" baseline="0" noProof="0">
                <a:ln>
                  <a:noFill/>
                </a:ln>
                <a:solidFill>
                  <a:srgbClr val="D2B844"/>
                </a:solidFill>
                <a:effectLst/>
                <a:uLnTx/>
                <a:uFillTx/>
                <a:latin typeface="Arial" charset="0"/>
                <a:ea typeface="ＭＳ Ｐゴシック" charset="0"/>
                <a:cs typeface="Arial" charset="0"/>
              </a:rPr>
            </a:br>
            <a:r>
              <a:rPr kumimoji="0" lang="en-US" altLang="ja-JP" sz="2000" b="1" i="0" u="none" strike="noStrike" kern="1200" cap="none" spc="0" normalizeH="0" baseline="0" noProof="0">
                <a:ln>
                  <a:noFill/>
                </a:ln>
                <a:solidFill>
                  <a:srgbClr val="D2B844"/>
                </a:solidFill>
                <a:effectLst/>
                <a:uLnTx/>
                <a:uFillTx/>
                <a:latin typeface="Arial" charset="0"/>
                <a:ea typeface="ＭＳ Ｐゴシック" charset="0"/>
                <a:cs typeface="Arial" charset="0"/>
              </a:rPr>
              <a:t>A new heaven and earth this time unspoiled by sin, death, pain or sorrow</a:t>
            </a:r>
            <a:endParaRPr kumimoji="0" lang="en-US" sz="2000" b="1" i="0" u="none" strike="noStrike" kern="1200" cap="none" spc="0" normalizeH="0" baseline="0" noProof="0">
              <a:ln>
                <a:noFill/>
              </a:ln>
              <a:solidFill>
                <a:srgbClr val="D2B844"/>
              </a:solidFill>
              <a:effectLst/>
              <a:uLnTx/>
              <a:uFillTx/>
              <a:latin typeface="Arial" charset="0"/>
              <a:ea typeface="ＭＳ Ｐゴシック" charset="0"/>
              <a:cs typeface="Arial" charset="0"/>
            </a:endParaRPr>
          </a:p>
        </p:txBody>
      </p:sp>
      <p:sp>
        <p:nvSpPr>
          <p:cNvPr id="181255"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(Translate from left)</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81256"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The Last Beginning</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4214890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83298" name="Picture 3" descr="EARTH"/>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019300" y="1843088"/>
            <a:ext cx="4914900" cy="356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1636" name="Text Box 4"/>
          <p:cNvSpPr txBox="1">
            <a:spLocks noChangeArrowheads="1"/>
          </p:cNvSpPr>
          <p:nvPr/>
        </p:nvSpPr>
        <p:spPr bwMode="auto">
          <a:xfrm>
            <a:off x="457200" y="1508125"/>
            <a:ext cx="3276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1:</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Light</a:t>
            </a:r>
          </a:p>
        </p:txBody>
      </p:sp>
      <p:sp>
        <p:nvSpPr>
          <p:cNvPr id="1861637" name="Text Box 5"/>
          <p:cNvSpPr txBox="1">
            <a:spLocks noChangeArrowheads="1"/>
          </p:cNvSpPr>
          <p:nvPr/>
        </p:nvSpPr>
        <p:spPr bwMode="auto">
          <a:xfrm>
            <a:off x="457200" y="2879725"/>
            <a:ext cx="44196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2:</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Water &amp;  air separated</a:t>
            </a:r>
          </a:p>
        </p:txBody>
      </p:sp>
      <p:sp>
        <p:nvSpPr>
          <p:cNvPr id="1861638" name="Text Box 6"/>
          <p:cNvSpPr txBox="1">
            <a:spLocks noChangeArrowheads="1"/>
          </p:cNvSpPr>
          <p:nvPr/>
        </p:nvSpPr>
        <p:spPr bwMode="auto">
          <a:xfrm>
            <a:off x="457200" y="4708525"/>
            <a:ext cx="40386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marR="0" lvl="0" indent="-5715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3:</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Land &amp; sea separated</a:t>
            </a:r>
          </a:p>
        </p:txBody>
      </p:sp>
      <p:sp>
        <p:nvSpPr>
          <p:cNvPr id="1861639" name="Text Box 7"/>
          <p:cNvSpPr txBox="1">
            <a:spLocks noChangeArrowheads="1"/>
          </p:cNvSpPr>
          <p:nvPr/>
        </p:nvSpPr>
        <p:spPr bwMode="auto">
          <a:xfrm>
            <a:off x="4495800" y="1219200"/>
            <a:ext cx="46482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4:</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Sun, moon &amp; stars arranged</a:t>
            </a:r>
          </a:p>
        </p:txBody>
      </p:sp>
      <p:sp>
        <p:nvSpPr>
          <p:cNvPr id="1861640" name="Text Box 8"/>
          <p:cNvSpPr txBox="1">
            <a:spLocks noChangeArrowheads="1"/>
          </p:cNvSpPr>
          <p:nvPr/>
        </p:nvSpPr>
        <p:spPr bwMode="auto">
          <a:xfrm>
            <a:off x="4495800" y="2879725"/>
            <a:ext cx="41910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5:</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Fish &amp; fowl</a:t>
            </a:r>
          </a:p>
        </p:txBody>
      </p:sp>
      <p:sp>
        <p:nvSpPr>
          <p:cNvPr id="1861641" name="Text Box 9"/>
          <p:cNvSpPr txBox="1">
            <a:spLocks noChangeArrowheads="1"/>
          </p:cNvSpPr>
          <p:nvPr/>
        </p:nvSpPr>
        <p:spPr bwMode="auto">
          <a:xfrm>
            <a:off x="4495800" y="4708525"/>
            <a:ext cx="41910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a:ln>
                  <a:noFill/>
                </a:ln>
                <a:solidFill>
                  <a:srgbClr val="FFFF00"/>
                </a:solidFill>
                <a:effectLst/>
                <a:uLnTx/>
                <a:uFillTx/>
                <a:latin typeface="Arial"/>
                <a:ea typeface="ＭＳ Ｐゴシック" pitchFamily="-112" charset="-128"/>
                <a:cs typeface="Arial"/>
              </a:rPr>
              <a:t>Day 6:</a:t>
            </a:r>
            <a:r>
              <a:rPr kumimoji="0" lang="en-US" sz="4000" b="0" i="0" u="none" strike="noStrike" kern="1200" cap="none" spc="0" normalizeH="0" baseline="0" noProof="0">
                <a:ln>
                  <a:noFill/>
                </a:ln>
                <a:solidFill>
                  <a:srgbClr val="FFFFFF"/>
                </a:solidFill>
                <a:effectLst/>
                <a:uLnTx/>
                <a:uFillTx/>
                <a:latin typeface="Arial"/>
                <a:ea typeface="ＭＳ Ｐゴシック" pitchFamily="-112" charset="-128"/>
                <a:cs typeface="Arial"/>
              </a:rPr>
              <a:t>  Animals &amp; man</a:t>
            </a:r>
          </a:p>
        </p:txBody>
      </p:sp>
      <p:sp>
        <p:nvSpPr>
          <p:cNvPr id="1861642" name="Text Box 10"/>
          <p:cNvSpPr txBox="1">
            <a:spLocks noChangeArrowheads="1"/>
          </p:cNvSpPr>
          <p:nvPr/>
        </p:nvSpPr>
        <p:spPr bwMode="auto">
          <a:xfrm>
            <a:off x="46482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uLnTx/>
                <a:uFillTx/>
                <a:latin typeface="Arial"/>
                <a:ea typeface="ＭＳ Ｐゴシック" pitchFamily="-112" charset="-128"/>
                <a:cs typeface="Arial"/>
              </a:rPr>
              <a:t>Genesis 1:3-31</a:t>
            </a:r>
          </a:p>
        </p:txBody>
      </p:sp>
      <p:sp>
        <p:nvSpPr>
          <p:cNvPr id="183306" name="Rectangle 11"/>
          <p:cNvSpPr>
            <a:spLocks noChangeArrowheads="1"/>
          </p:cNvSpPr>
          <p:nvPr/>
        </p:nvSpPr>
        <p:spPr bwMode="auto">
          <a:xfrm>
            <a:off x="257175" y="1219200"/>
            <a:ext cx="8572500" cy="4981575"/>
          </a:xfrm>
          <a:prstGeom prst="rect">
            <a:avLst/>
          </a:prstGeom>
          <a:noFill/>
          <a:ln w="38100">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83307" name="Line 12"/>
          <p:cNvSpPr>
            <a:spLocks noChangeShapeType="1"/>
          </p:cNvSpPr>
          <p:nvPr/>
        </p:nvSpPr>
        <p:spPr bwMode="auto">
          <a:xfrm>
            <a:off x="4343400" y="1219200"/>
            <a:ext cx="0" cy="495300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3308" name="Line 13"/>
          <p:cNvSpPr>
            <a:spLocks noChangeShapeType="1"/>
          </p:cNvSpPr>
          <p:nvPr/>
        </p:nvSpPr>
        <p:spPr bwMode="auto">
          <a:xfrm>
            <a:off x="304800" y="2743200"/>
            <a:ext cx="8534400" cy="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3309" name="Line 14"/>
          <p:cNvSpPr>
            <a:spLocks noChangeShapeType="1"/>
          </p:cNvSpPr>
          <p:nvPr/>
        </p:nvSpPr>
        <p:spPr bwMode="auto">
          <a:xfrm>
            <a:off x="228600" y="4419600"/>
            <a:ext cx="8534400" cy="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3310" name="Text Box 15"/>
          <p:cNvSpPr txBox="1">
            <a:spLocks noChangeArrowheads="1"/>
          </p:cNvSpPr>
          <p:nvPr/>
        </p:nvSpPr>
        <p:spPr bwMode="auto">
          <a:xfrm>
            <a:off x="8578850" y="7620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183311" name="WordArt 16"/>
          <p:cNvSpPr>
            <a:spLocks noChangeArrowheads="1" noChangeShapeType="1" noTextEdit="1"/>
          </p:cNvSpPr>
          <p:nvPr/>
        </p:nvSpPr>
        <p:spPr bwMode="auto">
          <a:xfrm>
            <a:off x="228600" y="771525"/>
            <a:ext cx="1714500" cy="6572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Arial"/>
                <a:ea typeface="Arial"/>
                <a:cs typeface="Arial"/>
              </a:rPr>
              <a:t>Formless</a:t>
            </a:r>
          </a:p>
        </p:txBody>
      </p:sp>
      <p:sp>
        <p:nvSpPr>
          <p:cNvPr id="183312" name="WordArt 17"/>
          <p:cNvSpPr>
            <a:spLocks noChangeArrowheads="1" noChangeShapeType="1" noTextEdit="1"/>
          </p:cNvSpPr>
          <p:nvPr/>
        </p:nvSpPr>
        <p:spPr bwMode="auto">
          <a:xfrm>
            <a:off x="5334000" y="381000"/>
            <a:ext cx="822325" cy="12858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Arial"/>
                <a:ea typeface="Arial"/>
                <a:cs typeface="Arial"/>
              </a:rPr>
              <a:t>Void</a:t>
            </a:r>
          </a:p>
        </p:txBody>
      </p:sp>
      <p:sp>
        <p:nvSpPr>
          <p:cNvPr id="1861650" name="WordArt 18"/>
          <p:cNvSpPr>
            <a:spLocks noChangeArrowheads="1" noChangeShapeType="1" noTextEdit="1"/>
          </p:cNvSpPr>
          <p:nvPr/>
        </p:nvSpPr>
        <p:spPr bwMode="auto">
          <a:xfrm>
            <a:off x="2552700" y="771525"/>
            <a:ext cx="1714500" cy="657225"/>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round/>
                  <a:headEnd/>
                  <a:tailEnd/>
                </a:ln>
                <a:solidFill>
                  <a:srgbClr val="0066CC"/>
                </a:solidFill>
                <a:effectLst>
                  <a:outerShdw blurRad="63500" dist="38099" dir="2700000" algn="ctr" rotWithShape="0">
                    <a:srgbClr val="990000">
                      <a:alpha val="74997"/>
                    </a:srgbClr>
                  </a:outerShdw>
                </a:effectLst>
                <a:uLnTx/>
                <a:uFillTx/>
                <a:latin typeface="Arial"/>
                <a:ea typeface="Arial"/>
                <a:cs typeface="Arial"/>
              </a:rPr>
              <a:t>Forming</a:t>
            </a:r>
          </a:p>
        </p:txBody>
      </p:sp>
      <p:sp>
        <p:nvSpPr>
          <p:cNvPr id="1861651" name="WordArt 19"/>
          <p:cNvSpPr>
            <a:spLocks noChangeArrowheads="1" noChangeShapeType="1" noTextEdit="1"/>
          </p:cNvSpPr>
          <p:nvPr/>
        </p:nvSpPr>
        <p:spPr bwMode="auto">
          <a:xfrm>
            <a:off x="6858000" y="771525"/>
            <a:ext cx="1714500" cy="657225"/>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round/>
                  <a:headEnd/>
                  <a:tailEnd/>
                </a:ln>
                <a:solidFill>
                  <a:srgbClr val="0066CC"/>
                </a:solidFill>
                <a:effectLst>
                  <a:outerShdw blurRad="63500" dist="38099" dir="2700000" algn="ctr" rotWithShape="0">
                    <a:srgbClr val="990000">
                      <a:alpha val="74997"/>
                    </a:srgbClr>
                  </a:outerShdw>
                </a:effectLst>
                <a:uLnTx/>
                <a:uFillTx/>
                <a:latin typeface="Arial"/>
                <a:ea typeface="Arial"/>
                <a:cs typeface="Arial"/>
              </a:rPr>
              <a:t>Filling</a:t>
            </a:r>
          </a:p>
        </p:txBody>
      </p:sp>
      <p:sp>
        <p:nvSpPr>
          <p:cNvPr id="1861652" name="AutoShape 20"/>
          <p:cNvSpPr>
            <a:spLocks noChangeArrowheads="1"/>
          </p:cNvSpPr>
          <p:nvPr/>
        </p:nvSpPr>
        <p:spPr bwMode="auto">
          <a:xfrm>
            <a:off x="19050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61653" name="AutoShape 21"/>
          <p:cNvSpPr>
            <a:spLocks noChangeArrowheads="1"/>
          </p:cNvSpPr>
          <p:nvPr/>
        </p:nvSpPr>
        <p:spPr bwMode="auto">
          <a:xfrm>
            <a:off x="62484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3317" name="Rectangle 22"/>
          <p:cNvSpPr>
            <a:spLocks noGrp="1" noChangeArrowheads="1"/>
          </p:cNvSpPr>
          <p:nvPr>
            <p:ph type="title" idx="4294967295"/>
          </p:nvPr>
        </p:nvSpPr>
        <p:spPr>
          <a:xfrm>
            <a:off x="152400" y="0"/>
            <a:ext cx="6629400" cy="838200"/>
          </a:xfrm>
        </p:spPr>
        <p:txBody>
          <a:bodyPr/>
          <a:lstStyle/>
          <a:p>
            <a:pPr algn="l" eaLnBrk="1" hangingPunct="1"/>
            <a:r>
              <a:rPr lang="en-US" sz="5400">
                <a:solidFill>
                  <a:srgbClr val="FAFE1E"/>
                </a:solidFill>
                <a:latin typeface="Arial" charset="0"/>
                <a:ea typeface="ＭＳ Ｐゴシック" charset="0"/>
              </a:rPr>
              <a:t>Days of Creation</a:t>
            </a:r>
            <a:endParaRPr lang="en-US">
              <a:latin typeface="Arial" charset="0"/>
              <a:ea typeface="ＭＳ Ｐゴシック" charset="0"/>
            </a:endParaRPr>
          </a:p>
        </p:txBody>
      </p:sp>
    </p:spTree>
    <p:extLst>
      <p:ext uri="{BB962C8B-B14F-4D97-AF65-F5344CB8AC3E}">
        <p14:creationId xmlns:p14="http://schemas.microsoft.com/office/powerpoint/2010/main" val="18934091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61652"/>
                                        </p:tgtEl>
                                        <p:attrNameLst>
                                          <p:attrName>style.visibility</p:attrName>
                                        </p:attrNameLst>
                                      </p:cBhvr>
                                      <p:to>
                                        <p:strVal val="visible"/>
                                      </p:to>
                                    </p:set>
                                    <p:animEffect transition="in" filter="wipe(left)">
                                      <p:cBhvr>
                                        <p:cTn id="7" dur="500"/>
                                        <p:tgtEl>
                                          <p:spTgt spid="1861652"/>
                                        </p:tgtEl>
                                      </p:cBhvr>
                                    </p:animEffect>
                                  </p:childTnLst>
                                </p:cTn>
                              </p:par>
                              <p:par>
                                <p:cTn id="8" presetID="31" presetClass="entr" presetSubtype="0" fill="hold" grpId="0" nodeType="withEffect">
                                  <p:stCondLst>
                                    <p:cond delay="0"/>
                                  </p:stCondLst>
                                  <p:iterate type="lt">
                                    <p:tmPct val="5000"/>
                                  </p:iterate>
                                  <p:childTnLst>
                                    <p:set>
                                      <p:cBhvr>
                                        <p:cTn id="9" dur="1" fill="hold">
                                          <p:stCondLst>
                                            <p:cond delay="0"/>
                                          </p:stCondLst>
                                        </p:cTn>
                                        <p:tgtEl>
                                          <p:spTgt spid="1861650"/>
                                        </p:tgtEl>
                                        <p:attrNameLst>
                                          <p:attrName>style.visibility</p:attrName>
                                        </p:attrNameLst>
                                      </p:cBhvr>
                                      <p:to>
                                        <p:strVal val="visible"/>
                                      </p:to>
                                    </p:set>
                                    <p:anim calcmode="lin" valueType="num">
                                      <p:cBhvr>
                                        <p:cTn id="10" dur="1000" fill="hold"/>
                                        <p:tgtEl>
                                          <p:spTgt spid="1861650"/>
                                        </p:tgtEl>
                                        <p:attrNameLst>
                                          <p:attrName>ppt_w</p:attrName>
                                        </p:attrNameLst>
                                      </p:cBhvr>
                                      <p:tavLst>
                                        <p:tav tm="0">
                                          <p:val>
                                            <p:fltVal val="0"/>
                                          </p:val>
                                        </p:tav>
                                        <p:tav tm="100000">
                                          <p:val>
                                            <p:strVal val="#ppt_w"/>
                                          </p:val>
                                        </p:tav>
                                      </p:tavLst>
                                    </p:anim>
                                    <p:anim calcmode="lin" valueType="num">
                                      <p:cBhvr>
                                        <p:cTn id="11" dur="1000" fill="hold"/>
                                        <p:tgtEl>
                                          <p:spTgt spid="1861650"/>
                                        </p:tgtEl>
                                        <p:attrNameLst>
                                          <p:attrName>ppt_h</p:attrName>
                                        </p:attrNameLst>
                                      </p:cBhvr>
                                      <p:tavLst>
                                        <p:tav tm="0">
                                          <p:val>
                                            <p:fltVal val="0"/>
                                          </p:val>
                                        </p:tav>
                                        <p:tav tm="100000">
                                          <p:val>
                                            <p:strVal val="#ppt_h"/>
                                          </p:val>
                                        </p:tav>
                                      </p:tavLst>
                                    </p:anim>
                                    <p:anim calcmode="lin" valueType="num">
                                      <p:cBhvr>
                                        <p:cTn id="12" dur="1000" fill="hold"/>
                                        <p:tgtEl>
                                          <p:spTgt spid="1861650"/>
                                        </p:tgtEl>
                                        <p:attrNameLst>
                                          <p:attrName>style.rotation</p:attrName>
                                        </p:attrNameLst>
                                      </p:cBhvr>
                                      <p:tavLst>
                                        <p:tav tm="0">
                                          <p:val>
                                            <p:fltVal val="90"/>
                                          </p:val>
                                        </p:tav>
                                        <p:tav tm="100000">
                                          <p:val>
                                            <p:fltVal val="0"/>
                                          </p:val>
                                        </p:tav>
                                      </p:tavLst>
                                    </p:anim>
                                    <p:animEffect transition="in" filter="fade">
                                      <p:cBhvr>
                                        <p:cTn id="13" dur="1000"/>
                                        <p:tgtEl>
                                          <p:spTgt spid="186165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861636"/>
                                        </p:tgtEl>
                                        <p:attrNameLst>
                                          <p:attrName>style.visibility</p:attrName>
                                        </p:attrNameLst>
                                      </p:cBhvr>
                                      <p:to>
                                        <p:strVal val="visible"/>
                                      </p:to>
                                    </p:set>
                                    <p:animEffect transition="in" filter="dissolve">
                                      <p:cBhvr>
                                        <p:cTn id="18" dur="500"/>
                                        <p:tgtEl>
                                          <p:spTgt spid="186163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861637"/>
                                        </p:tgtEl>
                                        <p:attrNameLst>
                                          <p:attrName>style.visibility</p:attrName>
                                        </p:attrNameLst>
                                      </p:cBhvr>
                                      <p:to>
                                        <p:strVal val="visible"/>
                                      </p:to>
                                    </p:set>
                                    <p:animEffect transition="in" filter="dissolve">
                                      <p:cBhvr>
                                        <p:cTn id="23" dur="500"/>
                                        <p:tgtEl>
                                          <p:spTgt spid="186163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861638"/>
                                        </p:tgtEl>
                                        <p:attrNameLst>
                                          <p:attrName>style.visibility</p:attrName>
                                        </p:attrNameLst>
                                      </p:cBhvr>
                                      <p:to>
                                        <p:strVal val="visible"/>
                                      </p:to>
                                    </p:set>
                                    <p:animEffect transition="in" filter="dissolve">
                                      <p:cBhvr>
                                        <p:cTn id="28" dur="500"/>
                                        <p:tgtEl>
                                          <p:spTgt spid="186163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861653"/>
                                        </p:tgtEl>
                                        <p:attrNameLst>
                                          <p:attrName>style.visibility</p:attrName>
                                        </p:attrNameLst>
                                      </p:cBhvr>
                                      <p:to>
                                        <p:strVal val="visible"/>
                                      </p:to>
                                    </p:set>
                                    <p:animEffect transition="in" filter="wipe(left)">
                                      <p:cBhvr>
                                        <p:cTn id="33" dur="500"/>
                                        <p:tgtEl>
                                          <p:spTgt spid="1861653"/>
                                        </p:tgtEl>
                                      </p:cBhvr>
                                    </p:animEffect>
                                  </p:childTnLst>
                                </p:cTn>
                              </p:par>
                              <p:par>
                                <p:cTn id="34" presetID="31" presetClass="entr" presetSubtype="0" fill="hold" grpId="0" nodeType="withEffect">
                                  <p:stCondLst>
                                    <p:cond delay="0"/>
                                  </p:stCondLst>
                                  <p:iterate type="lt">
                                    <p:tmPct val="5000"/>
                                  </p:iterate>
                                  <p:childTnLst>
                                    <p:set>
                                      <p:cBhvr>
                                        <p:cTn id="35" dur="1" fill="hold">
                                          <p:stCondLst>
                                            <p:cond delay="0"/>
                                          </p:stCondLst>
                                        </p:cTn>
                                        <p:tgtEl>
                                          <p:spTgt spid="1861651"/>
                                        </p:tgtEl>
                                        <p:attrNameLst>
                                          <p:attrName>style.visibility</p:attrName>
                                        </p:attrNameLst>
                                      </p:cBhvr>
                                      <p:to>
                                        <p:strVal val="visible"/>
                                      </p:to>
                                    </p:set>
                                    <p:anim calcmode="lin" valueType="num">
                                      <p:cBhvr>
                                        <p:cTn id="36" dur="1000" fill="hold"/>
                                        <p:tgtEl>
                                          <p:spTgt spid="1861651"/>
                                        </p:tgtEl>
                                        <p:attrNameLst>
                                          <p:attrName>ppt_w</p:attrName>
                                        </p:attrNameLst>
                                      </p:cBhvr>
                                      <p:tavLst>
                                        <p:tav tm="0">
                                          <p:val>
                                            <p:fltVal val="0"/>
                                          </p:val>
                                        </p:tav>
                                        <p:tav tm="100000">
                                          <p:val>
                                            <p:strVal val="#ppt_w"/>
                                          </p:val>
                                        </p:tav>
                                      </p:tavLst>
                                    </p:anim>
                                    <p:anim calcmode="lin" valueType="num">
                                      <p:cBhvr>
                                        <p:cTn id="37" dur="1000" fill="hold"/>
                                        <p:tgtEl>
                                          <p:spTgt spid="1861651"/>
                                        </p:tgtEl>
                                        <p:attrNameLst>
                                          <p:attrName>ppt_h</p:attrName>
                                        </p:attrNameLst>
                                      </p:cBhvr>
                                      <p:tavLst>
                                        <p:tav tm="0">
                                          <p:val>
                                            <p:fltVal val="0"/>
                                          </p:val>
                                        </p:tav>
                                        <p:tav tm="100000">
                                          <p:val>
                                            <p:strVal val="#ppt_h"/>
                                          </p:val>
                                        </p:tav>
                                      </p:tavLst>
                                    </p:anim>
                                    <p:anim calcmode="lin" valueType="num">
                                      <p:cBhvr>
                                        <p:cTn id="38" dur="1000" fill="hold"/>
                                        <p:tgtEl>
                                          <p:spTgt spid="1861651"/>
                                        </p:tgtEl>
                                        <p:attrNameLst>
                                          <p:attrName>style.rotation</p:attrName>
                                        </p:attrNameLst>
                                      </p:cBhvr>
                                      <p:tavLst>
                                        <p:tav tm="0">
                                          <p:val>
                                            <p:fltVal val="90"/>
                                          </p:val>
                                        </p:tav>
                                        <p:tav tm="100000">
                                          <p:val>
                                            <p:fltVal val="0"/>
                                          </p:val>
                                        </p:tav>
                                      </p:tavLst>
                                    </p:anim>
                                    <p:animEffect transition="in" filter="fade">
                                      <p:cBhvr>
                                        <p:cTn id="39" dur="1000"/>
                                        <p:tgtEl>
                                          <p:spTgt spid="186165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1861639"/>
                                        </p:tgtEl>
                                        <p:attrNameLst>
                                          <p:attrName>style.visibility</p:attrName>
                                        </p:attrNameLst>
                                      </p:cBhvr>
                                      <p:to>
                                        <p:strVal val="visible"/>
                                      </p:to>
                                    </p:set>
                                    <p:animEffect transition="in" filter="dissolve">
                                      <p:cBhvr>
                                        <p:cTn id="44" dur="500"/>
                                        <p:tgtEl>
                                          <p:spTgt spid="186163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1861640"/>
                                        </p:tgtEl>
                                        <p:attrNameLst>
                                          <p:attrName>style.visibility</p:attrName>
                                        </p:attrNameLst>
                                      </p:cBhvr>
                                      <p:to>
                                        <p:strVal val="visible"/>
                                      </p:to>
                                    </p:set>
                                    <p:animEffect transition="in" filter="dissolve">
                                      <p:cBhvr>
                                        <p:cTn id="49" dur="500"/>
                                        <p:tgtEl>
                                          <p:spTgt spid="186164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861641"/>
                                        </p:tgtEl>
                                        <p:attrNameLst>
                                          <p:attrName>style.visibility</p:attrName>
                                        </p:attrNameLst>
                                      </p:cBhvr>
                                      <p:to>
                                        <p:strVal val="visible"/>
                                      </p:to>
                                    </p:set>
                                    <p:animEffect transition="in" filter="dissolve">
                                      <p:cBhvr>
                                        <p:cTn id="54" dur="500"/>
                                        <p:tgtEl>
                                          <p:spTgt spid="186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36" grpId="0" autoUpdateAnimBg="0"/>
      <p:bldP spid="1861637" grpId="0" autoUpdateAnimBg="0"/>
      <p:bldP spid="1861638" grpId="0" autoUpdateAnimBg="0"/>
      <p:bldP spid="1861639" grpId="0" autoUpdateAnimBg="0"/>
      <p:bldP spid="1861640" grpId="0" autoUpdateAnimBg="0"/>
      <p:bldP spid="1861641" grpId="0" autoUpdateAnimBg="0"/>
      <p:bldP spid="1861650" grpId="0" animBg="1"/>
      <p:bldP spid="1861651" grpId="0" animBg="1"/>
      <p:bldP spid="1861652" grpId="0" animBg="1"/>
      <p:bldP spid="186165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88" name="Rectangle 8"/>
          <p:cNvSpPr>
            <a:spLocks noGrp="1" noRot="1" noChangeArrowheads="1"/>
          </p:cNvSpPr>
          <p:nvPr>
            <p:ph type="title" idx="4294967295"/>
          </p:nvPr>
        </p:nvSpPr>
        <p:spPr>
          <a:xfrm>
            <a:off x="5791200" y="152400"/>
            <a:ext cx="3200400" cy="533400"/>
          </a:xfrm>
        </p:spPr>
        <p:txBody>
          <a:bodyPr/>
          <a:lstStyle/>
          <a:p>
            <a:pPr algn="r" eaLnBrk="1" hangingPunct="1">
              <a:defRPr/>
            </a:pPr>
            <a:r>
              <a:rPr lang="en-US" sz="3600" b="1">
                <a:latin typeface="Arial" charset="0"/>
                <a:ea typeface="ＭＳ Ｐゴシック" charset="0"/>
                <a:cs typeface="Arial" charset="0"/>
              </a:rPr>
              <a:t>Animals</a:t>
            </a:r>
          </a:p>
        </p:txBody>
      </p:sp>
      <p:pic>
        <p:nvPicPr>
          <p:cNvPr id="1247234" name="Picture 6" descr="npo0000f6"/>
          <p:cNvPicPr>
            <a:picLocks noChangeAspect="1" noChangeArrowheads="1"/>
          </p:cNvPicPr>
          <p:nvPr/>
        </p:nvPicPr>
        <p:blipFill>
          <a:blip r:embed="rId3">
            <a:lum bright="-10000"/>
            <a:extLst>
              <a:ext uri="{28A0092B-C50C-407E-A947-70E740481C1C}">
                <a14:useLocalDpi xmlns:a14="http://schemas.microsoft.com/office/drawing/2010/main" val="0"/>
              </a:ext>
            </a:extLst>
          </a:blip>
          <a:srcRect t="2797" r="819" b="2797"/>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568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a:t>
            </a:r>
            <a:r>
              <a:rPr kumimoji="0" lang="uk-UA"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Creation…Day 6</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684" name="Text Box 4"/>
          <p:cNvSpPr txBox="1">
            <a:spLocks noChangeArrowheads="1"/>
          </p:cNvSpPr>
          <p:nvPr/>
        </p:nvSpPr>
        <p:spPr bwMode="auto">
          <a:xfrm>
            <a:off x="152400" y="1600200"/>
            <a:ext cx="8763000" cy="507841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God said, </a:t>
            </a:r>
            <a:r>
              <a:rPr kumimoji="0" lang="uk-UA"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Let the earth bring forth living creatures after their kind: cattle and creeping things and beasts of the earth after their kind</a:t>
            </a:r>
            <a:r>
              <a:rPr kumimoji="0" lang="uk-UA"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and it was so.  God made the beasts of the earth after their kind, and the cattle after their kind, and everything that creeps on the ground after its kind; and God saw that it was good</a:t>
            </a:r>
            <a:r>
              <a:rPr kumimoji="0" lang="ru-RU"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(Gen. 1:24-25).</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51857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8187219" cy="6858000"/>
          </a:xfrm>
          <a:prstGeom prst="rect">
            <a:avLst/>
          </a:prstGeom>
        </p:spPr>
      </p:pic>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en-US" altLang="ja-JP" sz="3200" b="1" dirty="0">
                <a:latin typeface="Arial" charset="0"/>
                <a:ea typeface="ＭＳ Ｐゴシック" charset="0"/>
                <a:cs typeface="ＭＳ Ｐゴシック" charset="0"/>
              </a:rPr>
              <a:t>Binding of Satan (20:2-3a </a:t>
            </a:r>
            <a:r>
              <a:rPr lang="en-US" altLang="ja-JP" sz="2800" b="1" dirty="0">
                <a:latin typeface="Arial" charset="0"/>
                <a:ea typeface="ＭＳ Ｐゴシック" charset="0"/>
                <a:cs typeface="ＭＳ Ｐゴシック" charset="0"/>
              </a:rPr>
              <a:t>NLT</a:t>
            </a:r>
            <a:r>
              <a:rPr lang="en-US" altLang="ja-JP" sz="3200" b="1" dirty="0">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8297781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81" name="Rectangle 8"/>
          <p:cNvSpPr>
            <a:spLocks noGrp="1" noRot="1" noChangeArrowheads="1"/>
          </p:cNvSpPr>
          <p:nvPr>
            <p:ph type="title" idx="4294967295"/>
          </p:nvPr>
        </p:nvSpPr>
        <p:spPr>
          <a:xfrm>
            <a:off x="6629400" y="76200"/>
            <a:ext cx="23622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r>
              <a:rPr lang="en-US" sz="3600" b="1">
                <a:effectLst/>
                <a:latin typeface="Arial" charset="0"/>
                <a:ea typeface="ＭＳ Ｐゴシック" charset="0"/>
                <a:cs typeface="Arial" charset="0"/>
              </a:rPr>
              <a:t>Man</a:t>
            </a:r>
          </a:p>
        </p:txBody>
      </p:sp>
      <p:pic>
        <p:nvPicPr>
          <p:cNvPr id="1249282" name="Picture 7" descr="npo0000f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283" name="Text Box 3"/>
          <p:cNvSpPr txBox="1">
            <a:spLocks noChangeArrowheads="1"/>
          </p:cNvSpPr>
          <p:nvPr/>
        </p:nvSpPr>
        <p:spPr bwMode="auto">
          <a:xfrm>
            <a:off x="0" y="0"/>
            <a:ext cx="91440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God</a:t>
            </a:r>
            <a:r>
              <a:rPr kumimoji="0" lang="fr-FR" altLang="ja-JP"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s Creation…Day 6</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1249284" name="Text Box 4"/>
          <p:cNvSpPr txBox="1">
            <a:spLocks noChangeArrowheads="1"/>
          </p:cNvSpPr>
          <p:nvPr/>
        </p:nvSpPr>
        <p:spPr bwMode="auto">
          <a:xfrm>
            <a:off x="1981200" y="914400"/>
            <a:ext cx="6019800" cy="563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"Then God said, '</a:t>
            </a:r>
            <a:r>
              <a:rPr kumimoji="0" lang="en-US" altLang="ja-JP"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Let Us make man </a:t>
            </a:r>
            <a:r>
              <a:rPr kumimoji="0" lang="en-US" altLang="ja-JP"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in Our image</a:t>
            </a:r>
            <a:r>
              <a:rPr kumimoji="0" lang="en-US" altLang="ja-JP"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according to Our likeness; and </a:t>
            </a:r>
            <a:r>
              <a:rPr kumimoji="0" lang="en-US" altLang="ja-JP"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charset="0"/>
              </a:rPr>
              <a:t>let them rule</a:t>
            </a:r>
            <a:r>
              <a:rPr kumimoji="0" lang="en-US" altLang="ja-JP"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rPr>
              <a:t> over the fish of the sea and over the birds of the sky and over the cattle and over all the earth, and over every creeping thing that creeps on the earth'" (Gen 1:26).</a:t>
            </a:r>
            <a:endPar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charset="0"/>
            </a:endParaRPr>
          </a:p>
        </p:txBody>
      </p:sp>
      <p:sp>
        <p:nvSpPr>
          <p:cNvPr id="6"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6535212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God</a:t>
            </a:r>
            <a:r>
              <a:rPr kumimoji="0" lang="fr-FR" altLang="ja-JP"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s Creation…Day 6</a:t>
            </a:r>
            <a:endPar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en-US" sz="3600" dirty="0">
                <a:effectLst>
                  <a:glow rad="152400">
                    <a:srgbClr val="000000"/>
                  </a:glow>
                </a:effectLst>
                <a:latin typeface="Arial" charset="0"/>
                <a:ea typeface="ＭＳ Ｐゴシック" charset="0"/>
                <a:cs typeface="Arial" charset="0"/>
              </a:rPr>
              <a:t>Woman</a:t>
            </a:r>
          </a:p>
        </p:txBody>
      </p:sp>
      <p:sp>
        <p:nvSpPr>
          <p:cNvPr id="2379785" name="Text Box 9"/>
          <p:cNvSpPr txBox="1">
            <a:spLocks noChangeArrowheads="1"/>
          </p:cNvSpPr>
          <p:nvPr/>
        </p:nvSpPr>
        <p:spPr bwMode="auto">
          <a:xfrm>
            <a:off x="1160720" y="3028054"/>
            <a:ext cx="5410200" cy="12001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glow rad="152400">
                    <a:srgbClr val="000000"/>
                  </a:glow>
                </a:effectLst>
                <a:uLnTx/>
                <a:uFillTx/>
                <a:latin typeface="Arial" charset="0"/>
                <a:ea typeface="ＭＳ Ｐゴシック" charset="0"/>
                <a:cs typeface="Arial" charset="0"/>
              </a:rPr>
              <a:t>in the image of God he created him</a:t>
            </a:r>
          </a:p>
        </p:txBody>
      </p:sp>
      <p:sp>
        <p:nvSpPr>
          <p:cNvPr id="2379786" name="Text Box 10"/>
          <p:cNvSpPr txBox="1">
            <a:spLocks noChangeArrowheads="1"/>
          </p:cNvSpPr>
          <p:nvPr/>
        </p:nvSpPr>
        <p:spPr bwMode="auto">
          <a:xfrm>
            <a:off x="170120" y="719900"/>
            <a:ext cx="5410200" cy="12001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"So God created man in his own image</a:t>
            </a:r>
          </a:p>
        </p:txBody>
      </p:sp>
      <p:sp>
        <p:nvSpPr>
          <p:cNvPr id="2379787" name="Text Box 11"/>
          <p:cNvSpPr txBox="1">
            <a:spLocks noChangeArrowheads="1"/>
          </p:cNvSpPr>
          <p:nvPr/>
        </p:nvSpPr>
        <p:spPr bwMode="auto">
          <a:xfrm>
            <a:off x="2789858" y="5105400"/>
            <a:ext cx="6354142" cy="12001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male and female he created them" (Gen 1:27).</a:t>
            </a:r>
          </a:p>
        </p:txBody>
      </p:sp>
    </p:spTree>
    <p:extLst>
      <p:ext uri="{BB962C8B-B14F-4D97-AF65-F5344CB8AC3E}">
        <p14:creationId xmlns:p14="http://schemas.microsoft.com/office/powerpoint/2010/main" val="2069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7302" name="Rectangle 6"/>
          <p:cNvSpPr>
            <a:spLocks noGrp="1" noRot="1" noChangeArrowheads="1"/>
          </p:cNvSpPr>
          <p:nvPr>
            <p:ph type="title" idx="4294967295"/>
          </p:nvPr>
        </p:nvSpPr>
        <p:spPr>
          <a:xfrm>
            <a:off x="6172200" y="0"/>
            <a:ext cx="2895600" cy="609600"/>
          </a:xfrm>
          <a:effectLst/>
        </p:spPr>
        <p:txBody>
          <a:bodyPr/>
          <a:lstStyle/>
          <a:p>
            <a:pPr algn="r" eaLnBrk="1" hangingPunct="1">
              <a:defRPr/>
            </a:pPr>
            <a:r>
              <a:rPr lang="en-US" sz="3600">
                <a:effectLst>
                  <a:glow rad="165100">
                    <a:srgbClr val="000000"/>
                  </a:glow>
                  <a:outerShdw blurRad="38100" dist="38100" dir="2700000" algn="tl">
                    <a:srgbClr val="000000"/>
                  </a:outerShdw>
                </a:effectLst>
                <a:latin typeface="Arial" charset="0"/>
                <a:ea typeface="ＭＳ Ｐゴシック" charset="0"/>
                <a:cs typeface="Arial" charset="0"/>
              </a:rPr>
              <a:t>Mandate</a:t>
            </a:r>
          </a:p>
        </p:txBody>
      </p:sp>
      <p:sp>
        <p:nvSpPr>
          <p:cNvPr id="8" name="Text Box 1041"/>
          <p:cNvSpPr txBox="1">
            <a:spLocks noChangeArrowheads="1"/>
          </p:cNvSpPr>
          <p:nvPr/>
        </p:nvSpPr>
        <p:spPr bwMode="auto">
          <a:xfrm>
            <a:off x="8431844" y="48907"/>
            <a:ext cx="698178"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448</a:t>
            </a:r>
            <a:endParaRPr kumimoji="0" lang="en-US" sz="2400" b="1" i="0" u="none" strike="noStrike" kern="1200" cap="none" spc="0" normalizeH="0" baseline="0" noProof="0" dirty="0">
              <a:ln>
                <a:noFill/>
              </a:ln>
              <a:solidFill>
                <a:srgbClr val="000000"/>
              </a:solidFill>
              <a:effectLst>
                <a:glow rad="165100">
                  <a:srgbClr val="000000"/>
                </a:glow>
              </a:effectLst>
              <a:uLnTx/>
              <a:uFillTx/>
              <a:latin typeface="Arial"/>
              <a:ea typeface="ＭＳ Ｐゴシック" charset="0"/>
              <a:cs typeface="Arial"/>
            </a:endParaRPr>
          </a:p>
        </p:txBody>
      </p:sp>
      <p:sp>
        <p:nvSpPr>
          <p:cNvPr id="11" name="Rectangle 3"/>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omic Sans MS" charset="0"/>
              <a:ea typeface="ＭＳ Ｐゴシック" charset="0"/>
            </a:endParaRPr>
          </a:p>
        </p:txBody>
      </p:sp>
      <p:pic>
        <p:nvPicPr>
          <p:cNvPr id="2" name="Picture 1"/>
          <p:cNvPicPr>
            <a:picLocks noChangeAspect="1"/>
          </p:cNvPicPr>
          <p:nvPr/>
        </p:nvPicPr>
        <p:blipFill>
          <a:blip r:embed="rId3"/>
          <a:stretch>
            <a:fillRect/>
          </a:stretch>
        </p:blipFill>
        <p:spPr>
          <a:xfrm>
            <a:off x="1143000" y="0"/>
            <a:ext cx="6858000" cy="6858000"/>
          </a:xfrm>
          <a:prstGeom prst="rect">
            <a:avLst/>
          </a:prstGeom>
          <a:effectLst/>
        </p:spPr>
      </p:pic>
      <p:sp>
        <p:nvSpPr>
          <p:cNvPr id="2487303" name="Text Box 7"/>
          <p:cNvSpPr txBox="1">
            <a:spLocks noChangeArrowheads="1"/>
          </p:cNvSpPr>
          <p:nvPr/>
        </p:nvSpPr>
        <p:spPr bwMode="auto">
          <a:xfrm>
            <a:off x="228600" y="5591175"/>
            <a:ext cx="8915400" cy="1200329"/>
          </a:xfrm>
          <a:prstGeom prst="rect">
            <a:avLst/>
          </a:prstGeom>
          <a:noFill/>
          <a:ln w="9525">
            <a:noFill/>
            <a:miter lim="800000"/>
            <a:headEnd/>
            <a:tailEnd/>
          </a:ln>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and over every living thing that</a:t>
            </a:r>
            <a:r>
              <a:rPr kumimoji="0" lang="en-US"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a:t>
            </a:r>
            <a:br>
              <a:rPr kumimoji="0" lang="en-US"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moves upon the earth'</a:t>
            </a:r>
            <a:r>
              <a:rPr kumimoji="0" lang="en-US" altLang="ja-JP"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(Gen 1:28 NLT).</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
        <p:nvSpPr>
          <p:cNvPr id="2487304" name="Text Box 8"/>
          <p:cNvSpPr txBox="1">
            <a:spLocks noChangeArrowheads="1"/>
          </p:cNvSpPr>
          <p:nvPr/>
        </p:nvSpPr>
        <p:spPr bwMode="auto">
          <a:xfrm>
            <a:off x="228600" y="381000"/>
            <a:ext cx="4191000" cy="1200150"/>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and over the </a:t>
            </a:r>
            <a:r>
              <a:rPr kumimoji="0" lang="en-US"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birds</a:t>
            </a: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of the air</a:t>
            </a:r>
          </a:p>
        </p:txBody>
      </p:sp>
      <p:sp>
        <p:nvSpPr>
          <p:cNvPr id="2487305" name="Text Box 9"/>
          <p:cNvSpPr txBox="1">
            <a:spLocks noChangeArrowheads="1"/>
          </p:cNvSpPr>
          <p:nvPr/>
        </p:nvSpPr>
        <p:spPr bwMode="auto">
          <a:xfrm>
            <a:off x="228600" y="3124200"/>
            <a:ext cx="6096000" cy="1200150"/>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and have dominion over the </a:t>
            </a:r>
            <a:r>
              <a:rPr kumimoji="0" lang="en-US" sz="3600" b="1" i="0"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fish</a:t>
            </a: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 of the sea</a:t>
            </a:r>
          </a:p>
        </p:txBody>
      </p:sp>
      <p:sp>
        <p:nvSpPr>
          <p:cNvPr id="2487306" name="Text Box 10"/>
          <p:cNvSpPr txBox="1">
            <a:spLocks noChangeArrowheads="1"/>
          </p:cNvSpPr>
          <p:nvPr/>
        </p:nvSpPr>
        <p:spPr bwMode="auto">
          <a:xfrm>
            <a:off x="5715000" y="381000"/>
            <a:ext cx="3352800" cy="4524375"/>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"And God blessed them, and God said to them, '</a:t>
            </a:r>
            <a:r>
              <a:rPr kumimoji="0" lang="en-US" altLang="ja-JP"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rPr>
              <a:t>Be fruitful and multiply, and fill the  earth and subdue it; </a:t>
            </a:r>
            <a:endParaRPr kumimoji="0" lang="en-US" sz="3600" b="1" i="0"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73661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87305"/>
                                        </p:tgtEl>
                                        <p:attrNameLst>
                                          <p:attrName>style.visibility</p:attrName>
                                        </p:attrNameLst>
                                      </p:cBhvr>
                                      <p:to>
                                        <p:strVal val="visible"/>
                                      </p:to>
                                    </p:set>
                                    <p:animEffect transition="in" filter="dissolve">
                                      <p:cBhvr>
                                        <p:cTn id="7" dur="500"/>
                                        <p:tgtEl>
                                          <p:spTgt spid="24873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87304"/>
                                        </p:tgtEl>
                                        <p:attrNameLst>
                                          <p:attrName>style.visibility</p:attrName>
                                        </p:attrNameLst>
                                      </p:cBhvr>
                                      <p:to>
                                        <p:strVal val="visible"/>
                                      </p:to>
                                    </p:set>
                                    <p:animEffect transition="in" filter="dissolve">
                                      <p:cBhvr>
                                        <p:cTn id="12" dur="500"/>
                                        <p:tgtEl>
                                          <p:spTgt spid="24873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487303"/>
                                        </p:tgtEl>
                                        <p:attrNameLst>
                                          <p:attrName>style.visibility</p:attrName>
                                        </p:attrNameLst>
                                      </p:cBhvr>
                                      <p:to>
                                        <p:strVal val="visible"/>
                                      </p:to>
                                    </p:set>
                                    <p:animEffect transition="in" filter="dissolve">
                                      <p:cBhvr>
                                        <p:cTn id="17" dur="500"/>
                                        <p:tgtEl>
                                          <p:spTgt spid="2487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7303" grpId="0"/>
      <p:bldP spid="2487304" grpId="0"/>
      <p:bldP spid="2487305"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9350"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193538" name="Picture 2" descr="MixedFruits"/>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9351" name="Text Box 7"/>
          <p:cNvSpPr txBox="1">
            <a:spLocks noChangeArrowheads="1"/>
          </p:cNvSpPr>
          <p:nvPr/>
        </p:nvSpPr>
        <p:spPr bwMode="auto">
          <a:xfrm>
            <a:off x="1676400" y="685800"/>
            <a:ext cx="7239000" cy="3970338"/>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God said, </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"Look, I have given you every green plant yielding seed that is on the surface of the all the earth, and every tree which has fruit yielding seed; it shall be food for you" (Gen 1:29) </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2334245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1398"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195586" name="Picture 2" descr="Harvest Image   Zucchini"/>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8"/>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1399" name="Text Box 7"/>
          <p:cNvSpPr txBox="1">
            <a:spLocks noChangeArrowheads="1"/>
          </p:cNvSpPr>
          <p:nvPr/>
        </p:nvSpPr>
        <p:spPr bwMode="auto">
          <a:xfrm>
            <a:off x="-152400" y="3962400"/>
            <a:ext cx="9144000" cy="28622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r" defTabSz="914400" fontAlgn="base">
              <a:spcBef>
                <a:spcPct val="50000"/>
              </a:spcBef>
              <a:spcAft>
                <a:spcPct val="0"/>
              </a:spcAft>
              <a:defRPr/>
            </a:pP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"and to every beast of the earth and to every bird of the sky and to every thing that moves on the earth which has life, I have given every green plant for food"; and it was so </a:t>
            </a:r>
            <a:r>
              <a:rPr lang="en-US" altLang="ja-JP" sz="3600" b="1" dirty="0">
                <a:solidFill>
                  <a:srgbClr val="FFFFFF"/>
                </a:solidFill>
                <a:effectLst>
                  <a:outerShdw blurRad="38100" dist="38100" dir="2700000" algn="tl">
                    <a:srgbClr val="000000"/>
                  </a:outerShdw>
                </a:effectLst>
                <a:latin typeface="Arial" charset="0"/>
                <a:cs typeface="Arial" charset="0"/>
              </a:rPr>
              <a:t>(Gen 1:30</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2914091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3448" name="Rectangle 8"/>
          <p:cNvSpPr>
            <a:spLocks noGrp="1" noRot="1" noChangeArrowheads="1"/>
          </p:cNvSpPr>
          <p:nvPr>
            <p:ph type="title" idx="4294967295"/>
          </p:nvPr>
        </p:nvSpPr>
        <p:spPr>
          <a:xfrm>
            <a:off x="6477000" y="152400"/>
            <a:ext cx="2514600" cy="533400"/>
          </a:xfrm>
        </p:spPr>
        <p:txBody>
          <a:bodyPr/>
          <a:lstStyle/>
          <a:p>
            <a:pPr algn="r" eaLnBrk="1" hangingPunct="1">
              <a:defRPr/>
            </a:pPr>
            <a:r>
              <a:rPr lang="en-US" sz="3600">
                <a:latin typeface="Arial" charset="0"/>
                <a:ea typeface="ＭＳ Ｐゴシック" charset="0"/>
                <a:cs typeface="Arial" charset="0"/>
              </a:rPr>
              <a:t>Sixth Day</a:t>
            </a:r>
          </a:p>
        </p:txBody>
      </p:sp>
      <p:pic>
        <p:nvPicPr>
          <p:cNvPr id="197634" name="Picture 2" descr="Bright Sun Rising in Dark Sk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344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a:t>
            </a:r>
            <a:r>
              <a:rPr kumimoji="0" lang="fr-FR"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Creation…Day 6</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93444" name="Text Box 4"/>
          <p:cNvSpPr txBox="1">
            <a:spLocks noChangeArrowheads="1"/>
          </p:cNvSpPr>
          <p:nvPr/>
        </p:nvSpPr>
        <p:spPr bwMode="auto">
          <a:xfrm>
            <a:off x="3952568" y="1295400"/>
            <a:ext cx="4962832" cy="5078313"/>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saw all that He had made, and it was very good.</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lvl="0" defTabSz="914400" fontAlgn="base">
              <a:spcBef>
                <a:spcPct val="50000"/>
              </a:spcBef>
              <a:spcAft>
                <a:spcPct val="0"/>
              </a:spcAf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And there was evening and there was morning, the sixth day (</a:t>
            </a:r>
            <a:r>
              <a:rPr lang="en-US" altLang="ja-JP" sz="3600" b="1" dirty="0">
                <a:solidFill>
                  <a:srgbClr val="FFFFFF"/>
                </a:solidFill>
                <a:effectLst>
                  <a:outerShdw blurRad="38100" dist="38100" dir="2700000" algn="tl">
                    <a:srgbClr val="000000"/>
                  </a:outerShdw>
                </a:effectLst>
                <a:latin typeface="Arial" charset="0"/>
                <a:cs typeface="Arial" charset="0"/>
              </a:rPr>
              <a:t>Gen 1:</a:t>
            </a: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31).</a:t>
            </a:r>
          </a:p>
        </p:txBody>
      </p:sp>
    </p:spTree>
    <p:extLst>
      <p:ext uri="{BB962C8B-B14F-4D97-AF65-F5344CB8AC3E}">
        <p14:creationId xmlns:p14="http://schemas.microsoft.com/office/powerpoint/2010/main" val="35379999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5496" name="Rectangle 8"/>
          <p:cNvSpPr>
            <a:spLocks noGrp="1" noRot="1" noChangeArrowheads="1"/>
          </p:cNvSpPr>
          <p:nvPr>
            <p:ph type="title" idx="4294967295"/>
          </p:nvPr>
        </p:nvSpPr>
        <p:spPr>
          <a:xfrm>
            <a:off x="6172200" y="76200"/>
            <a:ext cx="2819400" cy="533400"/>
          </a:xfrm>
        </p:spPr>
        <p:txBody>
          <a:bodyPr/>
          <a:lstStyle/>
          <a:p>
            <a:pPr algn="r" eaLnBrk="1" hangingPunct="1">
              <a:defRPr/>
            </a:pPr>
            <a:r>
              <a:rPr lang="en-US" sz="3600" b="1">
                <a:latin typeface="Arial" charset="0"/>
                <a:ea typeface="ＭＳ Ｐゴシック" charset="0"/>
                <a:cs typeface="Arial" charset="0"/>
              </a:rPr>
              <a:t>Summary</a:t>
            </a:r>
          </a:p>
        </p:txBody>
      </p:sp>
      <p:pic>
        <p:nvPicPr>
          <p:cNvPr id="199682" name="Picture 2" descr="npo0000f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5491"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a:t>
            </a:r>
            <a:r>
              <a:rPr kumimoji="0" lang="fr-FR"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Creation…Day 7</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95492" name="Text Box 4"/>
          <p:cNvSpPr txBox="1">
            <a:spLocks noChangeArrowheads="1"/>
          </p:cNvSpPr>
          <p:nvPr/>
        </p:nvSpPr>
        <p:spPr bwMode="auto">
          <a:xfrm>
            <a:off x="4114800" y="3886200"/>
            <a:ext cx="4876800" cy="286226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r" defTabSz="914400" fontAlgn="base">
              <a:spcBef>
                <a:spcPct val="50000"/>
              </a:spcBef>
              <a:spcAft>
                <a:spcPct val="0"/>
              </a:spcAf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the heavens and the earth were completed, </a:t>
            </a:r>
            <a:b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and all their hosts (</a:t>
            </a:r>
            <a:r>
              <a:rPr lang="en-US" altLang="ja-JP" sz="3600" b="1" dirty="0">
                <a:solidFill>
                  <a:srgbClr val="FFFFFF"/>
                </a:solidFill>
                <a:effectLst>
                  <a:outerShdw blurRad="38100" dist="38100" dir="2700000" algn="tl">
                    <a:srgbClr val="000000"/>
                  </a:outerShdw>
                </a:effectLst>
                <a:latin typeface="Arial" charset="0"/>
                <a:cs typeface="Arial" charset="0"/>
              </a:rPr>
              <a:t>Gen </a:t>
            </a: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2:1)</a:t>
            </a:r>
          </a:p>
        </p:txBody>
      </p:sp>
    </p:spTree>
    <p:extLst>
      <p:ext uri="{BB962C8B-B14F-4D97-AF65-F5344CB8AC3E}">
        <p14:creationId xmlns:p14="http://schemas.microsoft.com/office/powerpoint/2010/main" val="59772306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3617" name="Picture 2" descr="j03009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98675"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67779" name="Rectangle 3"/>
          <p:cNvSpPr>
            <a:spLocks noGrp="1" noChangeArrowheads="1"/>
          </p:cNvSpPr>
          <p:nvPr>
            <p:ph type="title"/>
          </p:nvPr>
        </p:nvSpPr>
        <p:spPr>
          <a:xfrm>
            <a:off x="1116013" y="341313"/>
            <a:ext cx="8032750" cy="1143000"/>
          </a:xfrm>
          <a:effectLst>
            <a:outerShdw blurRad="63500" dist="107763" dir="2700000" algn="ctr" rotWithShape="0">
              <a:srgbClr val="000000">
                <a:alpha val="74998"/>
              </a:srgbClr>
            </a:outerShdw>
          </a:effectLst>
        </p:spPr>
        <p:txBody>
          <a:bodyPr/>
          <a:lstStyle/>
          <a:p>
            <a:pPr>
              <a:defRPr/>
            </a:pPr>
            <a:r>
              <a:rPr lang="en-US" dirty="0">
                <a:latin typeface="Arial" charset="0"/>
                <a:ea typeface="ＭＳ Ｐゴシック" charset="0"/>
                <a:cs typeface="ＭＳ Ｐゴシック" charset="0"/>
              </a:rPr>
              <a:t>The Kingdom of God:</a:t>
            </a:r>
            <a:br>
              <a:rPr lang="en-US" dirty="0">
                <a:latin typeface="Arial" charset="0"/>
                <a:ea typeface="ＭＳ Ｐゴシック" charset="0"/>
                <a:cs typeface="ＭＳ Ｐゴシック" charset="0"/>
              </a:rPr>
            </a:br>
            <a:r>
              <a:rPr lang="en-US" sz="3600" dirty="0">
                <a:latin typeface="Arial" charset="0"/>
                <a:ea typeface="ＭＳ Ｐゴシック" charset="0"/>
                <a:cs typeface="ＭＳ Ｐゴシック" charset="0"/>
              </a:rPr>
              <a:t>The Bible</a:t>
            </a:r>
            <a:r>
              <a:rPr lang="uk-UA" altLang="ja-JP" sz="3600" dirty="0">
                <a:latin typeface="Arial" charset="0"/>
                <a:ea typeface="ＭＳ Ｐゴシック" charset="0"/>
                <a:cs typeface="ＭＳ Ｐゴシック" charset="0"/>
              </a:rPr>
              <a:t>'</a:t>
            </a:r>
            <a:r>
              <a:rPr lang="en-US" sz="3600" dirty="0">
                <a:latin typeface="Arial" charset="0"/>
                <a:ea typeface="ＭＳ Ｐゴシック" charset="0"/>
                <a:cs typeface="ＭＳ Ｐゴシック" charset="0"/>
              </a:rPr>
              <a:t>s All-Encompassing Theme</a:t>
            </a:r>
            <a:endParaRPr lang="en-US" dirty="0">
              <a:latin typeface="Arial" charset="0"/>
              <a:ea typeface="ＭＳ Ｐゴシック" charset="0"/>
              <a:cs typeface="ＭＳ Ｐゴシック" charset="0"/>
            </a:endParaRPr>
          </a:p>
        </p:txBody>
      </p:sp>
      <p:sp>
        <p:nvSpPr>
          <p:cNvPr id="1867780" name="Rectangle 4"/>
          <p:cNvSpPr>
            <a:spLocks noGrp="1" noChangeArrowheads="1"/>
          </p:cNvSpPr>
          <p:nvPr>
            <p:ph type="body" sz="half" idx="1"/>
          </p:nvPr>
        </p:nvSpPr>
        <p:spPr>
          <a:xfrm>
            <a:off x="0" y="1600200"/>
            <a:ext cx="4495800" cy="3886200"/>
          </a:xfrm>
        </p:spPr>
        <p:txBody>
          <a:bodyPr/>
          <a:lstStyle/>
          <a:p>
            <a:pPr marL="66675" indent="-66675">
              <a:lnSpc>
                <a:spcPct val="80000"/>
              </a:lnSpc>
              <a:buFont typeface="Monotype Sorts" charset="0"/>
              <a:buNone/>
            </a:pPr>
            <a:r>
              <a:rPr lang="en-US" altLang="zh-CN" sz="2000" b="1" dirty="0">
                <a:latin typeface="Arial" charset="0"/>
                <a:ea typeface="SimSun" charset="0"/>
                <a:cs typeface="SimSun" charset="0"/>
              </a:rPr>
              <a:t>Genesis 1:26-28</a:t>
            </a:r>
          </a:p>
          <a:p>
            <a:pPr marL="66675" indent="-66675">
              <a:lnSpc>
                <a:spcPct val="80000"/>
              </a:lnSpc>
              <a:buFont typeface="Monotype Sorts" charset="0"/>
              <a:buNone/>
            </a:pPr>
            <a:endParaRPr lang="en-US" altLang="zh-CN" sz="2000" b="1" dirty="0">
              <a:latin typeface="Arial" charset="0"/>
              <a:ea typeface="SimSun" charset="0"/>
              <a:cs typeface="SimSun" charset="0"/>
            </a:endParaRPr>
          </a:p>
          <a:p>
            <a:pPr marL="66675" indent="-66675">
              <a:lnSpc>
                <a:spcPct val="80000"/>
              </a:lnSpc>
              <a:buFont typeface="Monotype Sorts" charset="0"/>
              <a:buNone/>
            </a:pPr>
            <a:r>
              <a:rPr lang="ru-RU" altLang="zh-CN" sz="2000" b="1" dirty="0">
                <a:latin typeface="Arial" charset="0"/>
                <a:ea typeface="SimSun" charset="0"/>
                <a:cs typeface="SimSun" charset="0"/>
              </a:rPr>
              <a:t>"</a:t>
            </a:r>
            <a:r>
              <a:rPr lang="en-US" altLang="zh-CN" sz="2000" b="1" dirty="0">
                <a:latin typeface="Arial" charset="0"/>
                <a:ea typeface="SimSun" charset="0"/>
                <a:cs typeface="SimSun" charset="0"/>
              </a:rPr>
              <a:t>Then God said, </a:t>
            </a:r>
            <a:r>
              <a:rPr lang="uk-UA" altLang="zh-CN" sz="2000" b="1" dirty="0">
                <a:latin typeface="Arial" charset="0"/>
                <a:ea typeface="SimSun" charset="0"/>
                <a:cs typeface="SimSun" charset="0"/>
              </a:rPr>
              <a:t>'</a:t>
            </a:r>
            <a:r>
              <a:rPr lang="en-US" altLang="zh-CN" sz="2000" b="1" dirty="0">
                <a:latin typeface="Arial" charset="0"/>
                <a:ea typeface="SimSun" charset="0"/>
                <a:cs typeface="SimSun" charset="0"/>
              </a:rPr>
              <a:t>Let us make man in our image, in our likeness, and let them </a:t>
            </a:r>
            <a:r>
              <a:rPr lang="en-US" altLang="zh-CN" sz="2000" b="1" u="sng" dirty="0">
                <a:solidFill>
                  <a:schemeClr val="tx2"/>
                </a:solidFill>
                <a:latin typeface="Arial" charset="0"/>
                <a:ea typeface="SimSun" charset="0"/>
                <a:cs typeface="SimSun" charset="0"/>
              </a:rPr>
              <a:t>rule</a:t>
            </a:r>
            <a:r>
              <a:rPr lang="en-US" altLang="zh-CN" sz="2000" b="1" dirty="0">
                <a:latin typeface="Arial" charset="0"/>
                <a:ea typeface="SimSun" charset="0"/>
                <a:cs typeface="SimSun" charset="0"/>
              </a:rPr>
              <a:t> over the fish … birds … livestock … all the earth, and over all the creatures that move along the ground…</a:t>
            </a:r>
            <a:r>
              <a:rPr lang="uk-UA" altLang="zh-CN" sz="2000" b="1" dirty="0">
                <a:latin typeface="Arial" charset="0"/>
                <a:ea typeface="SimSun" charset="0"/>
                <a:cs typeface="SimSun" charset="0"/>
              </a:rPr>
              <a:t>'</a:t>
            </a:r>
            <a:r>
              <a:rPr lang="en-US" altLang="zh-CN" sz="2000" b="1" dirty="0">
                <a:latin typeface="Arial" charset="0"/>
                <a:ea typeface="SimSun" charset="0"/>
                <a:cs typeface="SimSun" charset="0"/>
              </a:rPr>
              <a:t>  God blessed them and said to them, </a:t>
            </a:r>
            <a:r>
              <a:rPr lang="uk-UA" altLang="zh-CN" sz="2000" b="1" dirty="0">
                <a:latin typeface="Arial" charset="0"/>
                <a:ea typeface="SimSun" charset="0"/>
                <a:cs typeface="SimSun" charset="0"/>
              </a:rPr>
              <a:t>'</a:t>
            </a:r>
            <a:r>
              <a:rPr lang="en-US" altLang="zh-CN" sz="2000" b="1" dirty="0">
                <a:latin typeface="Arial" charset="0"/>
                <a:ea typeface="SimSun" charset="0"/>
                <a:cs typeface="SimSun" charset="0"/>
              </a:rPr>
              <a:t>Be fruitful and increase in number; fill the earth and </a:t>
            </a:r>
            <a:r>
              <a:rPr lang="en-US" altLang="zh-CN" sz="2000" b="1" u="sng" dirty="0">
                <a:solidFill>
                  <a:schemeClr val="tx2"/>
                </a:solidFill>
                <a:latin typeface="Arial" charset="0"/>
                <a:ea typeface="SimSun" charset="0"/>
                <a:cs typeface="SimSun" charset="0"/>
              </a:rPr>
              <a:t>subdue</a:t>
            </a:r>
            <a:r>
              <a:rPr lang="en-US" altLang="zh-CN" sz="2000" b="1" dirty="0">
                <a:latin typeface="Arial" charset="0"/>
                <a:ea typeface="SimSun" charset="0"/>
                <a:cs typeface="SimSun" charset="0"/>
              </a:rPr>
              <a:t> it.  </a:t>
            </a:r>
            <a:r>
              <a:rPr lang="en-US" altLang="zh-CN" sz="2000" b="1" u="sng" dirty="0">
                <a:solidFill>
                  <a:schemeClr val="tx2"/>
                </a:solidFill>
                <a:latin typeface="Arial" charset="0"/>
                <a:ea typeface="SimSun" charset="0"/>
                <a:cs typeface="SimSun" charset="0"/>
              </a:rPr>
              <a:t>Rule</a:t>
            </a:r>
            <a:r>
              <a:rPr lang="en-US" altLang="zh-CN" sz="2000" b="1" dirty="0">
                <a:latin typeface="Arial" charset="0"/>
                <a:ea typeface="SimSun" charset="0"/>
                <a:cs typeface="SimSun" charset="0"/>
              </a:rPr>
              <a:t> over the fish of the sea and the birds of the air and over every living creature that moves on the ground.</a:t>
            </a:r>
            <a:r>
              <a:rPr lang="uk-UA" altLang="zh-CN" sz="2000" b="1" dirty="0">
                <a:latin typeface="Arial" charset="0"/>
                <a:ea typeface="SimSun" charset="0"/>
                <a:cs typeface="SimSun" charset="0"/>
              </a:rPr>
              <a:t>'</a:t>
            </a:r>
            <a:r>
              <a:rPr lang="ru-RU" altLang="zh-CN" sz="2000" b="1" dirty="0">
                <a:latin typeface="Arial" charset="0"/>
                <a:ea typeface="SimSun" charset="0"/>
                <a:cs typeface="SimSun" charset="0"/>
              </a:rPr>
              <a:t>"</a:t>
            </a:r>
            <a:r>
              <a:rPr lang="en-US" altLang="zh-CN" sz="2000" b="1" dirty="0">
                <a:latin typeface="Arial" charset="0"/>
                <a:ea typeface="SimSun" charset="0"/>
                <a:cs typeface="SimSun" charset="0"/>
              </a:rPr>
              <a:t> </a:t>
            </a:r>
            <a:endParaRPr lang="en-US" sz="2000" b="1" dirty="0">
              <a:latin typeface="Arial" charset="0"/>
              <a:ea typeface="ＭＳ Ｐゴシック" charset="0"/>
              <a:cs typeface="ＭＳ Ｐゴシック" charset="0"/>
            </a:endParaRPr>
          </a:p>
        </p:txBody>
      </p:sp>
      <p:sp>
        <p:nvSpPr>
          <p:cNvPr id="1867781" name="Rectangle 5"/>
          <p:cNvSpPr>
            <a:spLocks noGrp="1" noChangeArrowheads="1"/>
          </p:cNvSpPr>
          <p:nvPr>
            <p:ph type="body" sz="half" idx="2"/>
          </p:nvPr>
        </p:nvSpPr>
        <p:spPr>
          <a:xfrm>
            <a:off x="5105400" y="1600200"/>
            <a:ext cx="3810000" cy="2667000"/>
          </a:xfrm>
        </p:spPr>
        <p:txBody>
          <a:bodyPr/>
          <a:lstStyle/>
          <a:p>
            <a:pPr marL="0" indent="0">
              <a:lnSpc>
                <a:spcPct val="80000"/>
              </a:lnSpc>
              <a:buFont typeface="Monotype Sorts" charset="0"/>
              <a:buNone/>
            </a:pPr>
            <a:r>
              <a:rPr lang="en-US" sz="2000" b="1" dirty="0">
                <a:latin typeface="Arial" charset="0"/>
                <a:ea typeface="ＭＳ Ｐゴシック" charset="0"/>
                <a:cs typeface="ＭＳ Ｐゴシック" charset="0"/>
              </a:rPr>
              <a:t>Revelation 22:5</a:t>
            </a:r>
          </a:p>
          <a:p>
            <a:pPr marL="0" indent="0">
              <a:lnSpc>
                <a:spcPct val="80000"/>
              </a:lnSpc>
              <a:buFont typeface="Monotype Sorts" charset="0"/>
              <a:buNone/>
            </a:pPr>
            <a:endParaRPr lang="en-US" sz="2000" b="1" dirty="0">
              <a:latin typeface="Arial" charset="0"/>
              <a:ea typeface="ＭＳ Ｐゴシック" charset="0"/>
              <a:cs typeface="ＭＳ Ｐゴシック" charset="0"/>
            </a:endParaRPr>
          </a:p>
          <a:p>
            <a:pPr marL="0" indent="0">
              <a:lnSpc>
                <a:spcPct val="80000"/>
              </a:lnSpc>
              <a:buFont typeface="Monotype Sorts" charset="0"/>
              <a:buNone/>
            </a:pPr>
            <a:r>
              <a:rPr lang="ru-RU" altLang="ja-JP" sz="2000" b="1" dirty="0">
                <a:latin typeface="Arial" charset="0"/>
                <a:ea typeface="ＭＳ Ｐゴシック" charset="0"/>
                <a:cs typeface="ＭＳ Ｐゴシック" charset="0"/>
              </a:rPr>
              <a:t>"</a:t>
            </a:r>
            <a:r>
              <a:rPr lang="en-US" altLang="ja-JP" sz="2000" b="1" dirty="0">
                <a:latin typeface="Arial" charset="0"/>
                <a:ea typeface="ＭＳ Ｐゴシック" charset="0"/>
                <a:cs typeface="ＭＳ Ｐゴシック" charset="0"/>
              </a:rPr>
              <a:t>There will be no more night. They will not need the light of a lamp or the light of the sun, for the Lord God will give them light. And they will </a:t>
            </a:r>
            <a:r>
              <a:rPr lang="en-US" altLang="ja-JP" sz="2000" b="1" u="sng" dirty="0">
                <a:solidFill>
                  <a:schemeClr val="tx2"/>
                </a:solidFill>
                <a:latin typeface="Arial" charset="0"/>
                <a:ea typeface="ＭＳ Ｐゴシック" charset="0"/>
                <a:cs typeface="ＭＳ Ｐゴシック" charset="0"/>
              </a:rPr>
              <a:t>reign</a:t>
            </a:r>
            <a:r>
              <a:rPr lang="en-US" altLang="ja-JP" sz="2000" b="1" dirty="0">
                <a:latin typeface="Arial" charset="0"/>
                <a:ea typeface="ＭＳ Ｐゴシック" charset="0"/>
                <a:cs typeface="ＭＳ Ｐゴシック" charset="0"/>
              </a:rPr>
              <a:t> for ever and ever.</a:t>
            </a:r>
            <a:r>
              <a:rPr lang="ru-RU" altLang="ja-JP" sz="2000" b="1" dirty="0">
                <a:latin typeface="Arial" charset="0"/>
                <a:ea typeface="ＭＳ Ｐゴシック" charset="0"/>
                <a:cs typeface="ＭＳ Ｐゴシック" charset="0"/>
              </a:rPr>
              <a:t>"</a:t>
            </a:r>
            <a:endParaRPr lang="en-US" sz="2000" b="1" dirty="0">
              <a:latin typeface="Arial" charset="0"/>
              <a:ea typeface="ＭＳ Ｐゴシック" charset="0"/>
              <a:cs typeface="ＭＳ Ｐゴシック" charset="0"/>
            </a:endParaRPr>
          </a:p>
        </p:txBody>
      </p:sp>
      <p:sp>
        <p:nvSpPr>
          <p:cNvPr id="1867782" name="Text Box 6"/>
          <p:cNvSpPr txBox="1">
            <a:spLocks noChangeArrowheads="1"/>
          </p:cNvSpPr>
          <p:nvPr/>
        </p:nvSpPr>
        <p:spPr bwMode="auto">
          <a:xfrm>
            <a:off x="5320" y="6096000"/>
            <a:ext cx="2667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Command</a:t>
            </a:r>
          </a:p>
        </p:txBody>
      </p:sp>
      <p:sp>
        <p:nvSpPr>
          <p:cNvPr id="1867783" name="Text Box 7"/>
          <p:cNvSpPr txBox="1">
            <a:spLocks noChangeArrowheads="1"/>
          </p:cNvSpPr>
          <p:nvPr/>
        </p:nvSpPr>
        <p:spPr bwMode="auto">
          <a:xfrm>
            <a:off x="6025120" y="6096000"/>
            <a:ext cx="26670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Fulfillment</a:t>
            </a:r>
          </a:p>
        </p:txBody>
      </p:sp>
      <p:sp>
        <p:nvSpPr>
          <p:cNvPr id="1867784"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lumMod val="20000"/>
              <a:lumOff val="80000"/>
            </a:schemeClr>
          </a:solidFill>
          <a:ln w="1270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867785" name="Text Box 9"/>
          <p:cNvSpPr txBox="1">
            <a:spLocks noChangeArrowheads="1"/>
          </p:cNvSpPr>
          <p:nvPr/>
        </p:nvSpPr>
        <p:spPr bwMode="auto">
          <a:xfrm>
            <a:off x="152400" y="5486400"/>
            <a:ext cx="88392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Arial" charset="0"/>
                <a:ea typeface="ＭＳ Ｐゴシック" charset="0"/>
              </a:rPr>
              <a:t>The Bible</a:t>
            </a:r>
            <a:r>
              <a:rPr kumimoji="0" lang="uk-UA" altLang="ja-JP" sz="2800" b="0" i="0" u="none" strike="noStrike" kern="1200" cap="none" spc="0" normalizeH="0" baseline="0" noProof="0" dirty="0">
                <a:ln>
                  <a:noFill/>
                </a:ln>
                <a:solidFill>
                  <a:srgbClr val="FFFF00"/>
                </a:solidFill>
                <a:effectLst/>
                <a:uLnTx/>
                <a:uFillTx/>
                <a:latin typeface="Arial" charset="0"/>
                <a:ea typeface="ＭＳ Ｐゴシック" charset="0"/>
              </a:rPr>
              <a:t>'</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0"/>
              </a:rPr>
              <a:t>s Theme: God extends His rule to man</a:t>
            </a:r>
            <a:endParaRPr kumimoji="0" lang="en-US" sz="2800" b="0" i="0" u="none" strike="noStrike" kern="1200" cap="none" spc="0" normalizeH="0" baseline="0" noProof="0" dirty="0">
              <a:ln>
                <a:noFill/>
              </a:ln>
              <a:solidFill>
                <a:srgbClr val="FFFF00"/>
              </a:solidFill>
              <a:effectLst/>
              <a:uLnTx/>
              <a:uFillTx/>
              <a:latin typeface="Arial" charset="0"/>
              <a:ea typeface="ＭＳ Ｐゴシック" charset="0"/>
            </a:endParaRPr>
          </a:p>
        </p:txBody>
      </p:sp>
      <p:sp>
        <p:nvSpPr>
          <p:cNvPr id="1867786" name="Text Box 10"/>
          <p:cNvSpPr txBox="1">
            <a:spLocks noChangeArrowheads="1"/>
          </p:cNvSpPr>
          <p:nvPr/>
        </p:nvSpPr>
        <p:spPr bwMode="auto">
          <a:xfrm>
            <a:off x="3048000" y="6051828"/>
            <a:ext cx="288234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rPr>
              <a:t>Covenants</a:t>
            </a:r>
          </a:p>
        </p:txBody>
      </p:sp>
      <p:sp>
        <p:nvSpPr>
          <p:cNvPr id="11"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445</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53587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67780">
                                            <p:txEl>
                                              <p:pRg st="0" end="0"/>
                                            </p:txEl>
                                          </p:spTgt>
                                        </p:tgtEl>
                                        <p:attrNameLst>
                                          <p:attrName>style.visibility</p:attrName>
                                        </p:attrNameLst>
                                      </p:cBhvr>
                                      <p:to>
                                        <p:strVal val="visible"/>
                                      </p:to>
                                    </p:set>
                                    <p:animEffect transition="in" filter="dissolve">
                                      <p:cBhvr>
                                        <p:cTn id="7" dur="500"/>
                                        <p:tgtEl>
                                          <p:spTgt spid="186778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67780">
                                            <p:txEl>
                                              <p:pRg st="2" end="2"/>
                                            </p:txEl>
                                          </p:spTgt>
                                        </p:tgtEl>
                                        <p:attrNameLst>
                                          <p:attrName>style.visibility</p:attrName>
                                        </p:attrNameLst>
                                      </p:cBhvr>
                                      <p:to>
                                        <p:strVal val="visible"/>
                                      </p:to>
                                    </p:set>
                                    <p:animEffect transition="in" filter="dissolve">
                                      <p:cBhvr>
                                        <p:cTn id="10" dur="500"/>
                                        <p:tgtEl>
                                          <p:spTgt spid="1867780">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grpId="0" nodeType="clickEffect">
                                  <p:stCondLst>
                                    <p:cond delay="0"/>
                                  </p:stCondLst>
                                  <p:childTnLst>
                                    <p:set>
                                      <p:cBhvr>
                                        <p:cTn id="14" dur="1" fill="hold">
                                          <p:stCondLst>
                                            <p:cond delay="0"/>
                                          </p:stCondLst>
                                        </p:cTn>
                                        <p:tgtEl>
                                          <p:spTgt spid="1867781">
                                            <p:txEl>
                                              <p:pRg st="0" end="0"/>
                                            </p:txEl>
                                          </p:spTgt>
                                        </p:tgtEl>
                                        <p:attrNameLst>
                                          <p:attrName>style.visibility</p:attrName>
                                        </p:attrNameLst>
                                      </p:cBhvr>
                                      <p:to>
                                        <p:strVal val="visible"/>
                                      </p:to>
                                    </p:set>
                                    <p:animEffect transition="in" filter="barn(inHorizontal)">
                                      <p:cBhvr>
                                        <p:cTn id="15" dur="500"/>
                                        <p:tgtEl>
                                          <p:spTgt spid="1867781">
                                            <p:txEl>
                                              <p:pRg st="0" end="0"/>
                                            </p:txEl>
                                          </p:spTgt>
                                        </p:tgtEl>
                                      </p:cBhvr>
                                    </p:animEffect>
                                  </p:childTnLst>
                                </p:cTn>
                              </p:par>
                              <p:par>
                                <p:cTn id="16" presetID="16" presetClass="entr" presetSubtype="26" fill="hold" grpId="0" nodeType="withEffect">
                                  <p:stCondLst>
                                    <p:cond delay="0"/>
                                  </p:stCondLst>
                                  <p:childTnLst>
                                    <p:set>
                                      <p:cBhvr>
                                        <p:cTn id="17" dur="1" fill="hold">
                                          <p:stCondLst>
                                            <p:cond delay="0"/>
                                          </p:stCondLst>
                                        </p:cTn>
                                        <p:tgtEl>
                                          <p:spTgt spid="1867781">
                                            <p:txEl>
                                              <p:pRg st="2" end="2"/>
                                            </p:txEl>
                                          </p:spTgt>
                                        </p:tgtEl>
                                        <p:attrNameLst>
                                          <p:attrName>style.visibility</p:attrName>
                                        </p:attrNameLst>
                                      </p:cBhvr>
                                      <p:to>
                                        <p:strVal val="visible"/>
                                      </p:to>
                                    </p:set>
                                    <p:animEffect transition="in" filter="barn(inHorizontal)">
                                      <p:cBhvr>
                                        <p:cTn id="18" dur="500"/>
                                        <p:tgtEl>
                                          <p:spTgt spid="1867781">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3" presetClass="entr" presetSubtype="0" fill="hold" grpId="0" nodeType="clickEffect">
                                  <p:stCondLst>
                                    <p:cond delay="0"/>
                                  </p:stCondLst>
                                  <p:childTnLst>
                                    <p:set>
                                      <p:cBhvr>
                                        <p:cTn id="22" dur="1" fill="hold">
                                          <p:stCondLst>
                                            <p:cond delay="0"/>
                                          </p:stCondLst>
                                        </p:cTn>
                                        <p:tgtEl>
                                          <p:spTgt spid="1867785"/>
                                        </p:tgtEl>
                                        <p:attrNameLst>
                                          <p:attrName>style.visibility</p:attrName>
                                        </p:attrNameLst>
                                      </p:cBhvr>
                                      <p:to>
                                        <p:strVal val="visible"/>
                                      </p:to>
                                    </p:set>
                                    <p:animEffect transition="in" filter="fade">
                                      <p:cBhvr>
                                        <p:cTn id="23" dur="100"/>
                                        <p:tgtEl>
                                          <p:spTgt spid="1867785"/>
                                        </p:tgtEl>
                                      </p:cBhvr>
                                    </p:animEffect>
                                    <p:anim calcmode="lin" valueType="num">
                                      <p:cBhvr>
                                        <p:cTn id="24" dur="400" fill="hold"/>
                                        <p:tgtEl>
                                          <p:spTgt spid="1867785"/>
                                        </p:tgtEl>
                                        <p:attrNameLst>
                                          <p:attrName>ppt_x</p:attrName>
                                        </p:attrNameLst>
                                      </p:cBhvr>
                                      <p:tavLst>
                                        <p:tav tm="0">
                                          <p:val>
                                            <p:strVal val="#ppt_x"/>
                                          </p:val>
                                        </p:tav>
                                        <p:tav tm="100000">
                                          <p:val>
                                            <p:strVal val="#ppt_x"/>
                                          </p:val>
                                        </p:tav>
                                      </p:tavLst>
                                    </p:anim>
                                    <p:anim calcmode="lin" valueType="num">
                                      <p:cBhvr>
                                        <p:cTn id="25" dur="400" fill="hold"/>
                                        <p:tgtEl>
                                          <p:spTgt spid="1867785"/>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8677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8677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1867782"/>
                                        </p:tgtEl>
                                        <p:attrNameLst>
                                          <p:attrName>style.visibility</p:attrName>
                                        </p:attrNameLst>
                                      </p:cBhvr>
                                      <p:to>
                                        <p:strVal val="visible"/>
                                      </p:to>
                                    </p:set>
                                    <p:animEffect transition="in" filter="fade">
                                      <p:cBhvr>
                                        <p:cTn id="32" dur="100"/>
                                        <p:tgtEl>
                                          <p:spTgt spid="1867782"/>
                                        </p:tgtEl>
                                      </p:cBhvr>
                                    </p:animEffect>
                                    <p:anim calcmode="lin" valueType="num">
                                      <p:cBhvr>
                                        <p:cTn id="33" dur="400" fill="hold"/>
                                        <p:tgtEl>
                                          <p:spTgt spid="1867782"/>
                                        </p:tgtEl>
                                        <p:attrNameLst>
                                          <p:attrName>ppt_x</p:attrName>
                                        </p:attrNameLst>
                                      </p:cBhvr>
                                      <p:tavLst>
                                        <p:tav tm="0">
                                          <p:val>
                                            <p:strVal val="#ppt_x"/>
                                          </p:val>
                                        </p:tav>
                                        <p:tav tm="100000">
                                          <p:val>
                                            <p:strVal val="#ppt_x"/>
                                          </p:val>
                                        </p:tav>
                                      </p:tavLst>
                                    </p:anim>
                                    <p:anim calcmode="lin" valueType="num">
                                      <p:cBhvr>
                                        <p:cTn id="34" dur="400" fill="hold"/>
                                        <p:tgtEl>
                                          <p:spTgt spid="1867782"/>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186778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186778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3" presetClass="entr" presetSubtype="0" fill="hold" grpId="0" nodeType="clickEffect">
                                  <p:stCondLst>
                                    <p:cond delay="0"/>
                                  </p:stCondLst>
                                  <p:childTnLst>
                                    <p:set>
                                      <p:cBhvr>
                                        <p:cTn id="40" dur="1" fill="hold">
                                          <p:stCondLst>
                                            <p:cond delay="0"/>
                                          </p:stCondLst>
                                        </p:cTn>
                                        <p:tgtEl>
                                          <p:spTgt spid="1867783"/>
                                        </p:tgtEl>
                                        <p:attrNameLst>
                                          <p:attrName>style.visibility</p:attrName>
                                        </p:attrNameLst>
                                      </p:cBhvr>
                                      <p:to>
                                        <p:strVal val="visible"/>
                                      </p:to>
                                    </p:set>
                                    <p:animEffect transition="in" filter="fade">
                                      <p:cBhvr>
                                        <p:cTn id="41" dur="100"/>
                                        <p:tgtEl>
                                          <p:spTgt spid="1867783"/>
                                        </p:tgtEl>
                                      </p:cBhvr>
                                    </p:animEffect>
                                    <p:anim calcmode="lin" valueType="num">
                                      <p:cBhvr>
                                        <p:cTn id="42" dur="400" fill="hold"/>
                                        <p:tgtEl>
                                          <p:spTgt spid="1867783"/>
                                        </p:tgtEl>
                                        <p:attrNameLst>
                                          <p:attrName>ppt_x</p:attrName>
                                        </p:attrNameLst>
                                      </p:cBhvr>
                                      <p:tavLst>
                                        <p:tav tm="0">
                                          <p:val>
                                            <p:strVal val="#ppt_x"/>
                                          </p:val>
                                        </p:tav>
                                        <p:tav tm="100000">
                                          <p:val>
                                            <p:strVal val="#ppt_x"/>
                                          </p:val>
                                        </p:tav>
                                      </p:tavLst>
                                    </p:anim>
                                    <p:anim calcmode="lin" valueType="num">
                                      <p:cBhvr>
                                        <p:cTn id="43" dur="400" fill="hold"/>
                                        <p:tgtEl>
                                          <p:spTgt spid="1867783"/>
                                        </p:tgtEl>
                                        <p:attrNameLst>
                                          <p:attrName>ppt_y</p:attrName>
                                        </p:attrNameLst>
                                      </p:cBhvr>
                                      <p:tavLst>
                                        <p:tav tm="0">
                                          <p:val>
                                            <p:strVal val="#ppt_y+0.31"/>
                                          </p:val>
                                        </p:tav>
                                        <p:tav tm="100000">
                                          <p:val>
                                            <p:strVal val="#ppt_y+0.31"/>
                                          </p:val>
                                        </p:tav>
                                      </p:tavLst>
                                    </p:anim>
                                    <p:anim calcmode="lin" valueType="num">
                                      <p:cBhvr>
                                        <p:cTn id="44" dur="600" decel="50000" fill="hold">
                                          <p:stCondLst>
                                            <p:cond delay="400"/>
                                          </p:stCondLst>
                                        </p:cTn>
                                        <p:tgtEl>
                                          <p:spTgt spid="18677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 dur="600" decel="50000" fill="hold">
                                          <p:stCondLst>
                                            <p:cond delay="400"/>
                                          </p:stCondLst>
                                        </p:cTn>
                                        <p:tgtEl>
                                          <p:spTgt spid="18677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867784"/>
                                        </p:tgtEl>
                                        <p:attrNameLst>
                                          <p:attrName>style.visibility</p:attrName>
                                        </p:attrNameLst>
                                      </p:cBhvr>
                                      <p:to>
                                        <p:strVal val="visible"/>
                                      </p:to>
                                    </p:set>
                                    <p:animEffect transition="in" filter="wipe(left)">
                                      <p:cBhvr>
                                        <p:cTn id="50" dur="3000"/>
                                        <p:tgtEl>
                                          <p:spTgt spid="1867784"/>
                                        </p:tgtEl>
                                      </p:cBhvr>
                                    </p:animEffect>
                                  </p:childTnLst>
                                </p:cTn>
                              </p:par>
                              <p:par>
                                <p:cTn id="51" presetID="43" presetClass="entr" presetSubtype="0" fill="hold" grpId="0" nodeType="withEffect">
                                  <p:stCondLst>
                                    <p:cond delay="0"/>
                                  </p:stCondLst>
                                  <p:childTnLst>
                                    <p:set>
                                      <p:cBhvr>
                                        <p:cTn id="52" dur="1" fill="hold">
                                          <p:stCondLst>
                                            <p:cond delay="0"/>
                                          </p:stCondLst>
                                        </p:cTn>
                                        <p:tgtEl>
                                          <p:spTgt spid="1867786"/>
                                        </p:tgtEl>
                                        <p:attrNameLst>
                                          <p:attrName>style.visibility</p:attrName>
                                        </p:attrNameLst>
                                      </p:cBhvr>
                                      <p:to>
                                        <p:strVal val="visible"/>
                                      </p:to>
                                    </p:set>
                                    <p:animEffect transition="in" filter="fade">
                                      <p:cBhvr>
                                        <p:cTn id="53" dur="100"/>
                                        <p:tgtEl>
                                          <p:spTgt spid="1867786"/>
                                        </p:tgtEl>
                                      </p:cBhvr>
                                    </p:animEffect>
                                    <p:anim calcmode="lin" valueType="num">
                                      <p:cBhvr>
                                        <p:cTn id="54" dur="400" fill="hold"/>
                                        <p:tgtEl>
                                          <p:spTgt spid="1867786"/>
                                        </p:tgtEl>
                                        <p:attrNameLst>
                                          <p:attrName>ppt_x</p:attrName>
                                        </p:attrNameLst>
                                      </p:cBhvr>
                                      <p:tavLst>
                                        <p:tav tm="0">
                                          <p:val>
                                            <p:strVal val="#ppt_x"/>
                                          </p:val>
                                        </p:tav>
                                        <p:tav tm="100000">
                                          <p:val>
                                            <p:strVal val="#ppt_x"/>
                                          </p:val>
                                        </p:tav>
                                      </p:tavLst>
                                    </p:anim>
                                    <p:anim calcmode="lin" valueType="num">
                                      <p:cBhvr>
                                        <p:cTn id="55" dur="400" fill="hold"/>
                                        <p:tgtEl>
                                          <p:spTgt spid="1867786"/>
                                        </p:tgtEl>
                                        <p:attrNameLst>
                                          <p:attrName>ppt_y</p:attrName>
                                        </p:attrNameLst>
                                      </p:cBhvr>
                                      <p:tavLst>
                                        <p:tav tm="0">
                                          <p:val>
                                            <p:strVal val="#ppt_y+0.31"/>
                                          </p:val>
                                        </p:tav>
                                        <p:tav tm="100000">
                                          <p:val>
                                            <p:strVal val="#ppt_y+0.31"/>
                                          </p:val>
                                        </p:tav>
                                      </p:tavLst>
                                    </p:anim>
                                    <p:anim calcmode="lin" valueType="num">
                                      <p:cBhvr>
                                        <p:cTn id="56" dur="600" decel="50000" fill="hold">
                                          <p:stCondLst>
                                            <p:cond delay="400"/>
                                          </p:stCondLst>
                                        </p:cTn>
                                        <p:tgtEl>
                                          <p:spTgt spid="18677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7" dur="600" decel="50000" fill="hold">
                                          <p:stCondLst>
                                            <p:cond delay="400"/>
                                          </p:stCondLst>
                                        </p:cTn>
                                        <p:tgtEl>
                                          <p:spTgt spid="18677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0" grpId="0" build="p"/>
      <p:bldP spid="1867781" grpId="0" build="p"/>
      <p:bldP spid="1867782" grpId="0"/>
      <p:bldP spid="1867783" grpId="0"/>
      <p:bldP spid="1867784" grpId="0" animBg="1"/>
      <p:bldP spid="1867785" grpId="0"/>
      <p:bldP spid="1867786" grpId="0"/>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1867779" name="Rectangle 3"/>
          <p:cNvSpPr>
            <a:spLocks noGrp="1" noChangeArrowheads="1"/>
          </p:cNvSpPr>
          <p:nvPr>
            <p:ph type="title"/>
          </p:nvPr>
        </p:nvSpPr>
        <p:spPr>
          <a:xfrm>
            <a:off x="1066800" y="304800"/>
            <a:ext cx="7848600" cy="1143000"/>
          </a:xfrm>
          <a:effectLst>
            <a:outerShdw blurRad="63500" dist="107763" dir="2700000" algn="ctr" rotWithShape="0">
              <a:srgbClr val="000000">
                <a:alpha val="74998"/>
              </a:srgbClr>
            </a:outerShdw>
          </a:effectLst>
        </p:spPr>
        <p:txBody>
          <a:bodyPr/>
          <a:lstStyle/>
          <a:p>
            <a:pPr>
              <a:defRPr/>
            </a:pPr>
            <a:r>
              <a:rPr lang="en-US" b="1" dirty="0">
                <a:solidFill>
                  <a:schemeClr val="tx1"/>
                </a:solidFill>
                <a:effectLst>
                  <a:glow rad="101600">
                    <a:srgbClr val="000000">
                      <a:alpha val="75000"/>
                    </a:srgbClr>
                  </a:glow>
                </a:effectLst>
                <a:latin typeface="Arial" charset="0"/>
                <a:ea typeface="ＭＳ Ｐゴシック" charset="0"/>
                <a:cs typeface="ＭＳ Ｐゴシック" charset="0"/>
              </a:rPr>
              <a:t>The Kingdom of God:</a:t>
            </a:r>
            <a:br>
              <a:rPr lang="en-US" b="1" dirty="0">
                <a:solidFill>
                  <a:schemeClr val="tx1"/>
                </a:solidFill>
                <a:effectLst>
                  <a:glow rad="101600">
                    <a:srgbClr val="000000">
                      <a:alpha val="75000"/>
                    </a:srgbClr>
                  </a:glow>
                </a:effectLst>
                <a:latin typeface="Arial" charset="0"/>
                <a:ea typeface="ＭＳ Ｐゴシック" charset="0"/>
                <a:cs typeface="ＭＳ Ｐゴシック" charset="0"/>
              </a:rPr>
            </a:br>
            <a:r>
              <a:rPr lang="en-US" sz="3200" b="1" dirty="0">
                <a:effectLst>
                  <a:glow rad="101600">
                    <a:srgbClr val="000000">
                      <a:alpha val="75000"/>
                    </a:srgbClr>
                  </a:glow>
                </a:effectLst>
                <a:latin typeface="Arial" charset="0"/>
                <a:ea typeface="ＭＳ Ｐゴシック" charset="0"/>
                <a:cs typeface="ＭＳ Ｐゴシック" charset="0"/>
              </a:rPr>
              <a:t>The Bible's All-Encompassing Theme</a:t>
            </a:r>
          </a:p>
        </p:txBody>
      </p:sp>
      <p:sp>
        <p:nvSpPr>
          <p:cNvPr id="1867780" name="Rectangle 4"/>
          <p:cNvSpPr>
            <a:spLocks noGrp="1" noChangeArrowheads="1"/>
          </p:cNvSpPr>
          <p:nvPr>
            <p:ph type="body" sz="half" idx="1"/>
          </p:nvPr>
        </p:nvSpPr>
        <p:spPr>
          <a:xfrm>
            <a:off x="228600" y="1676400"/>
            <a:ext cx="4495800" cy="3886200"/>
          </a:xfrm>
        </p:spPr>
        <p:txBody>
          <a:bodyPr/>
          <a:lstStyle/>
          <a:p>
            <a:pPr marL="66675" indent="-66675">
              <a:lnSpc>
                <a:spcPct val="80000"/>
              </a:lnSpc>
              <a:buFont typeface="Monotype Sorts" charset="0"/>
              <a:buNone/>
            </a:pPr>
            <a:r>
              <a:rPr lang="en-US" altLang="zh-CN" sz="2000" b="1" dirty="0">
                <a:solidFill>
                  <a:srgbClr val="FFCD1E"/>
                </a:solidFill>
                <a:effectLst>
                  <a:glow rad="101600">
                    <a:schemeClr val="accent4">
                      <a:lumMod val="25000"/>
                      <a:alpha val="75000"/>
                    </a:schemeClr>
                  </a:glow>
                </a:effectLst>
                <a:latin typeface="Arial" charset="0"/>
                <a:ea typeface="SimSun" charset="0"/>
                <a:cs typeface="SimSun" charset="0"/>
              </a:rPr>
              <a:t>Genesis 1:26-28</a:t>
            </a:r>
          </a:p>
          <a:p>
            <a:pPr marL="66675" indent="-66675">
              <a:lnSpc>
                <a:spcPct val="80000"/>
              </a:lnSpc>
              <a:buFont typeface="Monotype Sorts" charset="0"/>
              <a:buNone/>
            </a:pPr>
            <a:endParaRPr lang="en-US" altLang="zh-CN" sz="2000" b="1" dirty="0">
              <a:effectLst>
                <a:glow rad="190500">
                  <a:schemeClr val="accent4">
                    <a:lumMod val="25000"/>
                    <a:alpha val="75000"/>
                  </a:schemeClr>
                </a:glow>
              </a:effectLst>
              <a:latin typeface="Arial" charset="0"/>
              <a:ea typeface="SimSun" charset="0"/>
              <a:cs typeface="SimSun" charset="0"/>
            </a:endParaRPr>
          </a:p>
          <a:p>
            <a:pPr marL="66675" indent="-66675">
              <a:lnSpc>
                <a:spcPct val="80000"/>
              </a:lnSpc>
              <a:buFont typeface="Monotype Sorts" charset="0"/>
              <a:buNone/>
            </a:pPr>
            <a:r>
              <a:rPr lang="en-US" altLang="zh-CN" sz="2000" b="1" dirty="0">
                <a:effectLst>
                  <a:glow rad="190500">
                    <a:schemeClr val="accent4">
                      <a:lumMod val="25000"/>
                      <a:alpha val="75000"/>
                    </a:schemeClr>
                  </a:glow>
                </a:effectLst>
                <a:latin typeface="Arial" charset="0"/>
                <a:ea typeface="SimSun" charset="0"/>
                <a:cs typeface="SimSun" charset="0"/>
              </a:rPr>
              <a:t>“Then God said, 'Let us make man in our image, in our likeness, and let them </a:t>
            </a:r>
            <a:r>
              <a:rPr lang="en-US" altLang="zh-CN" sz="2000" b="1" dirty="0">
                <a:solidFill>
                  <a:schemeClr val="tx2"/>
                </a:solidFill>
                <a:effectLst>
                  <a:glow rad="190500">
                    <a:schemeClr val="accent4">
                      <a:lumMod val="25000"/>
                      <a:alpha val="75000"/>
                    </a:schemeClr>
                  </a:glow>
                </a:effectLst>
                <a:latin typeface="Arial" charset="0"/>
                <a:ea typeface="SimSun" charset="0"/>
                <a:cs typeface="SimSun" charset="0"/>
              </a:rPr>
              <a:t>rule</a:t>
            </a:r>
            <a:r>
              <a:rPr lang="en-US" altLang="zh-CN" sz="2000" b="1" dirty="0">
                <a:effectLst>
                  <a:glow rad="190500">
                    <a:schemeClr val="accent4">
                      <a:lumMod val="25000"/>
                      <a:alpha val="75000"/>
                    </a:schemeClr>
                  </a:glow>
                </a:effectLst>
                <a:latin typeface="Arial" charset="0"/>
                <a:ea typeface="SimSun" charset="0"/>
                <a:cs typeface="SimSun" charset="0"/>
              </a:rPr>
              <a:t> over the fish … birds … livestock … all the earth, and over all the creatures that move along the ground…'  God blessed them and said to them, 'Be fruitful and increase in number; fill the earth and </a:t>
            </a:r>
            <a:r>
              <a:rPr lang="en-US" altLang="zh-CN" sz="2000" b="1" dirty="0">
                <a:solidFill>
                  <a:schemeClr val="tx2"/>
                </a:solidFill>
                <a:effectLst>
                  <a:glow rad="190500">
                    <a:schemeClr val="accent4">
                      <a:lumMod val="25000"/>
                      <a:alpha val="75000"/>
                    </a:schemeClr>
                  </a:glow>
                </a:effectLst>
                <a:latin typeface="Arial" charset="0"/>
                <a:ea typeface="SimSun" charset="0"/>
                <a:cs typeface="SimSun" charset="0"/>
              </a:rPr>
              <a:t>subdue</a:t>
            </a:r>
            <a:r>
              <a:rPr lang="en-US" altLang="zh-CN" sz="2000" b="1" dirty="0">
                <a:effectLst>
                  <a:glow rad="190500">
                    <a:schemeClr val="accent4">
                      <a:lumMod val="25000"/>
                      <a:alpha val="75000"/>
                    </a:schemeClr>
                  </a:glow>
                </a:effectLst>
                <a:latin typeface="Arial" charset="0"/>
                <a:ea typeface="SimSun" charset="0"/>
                <a:cs typeface="SimSun" charset="0"/>
              </a:rPr>
              <a:t> it.  </a:t>
            </a:r>
            <a:r>
              <a:rPr lang="en-US" altLang="zh-CN" sz="2000" b="1" dirty="0">
                <a:solidFill>
                  <a:schemeClr val="tx2"/>
                </a:solidFill>
                <a:effectLst>
                  <a:glow rad="190500">
                    <a:schemeClr val="accent4">
                      <a:lumMod val="25000"/>
                      <a:alpha val="75000"/>
                    </a:schemeClr>
                  </a:glow>
                </a:effectLst>
                <a:latin typeface="Arial" charset="0"/>
                <a:ea typeface="SimSun" charset="0"/>
                <a:cs typeface="SimSun" charset="0"/>
              </a:rPr>
              <a:t>Rule</a:t>
            </a:r>
            <a:r>
              <a:rPr lang="en-US" altLang="zh-CN" sz="2000" b="1" dirty="0">
                <a:effectLst>
                  <a:glow rad="190500">
                    <a:schemeClr val="accent4">
                      <a:lumMod val="25000"/>
                      <a:alpha val="75000"/>
                    </a:schemeClr>
                  </a:glow>
                </a:effectLst>
                <a:latin typeface="Arial" charset="0"/>
                <a:ea typeface="SimSun" charset="0"/>
                <a:cs typeface="SimSun" charset="0"/>
              </a:rPr>
              <a:t> over the fish of the sea and the birds of the air and over every living creature that moves on the ground.'” </a:t>
            </a:r>
            <a:endParaRPr lang="en-US" sz="2000" b="1" dirty="0">
              <a:effectLst>
                <a:glow rad="190500">
                  <a:schemeClr val="accent4">
                    <a:lumMod val="25000"/>
                    <a:alpha val="75000"/>
                  </a:schemeClr>
                </a:glow>
              </a:effectLst>
              <a:latin typeface="Arial" charset="0"/>
              <a:ea typeface="ＭＳ Ｐゴシック" charset="0"/>
              <a:cs typeface="ＭＳ Ｐゴシック" charset="0"/>
            </a:endParaRPr>
          </a:p>
        </p:txBody>
      </p:sp>
      <p:sp>
        <p:nvSpPr>
          <p:cNvPr id="1867782"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charset="0"/>
                <a:ea typeface="ＭＳ Ｐゴシック" charset="0"/>
              </a:rPr>
              <a:t>Command</a:t>
            </a:r>
          </a:p>
        </p:txBody>
      </p:sp>
      <p:sp>
        <p:nvSpPr>
          <p:cNvPr id="1867783" name="Text Box 7"/>
          <p:cNvSpPr txBox="1">
            <a:spLocks noChangeArrowheads="1"/>
          </p:cNvSpPr>
          <p:nvPr/>
        </p:nvSpPr>
        <p:spPr bwMode="auto">
          <a:xfrm>
            <a:off x="6248400" y="6096000"/>
            <a:ext cx="2500064"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99CC"/>
                </a:solidFill>
                <a:effectLst>
                  <a:glow rad="101600">
                    <a:srgbClr val="DADADA">
                      <a:lumMod val="25000"/>
                      <a:alpha val="75000"/>
                    </a:srgbClr>
                  </a:glow>
                </a:effectLst>
                <a:uLnTx/>
                <a:uFillTx/>
                <a:latin typeface="Arial" charset="0"/>
                <a:ea typeface="ＭＳ Ｐゴシック" charset="0"/>
              </a:rPr>
              <a:t>Fulfillment</a:t>
            </a:r>
          </a:p>
        </p:txBody>
      </p:sp>
      <p:sp>
        <p:nvSpPr>
          <p:cNvPr id="1867784"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1270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67785" name="Text Box 9"/>
          <p:cNvSpPr txBox="1">
            <a:spLocks noChangeArrowheads="1"/>
          </p:cNvSpPr>
          <p:nvPr/>
        </p:nvSpPr>
        <p:spPr bwMode="auto">
          <a:xfrm>
            <a:off x="0" y="5410200"/>
            <a:ext cx="88392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glow rad="101600">
                    <a:srgbClr val="DADADA">
                      <a:lumMod val="25000"/>
                      <a:alpha val="75000"/>
                    </a:srgbClr>
                  </a:glow>
                </a:effectLst>
                <a:uLnTx/>
                <a:uFillTx/>
                <a:latin typeface="Arial" charset="0"/>
                <a:ea typeface="ＭＳ Ｐゴシック" charset="0"/>
              </a:rPr>
              <a:t>The Bible</a:t>
            </a:r>
            <a:r>
              <a:rPr kumimoji="0" lang="en-US" altLang="ja-JP" sz="2800" b="1" i="0" u="none" strike="noStrike" kern="1200" cap="none" spc="0" normalizeH="0" baseline="0" noProof="0" dirty="0">
                <a:ln>
                  <a:noFill/>
                </a:ln>
                <a:solidFill>
                  <a:srgbClr val="FFFF00"/>
                </a:solidFill>
                <a:effectLst>
                  <a:glow rad="101600">
                    <a:srgbClr val="DADADA">
                      <a:lumMod val="25000"/>
                      <a:alpha val="75000"/>
                    </a:srgbClr>
                  </a:glow>
                </a:effectLst>
                <a:uLnTx/>
                <a:uFillTx/>
                <a:latin typeface="Arial" charset="0"/>
                <a:ea typeface="ＭＳ Ｐゴシック" charset="0"/>
              </a:rPr>
              <a:t>'s Theme: God extends His rule to man</a:t>
            </a:r>
            <a:endParaRPr kumimoji="0" lang="en-US" sz="2800" b="1" i="0" u="none" strike="noStrike" kern="1200" cap="none" spc="0" normalizeH="0" baseline="0" noProof="0" dirty="0">
              <a:ln>
                <a:noFill/>
              </a:ln>
              <a:solidFill>
                <a:srgbClr val="FFFF00"/>
              </a:solidFill>
              <a:effectLst>
                <a:glow rad="101600">
                  <a:srgbClr val="DADADA">
                    <a:lumMod val="25000"/>
                    <a:alpha val="75000"/>
                  </a:srgbClr>
                </a:glow>
              </a:effectLst>
              <a:uLnTx/>
              <a:uFillTx/>
              <a:latin typeface="Arial" charset="0"/>
              <a:ea typeface="ＭＳ Ｐゴシック" charset="0"/>
            </a:endParaRPr>
          </a:p>
        </p:txBody>
      </p:sp>
      <p:sp>
        <p:nvSpPr>
          <p:cNvPr id="1867786" name="Text Box 10"/>
          <p:cNvSpPr txBox="1">
            <a:spLocks noChangeArrowheads="1"/>
          </p:cNvSpPr>
          <p:nvPr/>
        </p:nvSpPr>
        <p:spPr bwMode="auto">
          <a:xfrm>
            <a:off x="3048000" y="60198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charset="0"/>
                <a:ea typeface="ＭＳ Ｐゴシック" charset="0"/>
              </a:rPr>
              <a:t>Covenants</a:t>
            </a:r>
          </a:p>
        </p:txBody>
      </p:sp>
      <p:sp>
        <p:nvSpPr>
          <p:cNvPr id="2" name="Content Placeholder 1"/>
          <p:cNvSpPr>
            <a:spLocks noGrp="1"/>
          </p:cNvSpPr>
          <p:nvPr>
            <p:ph sz="half" idx="2"/>
          </p:nvPr>
        </p:nvSpPr>
        <p:spPr>
          <a:xfrm>
            <a:off x="4914900" y="1676400"/>
            <a:ext cx="4100264" cy="3567113"/>
          </a:xfrm>
          <a:noFill/>
          <a:ln>
            <a:noFill/>
          </a:ln>
        </p:spPr>
        <p:txBody>
          <a:bodyPr vert="horz" wrap="square" lIns="90488" tIns="44450" rIns="90488" bIns="44450" numCol="1" anchor="t" anchorCtr="0" compatLnSpc="1">
            <a:prstTxWarp prst="textNoShape">
              <a:avLst/>
            </a:prstTxWarp>
          </a:bodyPr>
          <a:lstStyle/>
          <a:p>
            <a:pPr marL="66675" indent="-66675">
              <a:lnSpc>
                <a:spcPct val="80000"/>
              </a:lnSpc>
              <a:buNone/>
            </a:pPr>
            <a:r>
              <a:rPr lang="en-US" altLang="zh-CN" sz="2000" b="1" dirty="0">
                <a:solidFill>
                  <a:srgbClr val="FFCD1E"/>
                </a:solidFill>
                <a:effectLst>
                  <a:glow rad="101600">
                    <a:schemeClr val="accent4">
                      <a:lumMod val="25000"/>
                      <a:alpha val="75000"/>
                    </a:schemeClr>
                  </a:glow>
                </a:effectLst>
                <a:latin typeface="Arial" charset="0"/>
                <a:ea typeface="SimSun" charset="0"/>
              </a:rPr>
              <a:t>Revelation 5:9-10 NIV</a:t>
            </a:r>
          </a:p>
          <a:p>
            <a:pPr marL="66675" indent="-66675">
              <a:lnSpc>
                <a:spcPct val="80000"/>
              </a:lnSpc>
              <a:buNone/>
            </a:pPr>
            <a:endParaRPr lang="en-US" sz="2000" b="1" dirty="0">
              <a:effectLst>
                <a:glow rad="101600">
                  <a:schemeClr val="accent4">
                    <a:lumMod val="25000"/>
                    <a:alpha val="75000"/>
                  </a:schemeClr>
                </a:glow>
              </a:effectLst>
              <a:latin typeface="Arial" charset="0"/>
              <a:ea typeface="SimSun" charset="0"/>
            </a:endParaRPr>
          </a:p>
          <a:p>
            <a:pPr marL="66675" indent="-66675">
              <a:lnSpc>
                <a:spcPct val="80000"/>
              </a:lnSpc>
              <a:buNone/>
            </a:pPr>
            <a:r>
              <a:rPr lang="en-SG" sz="2000" b="1" dirty="0">
                <a:effectLst>
                  <a:glow rad="101600">
                    <a:schemeClr val="accent4">
                      <a:lumMod val="25000"/>
                      <a:alpha val="75000"/>
                    </a:schemeClr>
                  </a:glow>
                </a:effectLst>
                <a:latin typeface="Arial" charset="0"/>
                <a:ea typeface="SimSun" charset="0"/>
              </a:rPr>
              <a:t>“And they sang a new song: </a:t>
            </a:r>
            <a:br>
              <a:rPr lang="en-SG" sz="2000" b="1" dirty="0">
                <a:effectLst>
                  <a:glow rad="101600">
                    <a:schemeClr val="accent4">
                      <a:lumMod val="25000"/>
                      <a:alpha val="75000"/>
                    </a:schemeClr>
                  </a:glow>
                </a:effectLst>
                <a:latin typeface="Arial" charset="0"/>
                <a:ea typeface="SimSun" charset="0"/>
              </a:rPr>
            </a:br>
            <a:r>
              <a:rPr lang="en-SG" sz="2000" b="1" dirty="0">
                <a:effectLst>
                  <a:glow rad="101600">
                    <a:schemeClr val="accent4">
                      <a:lumMod val="25000"/>
                      <a:alpha val="75000"/>
                    </a:schemeClr>
                  </a:glow>
                </a:effectLst>
                <a:latin typeface="Arial" charset="0"/>
                <a:ea typeface="SimSun" charset="0"/>
              </a:rPr>
              <a:t>'You are worthy to take the scroll and to open its seals, because you were slain, and with your blood you purchased men for God from every tribe and language and people and nation. You have made them to be a kingdom and priests to serve our God, and </a:t>
            </a:r>
            <a:r>
              <a:rPr lang="en-SG" sz="2000" b="1" dirty="0">
                <a:solidFill>
                  <a:srgbClr val="FFFF00"/>
                </a:solidFill>
                <a:effectLst>
                  <a:glow rad="101600">
                    <a:schemeClr val="accent4">
                      <a:lumMod val="25000"/>
                      <a:alpha val="75000"/>
                    </a:schemeClr>
                  </a:glow>
                </a:effectLst>
                <a:latin typeface="Arial" charset="0"/>
                <a:ea typeface="SimSun" charset="0"/>
              </a:rPr>
              <a:t>they will reign on the earth</a:t>
            </a:r>
            <a:r>
              <a:rPr lang="en-SG" sz="2000" b="1" dirty="0">
                <a:effectLst>
                  <a:glow rad="101600">
                    <a:schemeClr val="accent4">
                      <a:lumMod val="25000"/>
                      <a:alpha val="75000"/>
                    </a:schemeClr>
                  </a:glow>
                </a:effectLst>
                <a:latin typeface="Arial" charset="0"/>
                <a:ea typeface="SimSun" charset="0"/>
              </a:rPr>
              <a:t>.”</a:t>
            </a:r>
          </a:p>
        </p:txBody>
      </p:sp>
    </p:spTree>
    <p:extLst>
      <p:ext uri="{BB962C8B-B14F-4D97-AF65-F5344CB8AC3E}">
        <p14:creationId xmlns:p14="http://schemas.microsoft.com/office/powerpoint/2010/main" val="17245544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67780">
                                            <p:txEl>
                                              <p:pRg st="0" end="0"/>
                                            </p:txEl>
                                          </p:spTgt>
                                        </p:tgtEl>
                                        <p:attrNameLst>
                                          <p:attrName>style.visibility</p:attrName>
                                        </p:attrNameLst>
                                      </p:cBhvr>
                                      <p:to>
                                        <p:strVal val="visible"/>
                                      </p:to>
                                    </p:set>
                                    <p:animEffect transition="in" filter="dissolve">
                                      <p:cBhvr>
                                        <p:cTn id="7" dur="500"/>
                                        <p:tgtEl>
                                          <p:spTgt spid="186778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67780">
                                            <p:txEl>
                                              <p:pRg st="2" end="2"/>
                                            </p:txEl>
                                          </p:spTgt>
                                        </p:tgtEl>
                                        <p:attrNameLst>
                                          <p:attrName>style.visibility</p:attrName>
                                        </p:attrNameLst>
                                      </p:cBhvr>
                                      <p:to>
                                        <p:strVal val="visible"/>
                                      </p:to>
                                    </p:set>
                                    <p:animEffect transition="in" filter="dissolve">
                                      <p:cBhvr>
                                        <p:cTn id="10" dur="500"/>
                                        <p:tgtEl>
                                          <p:spTgt spid="1867780">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anim calcmode="lin" valueType="num">
                                      <p:cBhvr additive="base">
                                        <p:cTn id="15"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867785"/>
                                        </p:tgtEl>
                                        <p:attrNameLst>
                                          <p:attrName>style.visibility</p:attrName>
                                        </p:attrNameLst>
                                      </p:cBhvr>
                                      <p:to>
                                        <p:strVal val="visible"/>
                                      </p:to>
                                    </p:set>
                                    <p:animEffect transition="in" filter="fade">
                                      <p:cBhvr>
                                        <p:cTn id="25" dur="100"/>
                                        <p:tgtEl>
                                          <p:spTgt spid="1867785"/>
                                        </p:tgtEl>
                                      </p:cBhvr>
                                    </p:animEffect>
                                    <p:anim calcmode="lin" valueType="num">
                                      <p:cBhvr>
                                        <p:cTn id="26" dur="400" fill="hold"/>
                                        <p:tgtEl>
                                          <p:spTgt spid="1867785"/>
                                        </p:tgtEl>
                                        <p:attrNameLst>
                                          <p:attrName>ppt_x</p:attrName>
                                        </p:attrNameLst>
                                      </p:cBhvr>
                                      <p:tavLst>
                                        <p:tav tm="0">
                                          <p:val>
                                            <p:strVal val="#ppt_x"/>
                                          </p:val>
                                        </p:tav>
                                        <p:tav tm="100000">
                                          <p:val>
                                            <p:strVal val="#ppt_x"/>
                                          </p:val>
                                        </p:tav>
                                      </p:tavLst>
                                    </p:anim>
                                    <p:anim calcmode="lin" valueType="num">
                                      <p:cBhvr>
                                        <p:cTn id="27" dur="400" fill="hold"/>
                                        <p:tgtEl>
                                          <p:spTgt spid="1867785"/>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8677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8677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867782"/>
                                        </p:tgtEl>
                                        <p:attrNameLst>
                                          <p:attrName>style.visibility</p:attrName>
                                        </p:attrNameLst>
                                      </p:cBhvr>
                                      <p:to>
                                        <p:strVal val="visible"/>
                                      </p:to>
                                    </p:set>
                                    <p:animEffect transition="in" filter="fade">
                                      <p:cBhvr>
                                        <p:cTn id="34" dur="100"/>
                                        <p:tgtEl>
                                          <p:spTgt spid="1867782"/>
                                        </p:tgtEl>
                                      </p:cBhvr>
                                    </p:animEffect>
                                    <p:anim calcmode="lin" valueType="num">
                                      <p:cBhvr>
                                        <p:cTn id="35" dur="400" fill="hold"/>
                                        <p:tgtEl>
                                          <p:spTgt spid="1867782"/>
                                        </p:tgtEl>
                                        <p:attrNameLst>
                                          <p:attrName>ppt_x</p:attrName>
                                        </p:attrNameLst>
                                      </p:cBhvr>
                                      <p:tavLst>
                                        <p:tav tm="0">
                                          <p:val>
                                            <p:strVal val="#ppt_x"/>
                                          </p:val>
                                        </p:tav>
                                        <p:tav tm="100000">
                                          <p:val>
                                            <p:strVal val="#ppt_x"/>
                                          </p:val>
                                        </p:tav>
                                      </p:tavLst>
                                    </p:anim>
                                    <p:anim calcmode="lin" valueType="num">
                                      <p:cBhvr>
                                        <p:cTn id="36" dur="400" fill="hold"/>
                                        <p:tgtEl>
                                          <p:spTgt spid="1867782"/>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86778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86778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1867783"/>
                                        </p:tgtEl>
                                        <p:attrNameLst>
                                          <p:attrName>style.visibility</p:attrName>
                                        </p:attrNameLst>
                                      </p:cBhvr>
                                      <p:to>
                                        <p:strVal val="visible"/>
                                      </p:to>
                                    </p:set>
                                    <p:animEffect transition="in" filter="fade">
                                      <p:cBhvr>
                                        <p:cTn id="43" dur="100"/>
                                        <p:tgtEl>
                                          <p:spTgt spid="1867783"/>
                                        </p:tgtEl>
                                      </p:cBhvr>
                                    </p:animEffect>
                                    <p:anim calcmode="lin" valueType="num">
                                      <p:cBhvr>
                                        <p:cTn id="44" dur="400" fill="hold"/>
                                        <p:tgtEl>
                                          <p:spTgt spid="1867783"/>
                                        </p:tgtEl>
                                        <p:attrNameLst>
                                          <p:attrName>ppt_x</p:attrName>
                                        </p:attrNameLst>
                                      </p:cBhvr>
                                      <p:tavLst>
                                        <p:tav tm="0">
                                          <p:val>
                                            <p:strVal val="#ppt_x"/>
                                          </p:val>
                                        </p:tav>
                                        <p:tav tm="100000">
                                          <p:val>
                                            <p:strVal val="#ppt_x"/>
                                          </p:val>
                                        </p:tav>
                                      </p:tavLst>
                                    </p:anim>
                                    <p:anim calcmode="lin" valueType="num">
                                      <p:cBhvr>
                                        <p:cTn id="45" dur="400" fill="hold"/>
                                        <p:tgtEl>
                                          <p:spTgt spid="1867783"/>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18677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18677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867784"/>
                                        </p:tgtEl>
                                        <p:attrNameLst>
                                          <p:attrName>style.visibility</p:attrName>
                                        </p:attrNameLst>
                                      </p:cBhvr>
                                      <p:to>
                                        <p:strVal val="visible"/>
                                      </p:to>
                                    </p:set>
                                    <p:animEffect transition="in" filter="wipe(left)">
                                      <p:cBhvr>
                                        <p:cTn id="52" dur="3000"/>
                                        <p:tgtEl>
                                          <p:spTgt spid="1867784"/>
                                        </p:tgtEl>
                                      </p:cBhvr>
                                    </p:animEffect>
                                  </p:childTnLst>
                                </p:cTn>
                              </p:par>
                              <p:par>
                                <p:cTn id="53" presetID="43" presetClass="entr" presetSubtype="0" fill="hold" grpId="0" nodeType="withEffect">
                                  <p:stCondLst>
                                    <p:cond delay="0"/>
                                  </p:stCondLst>
                                  <p:childTnLst>
                                    <p:set>
                                      <p:cBhvr>
                                        <p:cTn id="54" dur="1" fill="hold">
                                          <p:stCondLst>
                                            <p:cond delay="0"/>
                                          </p:stCondLst>
                                        </p:cTn>
                                        <p:tgtEl>
                                          <p:spTgt spid="1867786"/>
                                        </p:tgtEl>
                                        <p:attrNameLst>
                                          <p:attrName>style.visibility</p:attrName>
                                        </p:attrNameLst>
                                      </p:cBhvr>
                                      <p:to>
                                        <p:strVal val="visible"/>
                                      </p:to>
                                    </p:set>
                                    <p:animEffect transition="in" filter="fade">
                                      <p:cBhvr>
                                        <p:cTn id="55" dur="100"/>
                                        <p:tgtEl>
                                          <p:spTgt spid="1867786"/>
                                        </p:tgtEl>
                                      </p:cBhvr>
                                    </p:animEffect>
                                    <p:anim calcmode="lin" valueType="num">
                                      <p:cBhvr>
                                        <p:cTn id="56" dur="400" fill="hold"/>
                                        <p:tgtEl>
                                          <p:spTgt spid="1867786"/>
                                        </p:tgtEl>
                                        <p:attrNameLst>
                                          <p:attrName>ppt_x</p:attrName>
                                        </p:attrNameLst>
                                      </p:cBhvr>
                                      <p:tavLst>
                                        <p:tav tm="0">
                                          <p:val>
                                            <p:strVal val="#ppt_x"/>
                                          </p:val>
                                        </p:tav>
                                        <p:tav tm="100000">
                                          <p:val>
                                            <p:strVal val="#ppt_x"/>
                                          </p:val>
                                        </p:tav>
                                      </p:tavLst>
                                    </p:anim>
                                    <p:anim calcmode="lin" valueType="num">
                                      <p:cBhvr>
                                        <p:cTn id="57" dur="400" fill="hold"/>
                                        <p:tgtEl>
                                          <p:spTgt spid="1867786"/>
                                        </p:tgtEl>
                                        <p:attrNameLst>
                                          <p:attrName>ppt_y</p:attrName>
                                        </p:attrNameLst>
                                      </p:cBhvr>
                                      <p:tavLst>
                                        <p:tav tm="0">
                                          <p:val>
                                            <p:strVal val="#ppt_y+0.31"/>
                                          </p:val>
                                        </p:tav>
                                        <p:tav tm="100000">
                                          <p:val>
                                            <p:strVal val="#ppt_y+0.31"/>
                                          </p:val>
                                        </p:tav>
                                      </p:tavLst>
                                    </p:anim>
                                    <p:anim calcmode="lin" valueType="num">
                                      <p:cBhvr>
                                        <p:cTn id="58" dur="600" decel="50000" fill="hold">
                                          <p:stCondLst>
                                            <p:cond delay="400"/>
                                          </p:stCondLst>
                                        </p:cTn>
                                        <p:tgtEl>
                                          <p:spTgt spid="18677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9" dur="600" decel="50000" fill="hold">
                                          <p:stCondLst>
                                            <p:cond delay="400"/>
                                          </p:stCondLst>
                                        </p:cTn>
                                        <p:tgtEl>
                                          <p:spTgt spid="18677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0" grpId="0" build="p"/>
      <p:bldP spid="1867782" grpId="0"/>
      <p:bldP spid="1867783" grpId="0"/>
      <p:bldP spid="1867784" grpId="0" animBg="1"/>
      <p:bldP spid="1867785" grpId="0"/>
      <p:bldP spid="1867786" grpId="0"/>
      <p:bldP spid="2" grpId="0" uiExpand="1" build="p"/>
    </p:bldLst>
  </p:timing>
</p:sld>
</file>

<file path=ppt/slides/slide18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152400" y="0"/>
            <a:ext cx="8686800" cy="1143000"/>
          </a:xfrm>
          <a:effectLst>
            <a:outerShdw blurRad="63500" dist="107763" dir="18900000" algn="ctr" rotWithShape="0">
              <a:srgbClr val="000000">
                <a:alpha val="74998"/>
              </a:srgbClr>
            </a:outerShdw>
          </a:effectLst>
        </p:spPr>
        <p:txBody>
          <a:bodyPr/>
          <a:lstStyle/>
          <a:p>
            <a:pPr>
              <a:defRPr/>
            </a:pPr>
            <a:r>
              <a:rPr lang="en-US" b="1" dirty="0">
                <a:solidFill>
                  <a:srgbClr val="A2F0FF"/>
                </a:solidFill>
                <a:effectLst>
                  <a:glow rad="152400">
                    <a:srgbClr val="000000">
                      <a:alpha val="75000"/>
                    </a:srgbClr>
                  </a:glow>
                </a:effectLst>
                <a:latin typeface="Arial" charset="0"/>
                <a:ea typeface="SimSun" charset="0"/>
                <a:cs typeface="SimSun" charset="0"/>
              </a:rPr>
              <a:t>God's Rule – </a:t>
            </a:r>
            <a:r>
              <a:rPr lang="en-US" b="1" dirty="0">
                <a:solidFill>
                  <a:schemeClr val="tx1"/>
                </a:solidFill>
                <a:effectLst>
                  <a:glow rad="152400">
                    <a:srgbClr val="000000">
                      <a:alpha val="75000"/>
                    </a:srgbClr>
                  </a:glow>
                </a:effectLst>
                <a:latin typeface="Arial" charset="0"/>
                <a:ea typeface="SimSun" charset="0"/>
                <a:cs typeface="SimSun" charset="0"/>
              </a:rPr>
              <a:t>Theme of the OT</a:t>
            </a:r>
            <a:endParaRPr lang="en-US" b="1" dirty="0">
              <a:solidFill>
                <a:schemeClr val="tx1"/>
              </a:solidFill>
              <a:effectLst>
                <a:glow rad="152400">
                  <a:srgbClr val="000000">
                    <a:alpha val="75000"/>
                  </a:srgbClr>
                </a:glow>
              </a:effectLst>
              <a:latin typeface="Arial" charset="0"/>
              <a:ea typeface="ＭＳ Ｐゴシック" charset="0"/>
              <a:cs typeface="ＭＳ Ｐゴシック" charset="0"/>
            </a:endParaRPr>
          </a:p>
        </p:txBody>
      </p:sp>
      <p:sp>
        <p:nvSpPr>
          <p:cNvPr id="1871878" name="Rectangle 6"/>
          <p:cNvSpPr>
            <a:spLocks noChangeArrowheads="1"/>
          </p:cNvSpPr>
          <p:nvPr/>
        </p:nvSpPr>
        <p:spPr bwMode="auto">
          <a:xfrm>
            <a:off x="228600" y="3124200"/>
            <a:ext cx="8915400" cy="51816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lstStyle/>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mandated in Eden	 but lost in the Fall </a:t>
            </a:r>
          </a:p>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and accomplished	by redeeming man </a:t>
            </a:r>
          </a:p>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through Israel as	a kingdom of priests </a:t>
            </a:r>
          </a:p>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and ultimately	through the Messiah </a:t>
            </a:r>
          </a:p>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who will reign as	Savior and King </a:t>
            </a:r>
          </a:p>
          <a:p>
            <a:pPr marL="12700" marR="0" lvl="0" indent="-12700" algn="l" defTabSz="457200" rtl="0" eaLnBrk="1" fontAlgn="auto" latinLnBrk="0" hangingPunct="1">
              <a:lnSpc>
                <a:spcPct val="80000"/>
              </a:lnSpc>
              <a:spcBef>
                <a:spcPct val="20000"/>
              </a:spcBef>
              <a:spcAft>
                <a:spcPts val="0"/>
              </a:spcAft>
              <a:buClr>
                <a:srgbClr val="FFFF00"/>
              </a:buClr>
              <a:buSzPct val="75000"/>
              <a:buFont typeface="Monotype Sorts" charset="0"/>
              <a:buNone/>
              <a:tabLst>
                <a:tab pos="8353425" algn="r"/>
                <a:tab pos="8748713" algn="r"/>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to fulfill the	Abrahamic Covenant</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pitchFamily="-84" charset="-128"/>
              <a:cs typeface="+mn-cs"/>
            </a:endParaRPr>
          </a:p>
        </p:txBody>
      </p:sp>
      <p:sp>
        <p:nvSpPr>
          <p:cNvPr id="2" name="TextBox 1"/>
          <p:cNvSpPr txBox="1"/>
          <p:nvPr/>
        </p:nvSpPr>
        <p:spPr>
          <a:xfrm>
            <a:off x="228600" y="1066800"/>
            <a:ext cx="8153400" cy="845360"/>
          </a:xfrm>
          <a:prstGeom prst="rect">
            <a:avLst/>
          </a:prstGeom>
          <a:noFill/>
        </p:spPr>
        <p:txBody>
          <a:bodyPr wrap="square" rtlCol="0">
            <a:spAutoFit/>
          </a:bodyPr>
          <a:lstStyle/>
          <a:p>
            <a:pPr marL="342900" marR="0" lvl="0" indent="-342900" algn="ctr" defTabSz="457200" rtl="0" eaLnBrk="1" fontAlgn="auto" latinLnBrk="0" hangingPunct="1">
              <a:lnSpc>
                <a:spcPct val="80000"/>
              </a:lnSpc>
              <a:spcBef>
                <a:spcPct val="20000"/>
              </a:spcBef>
              <a:spcAft>
                <a:spcPts val="0"/>
              </a:spcAft>
              <a:buClr>
                <a:srgbClr val="FFFF00"/>
              </a:buClr>
              <a:buSzPct val="75000"/>
              <a:buFont typeface="Monotype Sorts" charset="0"/>
              <a:buNone/>
              <a:tabLst>
                <a:tab pos="862013" algn="l"/>
                <a:tab pos="1431925" algn="l"/>
                <a:tab pos="2001838" algn="l"/>
              </a:tabLst>
              <a:defRPr/>
            </a:pPr>
            <a:r>
              <a:rPr kumimoji="0" lang="en-US" altLang="zh-CN" sz="32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a:t>
            </a:r>
            <a:r>
              <a:rPr kumimoji="0" lang="en-US" altLang="zh-CN" sz="28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God's restoring </a:t>
            </a:r>
            <a:r>
              <a:rPr kumimoji="0" lang="en-US" altLang="zh-CN" sz="2800" b="1" i="1" u="none" strike="noStrike" kern="1200" cap="none" spc="0" normalizeH="0" baseline="0" noProof="0" dirty="0">
                <a:ln>
                  <a:noFill/>
                </a:ln>
                <a:solidFill>
                  <a:srgbClr val="FFFF00"/>
                </a:solidFill>
                <a:effectLst>
                  <a:glow rad="101600">
                    <a:srgbClr val="000000">
                      <a:alpha val="75000"/>
                    </a:srgbClr>
                  </a:glow>
                </a:effectLst>
                <a:uLnTx/>
                <a:uFillTx/>
                <a:latin typeface="Arial"/>
                <a:ea typeface="SimSun" charset="0"/>
                <a:cs typeface="SimSun" charset="0"/>
              </a:rPr>
              <a:t>man</a:t>
            </a:r>
            <a:r>
              <a:rPr kumimoji="0" lang="en-US" altLang="zh-CN" sz="28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SimSun" charset="0"/>
                <a:cs typeface="SimSun" charset="0"/>
              </a:rPr>
              <a:t> to participate in His kingdom rule for His own glory</a:t>
            </a:r>
            <a:endParaRPr kumimoji="1" lang="en-US" sz="3200" b="0" i="0" u="none" strike="noStrike" kern="1200" cap="none" spc="0" normalizeH="0" baseline="0" noProof="0" dirty="0">
              <a:ln>
                <a:noFill/>
              </a:ln>
              <a:solidFill>
                <a:srgbClr val="FFFFFF"/>
              </a:solidFill>
              <a:effectLst/>
              <a:uLnTx/>
              <a:uFillTx/>
              <a:latin typeface="Times New Roman" pitchFamily="-84" charset="0"/>
              <a:ea typeface="ＭＳ Ｐゴシック" pitchFamily="-84" charset="-128"/>
              <a:cs typeface="+mn-cs"/>
            </a:endParaRPr>
          </a:p>
        </p:txBody>
      </p:sp>
      <p:sp>
        <p:nvSpPr>
          <p:cNvPr id="6" name="Rectangle 5">
            <a:extLst>
              <a:ext uri="{FF2B5EF4-FFF2-40B4-BE49-F238E27FC236}">
                <a16:creationId xmlns:a16="http://schemas.microsoft.com/office/drawing/2014/main" id="{4D87948F-1E40-C843-A819-C71A9539E7D2}"/>
              </a:ext>
            </a:extLst>
          </p:cNvPr>
          <p:cNvSpPr/>
          <p:nvPr/>
        </p:nvSpPr>
        <p:spPr bwMode="auto">
          <a:xfrm>
            <a:off x="0" y="0"/>
            <a:ext cx="9144000" cy="6858000"/>
          </a:xfrm>
          <a:prstGeom prst="rect">
            <a:avLst/>
          </a:prstGeom>
          <a:noFill/>
          <a:ln w="762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49263" rtl="0" eaLnBrk="1" fontAlgn="auto" latinLnBrk="0" hangingPunct="1">
              <a:lnSpc>
                <a:spcPct val="93000"/>
              </a:lnSpc>
              <a:spcBef>
                <a:spcPts val="0"/>
              </a:spcBef>
              <a:spcAft>
                <a:spcPts val="0"/>
              </a:spcAft>
              <a:buClr>
                <a:srgbClr val="FFFFFF"/>
              </a:buClr>
              <a:buSzPct val="100000"/>
              <a:buFont typeface="Arial" charset="0"/>
              <a:buNone/>
              <a:tabLst/>
              <a:defRPr/>
            </a:pPr>
            <a:endParaRPr kumimoji="0" lang="en-US" sz="2400" b="0" i="0" u="none" strike="noStrike" kern="0" cap="none" spc="0" normalizeH="0" baseline="0" noProof="0">
              <a:ln>
                <a:noFill/>
              </a:ln>
              <a:solidFill>
                <a:srgbClr val="FFFFFF"/>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88049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71878"/>
                                        </p:tgtEl>
                                        <p:attrNameLst>
                                          <p:attrName>style.visibility</p:attrName>
                                        </p:attrNameLst>
                                      </p:cBhvr>
                                      <p:to>
                                        <p:strVal val="visible"/>
                                      </p:to>
                                    </p:set>
                                    <p:animEffect transition="in" filter="fade">
                                      <p:cBhvr>
                                        <p:cTn id="7" dur="1000"/>
                                        <p:tgtEl>
                                          <p:spTgt spid="1871878"/>
                                        </p:tgtEl>
                                      </p:cBhvr>
                                    </p:animEffect>
                                    <p:anim calcmode="lin" valueType="num">
                                      <p:cBhvr>
                                        <p:cTn id="8" dur="1000" fill="hold"/>
                                        <p:tgtEl>
                                          <p:spTgt spid="1871878"/>
                                        </p:tgtEl>
                                        <p:attrNameLst>
                                          <p:attrName>ppt_x</p:attrName>
                                        </p:attrNameLst>
                                      </p:cBhvr>
                                      <p:tavLst>
                                        <p:tav tm="0">
                                          <p:val>
                                            <p:strVal val="#ppt_x"/>
                                          </p:val>
                                        </p:tav>
                                        <p:tav tm="100000">
                                          <p:val>
                                            <p:strVal val="#ppt_x"/>
                                          </p:val>
                                        </p:tav>
                                      </p:tavLst>
                                    </p:anim>
                                    <p:anim calcmode="lin" valueType="num">
                                      <p:cBhvr>
                                        <p:cTn id="9" dur="1000" fill="hold"/>
                                        <p:tgtEl>
                                          <p:spTgt spid="18718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solidFill>
                    <a:srgbClr val="FFFFFF"/>
                  </a:solidFill>
                  <a:effectLst>
                    <a:glow rad="165100">
                      <a:srgbClr val="000000"/>
                    </a:glow>
                  </a:effectLst>
                </a:rPr>
                <a:t>Satan</a:t>
              </a:r>
              <a:br>
                <a:rPr lang="en-US" b="1" dirty="0">
                  <a:solidFill>
                    <a:srgbClr val="FFFFFF"/>
                  </a:solidFill>
                  <a:effectLst>
                    <a:glow rad="165100">
                      <a:srgbClr val="000000"/>
                    </a:glow>
                  </a:effectLst>
                </a:rPr>
              </a:br>
              <a:r>
                <a:rPr lang="en-US" b="1" dirty="0">
                  <a:solidFill>
                    <a:srgbClr val="FFFFFF"/>
                  </a:solidFill>
                  <a:effectLst>
                    <a:glow rad="165100">
                      <a:srgbClr val="000000"/>
                    </a:glow>
                  </a:effectLst>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solidFill>
                    <a:srgbClr val="FFFFFF"/>
                  </a:solidFill>
                  <a:effectLst>
                    <a:glow rad="165100">
                      <a:srgbClr val="000000"/>
                    </a:glow>
                  </a:effectLst>
                </a:rPr>
                <a:t>Saints</a:t>
              </a:r>
              <a:br>
                <a:rPr lang="en-US" b="1" dirty="0">
                  <a:solidFill>
                    <a:srgbClr val="FFFFFF"/>
                  </a:solidFill>
                  <a:effectLst>
                    <a:glow rad="165100">
                      <a:srgbClr val="000000"/>
                    </a:glow>
                  </a:effectLst>
                </a:rPr>
              </a:br>
              <a:r>
                <a:rPr lang="en-US" b="1" dirty="0">
                  <a:solidFill>
                    <a:srgbClr val="FFFFFF"/>
                  </a:solidFill>
                  <a:effectLst>
                    <a:glow rad="165100">
                      <a:srgbClr val="000000"/>
                    </a:glow>
                  </a:effectLst>
                </a:rPr>
                <a:t>(4-6)</a:t>
              </a:r>
            </a:p>
          </p:txBody>
        </p:sp>
      </p:grpSp>
    </p:spTree>
    <p:extLst>
      <p:ext uri="{BB962C8B-B14F-4D97-AF65-F5344CB8AC3E}">
        <p14:creationId xmlns:p14="http://schemas.microsoft.com/office/powerpoint/2010/main" val="4216437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8176" r="1635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03778" name="Rectangle 3"/>
          <p:cNvSpPr>
            <a:spLocks noGrp="1" noChangeArrowheads="1"/>
          </p:cNvSpPr>
          <p:nvPr>
            <p:ph type="title"/>
          </p:nvPr>
        </p:nvSpPr>
        <p:spPr>
          <a:xfrm>
            <a:off x="0" y="304800"/>
            <a:ext cx="9144000" cy="1143000"/>
          </a:xfrm>
        </p:spPr>
        <p:txBody>
          <a:bodyPr/>
          <a:lstStyle/>
          <a:p>
            <a:r>
              <a:rPr lang="en-US" b="1" dirty="0">
                <a:solidFill>
                  <a:schemeClr val="tx1"/>
                </a:solidFill>
                <a:latin typeface="Arial" charset="0"/>
                <a:ea typeface="ＭＳ Ｐゴシック" charset="0"/>
                <a:cs typeface="ＭＳ Ｐゴシック" charset="0"/>
              </a:rPr>
              <a:t>The Kingdom in Genesis 1</a:t>
            </a:r>
            <a:endParaRPr lang="en-US" b="1" dirty="0">
              <a:latin typeface="Arial" charset="0"/>
              <a:ea typeface="ＭＳ Ｐゴシック" charset="0"/>
              <a:cs typeface="ＭＳ Ｐゴシック" charset="0"/>
            </a:endParaRPr>
          </a:p>
        </p:txBody>
      </p:sp>
      <p:sp>
        <p:nvSpPr>
          <p:cNvPr id="2318340" name="Rectangle 4"/>
          <p:cNvSpPr>
            <a:spLocks noChangeArrowheads="1"/>
          </p:cNvSpPr>
          <p:nvPr/>
        </p:nvSpPr>
        <p:spPr bwMode="auto">
          <a:xfrm>
            <a:off x="457200" y="1905000"/>
            <a:ext cx="8610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lstStyle/>
          <a:p>
            <a:pPr marL="342900" marR="0" lvl="0" indent="-342900"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1" i="0" u="none" strike="noStrike" kern="1200" cap="none" spc="0" normalizeH="0" baseline="0" noProof="0" dirty="0">
                <a:ln>
                  <a:noFill/>
                </a:ln>
                <a:solidFill>
                  <a:srgbClr val="FFFFFF"/>
                </a:solidFill>
                <a:effectLst>
                  <a:glow rad="228600">
                    <a:srgbClr val="000000">
                      <a:alpha val="40000"/>
                    </a:srgbClr>
                  </a:glow>
                </a:effectLst>
                <a:uLnTx/>
                <a:uFillTx/>
                <a:latin typeface="Arial" charset="0"/>
                <a:ea typeface="ＭＳ Ｐゴシック" charset="0"/>
              </a:rPr>
              <a:t>• Uncreated God (1:1)</a:t>
            </a:r>
          </a:p>
          <a:p>
            <a:pPr marL="342900" marR="0" lvl="0" indent="-342900"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1" i="0" u="none" strike="noStrike" kern="1200" cap="none" spc="0" normalizeH="0" baseline="0" noProof="0" dirty="0">
                <a:ln>
                  <a:noFill/>
                </a:ln>
                <a:solidFill>
                  <a:srgbClr val="FFFFFF"/>
                </a:solidFill>
                <a:effectLst>
                  <a:glow rad="228600">
                    <a:srgbClr val="000000">
                      <a:alpha val="40000"/>
                    </a:srgbClr>
                  </a:glow>
                </a:effectLst>
                <a:uLnTx/>
                <a:uFillTx/>
                <a:latin typeface="Arial" charset="0"/>
                <a:ea typeface="ＭＳ Ｐゴシック" charset="0"/>
              </a:rPr>
              <a:t>• Creation by Word alone (1:4)</a:t>
            </a:r>
          </a:p>
          <a:p>
            <a:pPr marL="342900" marR="0" lvl="0" indent="-342900"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1" i="0" u="none" strike="noStrike" kern="1200" cap="none" spc="0" normalizeH="0" baseline="0" noProof="0" dirty="0">
                <a:ln>
                  <a:noFill/>
                </a:ln>
                <a:solidFill>
                  <a:srgbClr val="FFFFFF"/>
                </a:solidFill>
                <a:effectLst>
                  <a:glow rad="228600">
                    <a:srgbClr val="000000">
                      <a:alpha val="40000"/>
                    </a:srgbClr>
                  </a:glow>
                </a:effectLst>
                <a:uLnTx/>
                <a:uFillTx/>
                <a:latin typeface="Arial" charset="0"/>
                <a:ea typeface="ＭＳ Ｐゴシック" charset="0"/>
              </a:rPr>
              <a:t>• Creation with ease</a:t>
            </a:r>
          </a:p>
          <a:p>
            <a:pPr marL="342900" marR="0" lvl="0" indent="-342900"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1" i="0" u="none" strike="noStrike" kern="1200" cap="none" spc="0" normalizeH="0" baseline="0" noProof="0" dirty="0">
                <a:ln>
                  <a:noFill/>
                </a:ln>
                <a:solidFill>
                  <a:srgbClr val="FFFFFF"/>
                </a:solidFill>
                <a:effectLst>
                  <a:glow rad="228600">
                    <a:srgbClr val="000000">
                      <a:alpha val="40000"/>
                    </a:srgbClr>
                  </a:glow>
                </a:effectLst>
                <a:uLnTx/>
                <a:uFillTx/>
                <a:latin typeface="Arial" charset="0"/>
                <a:ea typeface="ＭＳ Ｐゴシック" charset="0"/>
              </a:rPr>
              <a:t>• Sun and moon [gods] created (1:16)</a:t>
            </a:r>
          </a:p>
          <a:p>
            <a:pPr marL="342900" marR="0" lvl="0" indent="-342900"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1" i="0" u="none" strike="noStrike" kern="1200" cap="none" spc="0" normalizeH="0" baseline="0" noProof="0" dirty="0">
                <a:ln>
                  <a:noFill/>
                </a:ln>
                <a:solidFill>
                  <a:srgbClr val="FFFFFF"/>
                </a:solidFill>
                <a:effectLst>
                  <a:glow rad="228600">
                    <a:srgbClr val="000000">
                      <a:alpha val="40000"/>
                    </a:srgbClr>
                  </a:glow>
                </a:effectLst>
                <a:uLnTx/>
                <a:uFillTx/>
                <a:latin typeface="Arial" charset="0"/>
                <a:ea typeface="ＭＳ Ｐゴシック" charset="0"/>
              </a:rPr>
              <a:t>• Shared rule with man (1:26)</a:t>
            </a:r>
          </a:p>
        </p:txBody>
      </p:sp>
    </p:spTree>
    <p:extLst>
      <p:ext uri="{BB962C8B-B14F-4D97-AF65-F5344CB8AC3E}">
        <p14:creationId xmlns:p14="http://schemas.microsoft.com/office/powerpoint/2010/main" val="23295824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183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834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18340">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18340">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1834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8340"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again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Eighth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29 Aug 2016</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3" name="Text Box 105"/>
          <p:cNvSpPr txBox="1">
            <a:spLocks noChangeArrowheads="1"/>
          </p:cNvSpPr>
          <p:nvPr/>
        </p:nvSpPr>
        <p:spPr bwMode="auto">
          <a:xfrm>
            <a:off x="8403431" y="187786"/>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9334383" y="1211690"/>
            <a:ext cx="1552028"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mn-cs"/>
              </a:rPr>
              <a:t>OTS 22 &amp;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mn-cs"/>
              </a:rPr>
              <a:t>337</a:t>
            </a:r>
          </a:p>
        </p:txBody>
      </p:sp>
    </p:spTree>
    <p:extLst>
      <p:ext uri="{BB962C8B-B14F-4D97-AF65-F5344CB8AC3E}">
        <p14:creationId xmlns:p14="http://schemas.microsoft.com/office/powerpoint/2010/main" val="101917937"/>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149225" y="0"/>
            <a:ext cx="9064625" cy="1143000"/>
          </a:xfrm>
        </p:spPr>
        <p:txBody>
          <a:bodyPr/>
          <a:lstStyle/>
          <a:p>
            <a:pPr>
              <a:defRPr/>
            </a:pPr>
            <a:r>
              <a:rPr lang="en-US" altLang="zh-CN" b="1" dirty="0">
                <a:effectLst>
                  <a:outerShdw blurRad="50800" dist="76200" dir="2700000" algn="tl" rotWithShape="0">
                    <a:srgbClr val="000000"/>
                  </a:outerShdw>
                </a:effectLst>
                <a:latin typeface="Arial" charset="0"/>
                <a:ea typeface="SimSun" charset="0"/>
                <a:cs typeface="SimSun" charset="0"/>
              </a:rPr>
              <a:t>My View of the Bible</a:t>
            </a:r>
            <a:r>
              <a:rPr lang="fr-FR" altLang="zh-CN" b="1" dirty="0">
                <a:effectLst>
                  <a:outerShdw blurRad="50800" dist="76200" dir="2700000" algn="tl" rotWithShape="0">
                    <a:srgbClr val="000000"/>
                  </a:outerShdw>
                </a:effectLst>
                <a:latin typeface="Arial" charset="0"/>
                <a:ea typeface="SimSun" charset="0"/>
                <a:cs typeface="SimSun" charset="0"/>
              </a:rPr>
              <a:t>'</a:t>
            </a:r>
            <a:r>
              <a:rPr lang="en-US" altLang="zh-CN" b="1" dirty="0">
                <a:effectLst>
                  <a:outerShdw blurRad="50800" dist="76200" dir="2700000" algn="tl" rotWithShape="0">
                    <a:srgbClr val="000000"/>
                  </a:outerShdw>
                </a:effectLst>
                <a:latin typeface="Arial" charset="0"/>
                <a:ea typeface="SimSun" charset="0"/>
                <a:cs typeface="SimSun" charset="0"/>
              </a:rPr>
              <a:t>s Theme</a:t>
            </a:r>
            <a:endParaRPr lang="en-US" b="1" dirty="0">
              <a:effectLst>
                <a:outerShdw blurRad="50800" dist="76200" dir="2700000" algn="tl" rotWithShape="0">
                  <a:srgbClr val="000000"/>
                </a:outerShdw>
              </a:effectLst>
              <a:latin typeface="Arial" charset="0"/>
              <a:ea typeface="ＭＳ Ｐゴシック" charset="0"/>
              <a:cs typeface="ＭＳ Ｐゴシック" charset="0"/>
            </a:endParaRPr>
          </a:p>
        </p:txBody>
      </p:sp>
      <p:pic>
        <p:nvPicPr>
          <p:cNvPr id="207874" name="Picture 3" descr="j0309390"/>
          <p:cNvPicPr>
            <a:picLocks noGrp="1" noChangeAspect="1" noChangeArrowheads="1"/>
          </p:cNvPicPr>
          <p:nvPr>
            <p:ph sz="half" idx="2"/>
          </p:nvPr>
        </p:nvPicPr>
        <p:blipFill>
          <a:blip r:embed="rId3">
            <a:lum bright="-54000"/>
            <a:extLst>
              <a:ext uri="{28A0092B-C50C-407E-A947-70E740481C1C}">
                <a14:useLocalDpi xmlns:a14="http://schemas.microsoft.com/office/drawing/2010/main"/>
              </a:ext>
            </a:extLst>
          </a:blip>
          <a:srcRect/>
          <a:stretch>
            <a:fillRect/>
          </a:stretch>
        </p:blipFill>
        <p:spPr>
          <a:xfrm>
            <a:off x="0" y="4468813"/>
            <a:ext cx="3657600" cy="2389187"/>
          </a:xfrm>
        </p:spPr>
      </p:pic>
      <p:sp>
        <p:nvSpPr>
          <p:cNvPr id="1871878" name="Rectangle 6"/>
          <p:cNvSpPr>
            <a:spLocks noChangeArrowheads="1"/>
          </p:cNvSpPr>
          <p:nvPr/>
        </p:nvSpPr>
        <p:spPr bwMode="auto">
          <a:xfrm>
            <a:off x="0" y="1143000"/>
            <a:ext cx="9144000" cy="5181600"/>
          </a:xfrm>
          <a:prstGeom prst="rect">
            <a:avLst/>
          </a:prstGeom>
          <a:noFill/>
          <a:ln w="12700">
            <a:noFill/>
            <a:miter lim="800000"/>
            <a:headEnd/>
            <a:tailEnd/>
          </a:ln>
          <a:effectLst/>
        </p:spPr>
        <p:txBody>
          <a:bodyPr lIns="90488" tIns="44450" rIns="90488" bIns="44450"/>
          <a:lstStyle/>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The Bible narrates </a:t>
            </a:r>
            <a:endParaRPr kumimoji="0" lang="en-US" altLang="zh-CN" sz="3200" b="1" i="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endParaRP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a:t>
            </a:r>
            <a:r>
              <a:rPr kumimoji="0" lang="en-US" altLang="zh-CN" sz="3200" b="1" i="1" u="none" strike="noStrike" kern="1200" cap="none" spc="0" normalizeH="0" baseline="0" noProof="0" dirty="0">
                <a:ln>
                  <a:noFill/>
                </a:ln>
                <a:solidFill>
                  <a:srgbClr val="FFFF00"/>
                </a:solidFill>
                <a:effectLst>
                  <a:outerShdw blurRad="50800" dist="76200" dir="2700000" algn="tl" rotWithShape="0">
                    <a:srgbClr val="000000"/>
                  </a:outerShdw>
                </a:effectLst>
                <a:uLnTx/>
                <a:uFillTx/>
                <a:latin typeface="Arial" charset="0"/>
                <a:ea typeface="SimSun" charset="0"/>
                <a:cs typeface="SimSun" charset="0"/>
              </a:rPr>
              <a:t>God</a:t>
            </a:r>
            <a:r>
              <a:rPr kumimoji="0" lang="fr-FR" altLang="zh-CN" sz="3200" b="1" i="1" u="none" strike="noStrike" kern="1200" cap="none" spc="0" normalizeH="0" baseline="0" noProof="0" dirty="0">
                <a:ln>
                  <a:noFill/>
                </a:ln>
                <a:solidFill>
                  <a:srgbClr val="FFFF00"/>
                </a:solidFill>
                <a:effectLst>
                  <a:outerShdw blurRad="50800" dist="76200" dir="2700000" algn="tl" rotWithShape="0">
                    <a:srgbClr val="000000"/>
                  </a:outerShdw>
                </a:effectLst>
                <a:uLnTx/>
                <a:uFillTx/>
                <a:latin typeface="Arial" charset="0"/>
                <a:ea typeface="SimSun" charset="0"/>
                <a:cs typeface="SimSun" charset="0"/>
              </a:rPr>
              <a:t>'</a:t>
            </a:r>
            <a:r>
              <a:rPr kumimoji="0" lang="en-US" altLang="zh-CN" sz="3200" b="1" i="1" u="none" strike="noStrike" kern="1200" cap="none" spc="0" normalizeH="0" baseline="0" noProof="0" dirty="0">
                <a:ln>
                  <a:noFill/>
                </a:ln>
                <a:solidFill>
                  <a:srgbClr val="FFFF00"/>
                </a:solidFill>
                <a:effectLst>
                  <a:outerShdw blurRad="50800" dist="76200" dir="2700000" algn="tl" rotWithShape="0">
                    <a:srgbClr val="000000"/>
                  </a:outerShdw>
                </a:effectLst>
                <a:uLnTx/>
                <a:uFillTx/>
                <a:latin typeface="Arial" charset="0"/>
                <a:ea typeface="SimSun" charset="0"/>
                <a:cs typeface="SimSun" charset="0"/>
              </a:rPr>
              <a:t>s restoring man to participate in His kingdom rule for His own glory</a:t>
            </a:r>
            <a:endParaRPr kumimoji="0" lang="en-US" altLang="zh-CN" sz="3200" b="1" i="0" u="none" strike="noStrike" kern="1200" cap="none" spc="0" normalizeH="0" baseline="0" noProof="0" dirty="0">
              <a:ln>
                <a:noFill/>
              </a:ln>
              <a:solidFill>
                <a:srgbClr val="FFFF00"/>
              </a:solidFill>
              <a:effectLst>
                <a:outerShdw blurRad="50800" dist="76200" dir="2700000" algn="tl" rotWithShape="0">
                  <a:srgbClr val="000000"/>
                </a:outerShdw>
              </a:effectLst>
              <a:uLnTx/>
              <a:uFillTx/>
              <a:latin typeface="Arial" charset="0"/>
              <a:ea typeface="SimSun" charset="0"/>
              <a:cs typeface="SimSun" charset="0"/>
            </a:endParaRP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mandated in Eden but lost in the Fall </a:t>
            </a: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and accomplished by redeeming man </a:t>
            </a: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through Israel as a kingdom of priests </a:t>
            </a: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and ultimately through the Messiah, </a:t>
            </a: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who will reign as </a:t>
            </a:r>
            <a:r>
              <a:rPr kumimoji="0" lang="en-US" altLang="zh-CN" sz="3200" b="1" i="0" u="none" strike="noStrike" kern="1200" cap="none" spc="0" normalizeH="0" baseline="0" noProof="0" dirty="0" err="1">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Saviour</a:t>
            </a: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and King </a:t>
            </a:r>
          </a:p>
          <a:p>
            <a:pPr marL="342900" marR="0" lvl="0" indent="-342900" algn="l" defTabSz="914400" rtl="0" eaLnBrk="0" fontAlgn="base" latinLnBrk="0" hangingPunct="0">
              <a:lnSpc>
                <a:spcPct val="100000"/>
              </a:lnSpc>
              <a:spcBef>
                <a:spcPct val="20000"/>
              </a:spcBef>
              <a:spcAft>
                <a:spcPct val="0"/>
              </a:spcAft>
              <a:buClr>
                <a:srgbClr val="FFFF00"/>
              </a:buClr>
              <a:buSzPct val="75000"/>
              <a:buFont typeface="Monotype Sorts" charset="0"/>
              <a:buNone/>
              <a:tabLst>
                <a:tab pos="862013" algn="l"/>
                <a:tab pos="1431925" algn="l"/>
                <a:tab pos="2001838" algn="l"/>
              </a:tabLst>
              <a:defRPr/>
            </a:pPr>
            <a:r>
              <a:rPr kumimoji="0" lang="en-US" altLang="zh-CN"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SimSun" charset="0"/>
                <a:cs typeface="SimSun" charset="0"/>
              </a:rPr>
              <a:t>				    to fulfill the Abrahamic Covenant</a:t>
            </a:r>
            <a:endParaRPr kumimoji="0" lang="en-US" sz="32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769689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871878">
                                            <p:txEl>
                                              <p:pRg st="0" end="0"/>
                                            </p:txEl>
                                          </p:spTgt>
                                        </p:tgtEl>
                                        <p:attrNameLst>
                                          <p:attrName>style.visibility</p:attrName>
                                        </p:attrNameLst>
                                      </p:cBhvr>
                                      <p:to>
                                        <p:strVal val="visible"/>
                                      </p:to>
                                    </p:set>
                                    <p:animEffect transition="in" filter="fade">
                                      <p:cBhvr>
                                        <p:cTn id="7" dur="100"/>
                                        <p:tgtEl>
                                          <p:spTgt spid="1871878">
                                            <p:txEl>
                                              <p:pRg st="0" end="0"/>
                                            </p:txEl>
                                          </p:spTgt>
                                        </p:tgtEl>
                                      </p:cBhvr>
                                    </p:animEffect>
                                    <p:anim calcmode="lin" valueType="num">
                                      <p:cBhvr>
                                        <p:cTn id="8" dur="400" fill="hold"/>
                                        <p:tgtEl>
                                          <p:spTgt spid="187187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871878">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871878">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871878">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871878">
                                            <p:txEl>
                                              <p:pRg st="1" end="1"/>
                                            </p:txEl>
                                          </p:spTgt>
                                        </p:tgtEl>
                                        <p:attrNameLst>
                                          <p:attrName>style.visibility</p:attrName>
                                        </p:attrNameLst>
                                      </p:cBhvr>
                                      <p:to>
                                        <p:strVal val="visible"/>
                                      </p:to>
                                    </p:set>
                                    <p:animEffect transition="in" filter="fade">
                                      <p:cBhvr>
                                        <p:cTn id="16" dur="100"/>
                                        <p:tgtEl>
                                          <p:spTgt spid="1871878">
                                            <p:txEl>
                                              <p:pRg st="1" end="1"/>
                                            </p:txEl>
                                          </p:spTgt>
                                        </p:tgtEl>
                                      </p:cBhvr>
                                    </p:animEffect>
                                    <p:anim calcmode="lin" valueType="num">
                                      <p:cBhvr>
                                        <p:cTn id="17" dur="400" fill="hold"/>
                                        <p:tgtEl>
                                          <p:spTgt spid="1871878">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871878">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871878">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871878">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871878">
                                            <p:txEl>
                                              <p:pRg st="2" end="2"/>
                                            </p:txEl>
                                          </p:spTgt>
                                        </p:tgtEl>
                                        <p:attrNameLst>
                                          <p:attrName>style.visibility</p:attrName>
                                        </p:attrNameLst>
                                      </p:cBhvr>
                                      <p:to>
                                        <p:strVal val="visible"/>
                                      </p:to>
                                    </p:set>
                                    <p:animEffect transition="in" filter="fade">
                                      <p:cBhvr>
                                        <p:cTn id="25" dur="100"/>
                                        <p:tgtEl>
                                          <p:spTgt spid="1871878">
                                            <p:txEl>
                                              <p:pRg st="2" end="2"/>
                                            </p:txEl>
                                          </p:spTgt>
                                        </p:tgtEl>
                                      </p:cBhvr>
                                    </p:animEffect>
                                    <p:anim calcmode="lin" valueType="num">
                                      <p:cBhvr>
                                        <p:cTn id="26" dur="400" fill="hold"/>
                                        <p:tgtEl>
                                          <p:spTgt spid="1871878">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871878">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871878">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871878">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871878">
                                            <p:txEl>
                                              <p:pRg st="3" end="3"/>
                                            </p:txEl>
                                          </p:spTgt>
                                        </p:tgtEl>
                                        <p:attrNameLst>
                                          <p:attrName>style.visibility</p:attrName>
                                        </p:attrNameLst>
                                      </p:cBhvr>
                                      <p:to>
                                        <p:strVal val="visible"/>
                                      </p:to>
                                    </p:set>
                                    <p:animEffect transition="in" filter="fade">
                                      <p:cBhvr>
                                        <p:cTn id="34" dur="100"/>
                                        <p:tgtEl>
                                          <p:spTgt spid="1871878">
                                            <p:txEl>
                                              <p:pRg st="3" end="3"/>
                                            </p:txEl>
                                          </p:spTgt>
                                        </p:tgtEl>
                                      </p:cBhvr>
                                    </p:animEffect>
                                    <p:anim calcmode="lin" valueType="num">
                                      <p:cBhvr>
                                        <p:cTn id="35" dur="400" fill="hold"/>
                                        <p:tgtEl>
                                          <p:spTgt spid="1871878">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1871878">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871878">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871878">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1871878">
                                            <p:txEl>
                                              <p:pRg st="4" end="4"/>
                                            </p:txEl>
                                          </p:spTgt>
                                        </p:tgtEl>
                                        <p:attrNameLst>
                                          <p:attrName>style.visibility</p:attrName>
                                        </p:attrNameLst>
                                      </p:cBhvr>
                                      <p:to>
                                        <p:strVal val="visible"/>
                                      </p:to>
                                    </p:set>
                                    <p:animEffect transition="in" filter="fade">
                                      <p:cBhvr>
                                        <p:cTn id="43" dur="100"/>
                                        <p:tgtEl>
                                          <p:spTgt spid="1871878">
                                            <p:txEl>
                                              <p:pRg st="4" end="4"/>
                                            </p:txEl>
                                          </p:spTgt>
                                        </p:tgtEl>
                                      </p:cBhvr>
                                    </p:animEffect>
                                    <p:anim calcmode="lin" valueType="num">
                                      <p:cBhvr>
                                        <p:cTn id="44" dur="400" fill="hold"/>
                                        <p:tgtEl>
                                          <p:spTgt spid="1871878">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1871878">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1871878">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1871878">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1871878">
                                            <p:txEl>
                                              <p:pRg st="5" end="5"/>
                                            </p:txEl>
                                          </p:spTgt>
                                        </p:tgtEl>
                                        <p:attrNameLst>
                                          <p:attrName>style.visibility</p:attrName>
                                        </p:attrNameLst>
                                      </p:cBhvr>
                                      <p:to>
                                        <p:strVal val="visible"/>
                                      </p:to>
                                    </p:set>
                                    <p:animEffect transition="in" filter="fade">
                                      <p:cBhvr>
                                        <p:cTn id="52" dur="100"/>
                                        <p:tgtEl>
                                          <p:spTgt spid="1871878">
                                            <p:txEl>
                                              <p:pRg st="5" end="5"/>
                                            </p:txEl>
                                          </p:spTgt>
                                        </p:tgtEl>
                                      </p:cBhvr>
                                    </p:animEffect>
                                    <p:anim calcmode="lin" valueType="num">
                                      <p:cBhvr>
                                        <p:cTn id="53" dur="400" fill="hold"/>
                                        <p:tgtEl>
                                          <p:spTgt spid="1871878">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1871878">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1871878">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1871878">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1871878">
                                            <p:txEl>
                                              <p:pRg st="6" end="6"/>
                                            </p:txEl>
                                          </p:spTgt>
                                        </p:tgtEl>
                                        <p:attrNameLst>
                                          <p:attrName>style.visibility</p:attrName>
                                        </p:attrNameLst>
                                      </p:cBhvr>
                                      <p:to>
                                        <p:strVal val="visible"/>
                                      </p:to>
                                    </p:set>
                                    <p:animEffect transition="in" filter="fade">
                                      <p:cBhvr>
                                        <p:cTn id="61" dur="100"/>
                                        <p:tgtEl>
                                          <p:spTgt spid="1871878">
                                            <p:txEl>
                                              <p:pRg st="6" end="6"/>
                                            </p:txEl>
                                          </p:spTgt>
                                        </p:tgtEl>
                                      </p:cBhvr>
                                    </p:animEffect>
                                    <p:anim calcmode="lin" valueType="num">
                                      <p:cBhvr>
                                        <p:cTn id="62" dur="400" fill="hold"/>
                                        <p:tgtEl>
                                          <p:spTgt spid="1871878">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1871878">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1871878">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1871878">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1871878">
                                            <p:txEl>
                                              <p:pRg st="7" end="7"/>
                                            </p:txEl>
                                          </p:spTgt>
                                        </p:tgtEl>
                                        <p:attrNameLst>
                                          <p:attrName>style.visibility</p:attrName>
                                        </p:attrNameLst>
                                      </p:cBhvr>
                                      <p:to>
                                        <p:strVal val="visible"/>
                                      </p:to>
                                    </p:set>
                                    <p:animEffect transition="in" filter="fade">
                                      <p:cBhvr>
                                        <p:cTn id="70" dur="100"/>
                                        <p:tgtEl>
                                          <p:spTgt spid="1871878">
                                            <p:txEl>
                                              <p:pRg st="7" end="7"/>
                                            </p:txEl>
                                          </p:spTgt>
                                        </p:tgtEl>
                                      </p:cBhvr>
                                    </p:animEffect>
                                    <p:anim calcmode="lin" valueType="num">
                                      <p:cBhvr>
                                        <p:cTn id="71" dur="400" fill="hold"/>
                                        <p:tgtEl>
                                          <p:spTgt spid="1871878">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1871878">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1871878">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1871878">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Grp="1" noChangeArrowheads="1"/>
          </p:cNvSpPr>
          <p:nvPr>
            <p:ph type="title"/>
          </p:nvPr>
        </p:nvSpPr>
        <p:spPr/>
        <p:txBody>
          <a:bodyPr/>
          <a:lstStyle/>
          <a:p>
            <a:pPr eaLnBrk="1" hangingPunct="1"/>
            <a:r>
              <a:rPr lang="en-US">
                <a:latin typeface="Arial" charset="0"/>
              </a:rPr>
              <a:t>You are Here</a:t>
            </a:r>
          </a:p>
        </p:txBody>
      </p:sp>
      <p:sp>
        <p:nvSpPr>
          <p:cNvPr id="209922" name="Rectangle 3"/>
          <p:cNvSpPr>
            <a:spLocks noGrp="1" noChangeArrowheads="1"/>
          </p:cNvSpPr>
          <p:nvPr>
            <p:ph type="body" idx="1"/>
          </p:nvPr>
        </p:nvSpPr>
        <p:spPr/>
        <p:txBody>
          <a:bodyPr/>
          <a:lstStyle/>
          <a:p>
            <a:pPr eaLnBrk="1" hangingPunct="1"/>
            <a:endParaRPr lang="en-US">
              <a:latin typeface="Arial" charset="0"/>
            </a:endParaRPr>
          </a:p>
        </p:txBody>
      </p:sp>
      <p:pic>
        <p:nvPicPr>
          <p:cNvPr id="209923" name="Picture 6" descr="HeavenDirections"/>
          <p:cNvPicPr>
            <a:picLocks noChangeAspect="1" noChangeArrowheads="1"/>
          </p:cNvPicPr>
          <p:nvPr/>
        </p:nvPicPr>
        <p:blipFill>
          <a:blip r:embed="rId3" cstate="screen">
            <a:extLst>
              <a:ext uri="{28A0092B-C50C-407E-A947-70E740481C1C}">
                <a14:useLocalDpi xmlns:a14="http://schemas.microsoft.com/office/drawing/2010/main"/>
              </a:ext>
            </a:extLst>
          </a:blip>
          <a:srcRect l="12743" t="8775" r="16612" b="53079"/>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5" name="Rectangle 5"/>
          <p:cNvSpPr>
            <a:spLocks noChangeArrowheads="1"/>
          </p:cNvSpPr>
          <p:nvPr/>
        </p:nvSpPr>
        <p:spPr bwMode="auto">
          <a:xfrm>
            <a:off x="0" y="0"/>
            <a:ext cx="9144000" cy="6858000"/>
          </a:xfrm>
          <a:prstGeom prst="rect">
            <a:avLst/>
          </a:prstGeom>
          <a:solidFill>
            <a:schemeClr val="accent2">
              <a:alpha val="25882"/>
            </a:schemeClr>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9925" name="Text Box 9"/>
          <p:cNvSpPr txBox="1">
            <a:spLocks noChangeArrowheads="1"/>
          </p:cNvSpPr>
          <p:nvPr/>
        </p:nvSpPr>
        <p:spPr bwMode="auto">
          <a:xfrm>
            <a:off x="8229600" y="76200"/>
            <a:ext cx="8794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174b</a:t>
            </a:r>
          </a:p>
        </p:txBody>
      </p:sp>
    </p:spTree>
    <p:extLst>
      <p:ext uri="{BB962C8B-B14F-4D97-AF65-F5344CB8AC3E}">
        <p14:creationId xmlns:p14="http://schemas.microsoft.com/office/powerpoint/2010/main" val="32995587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990600" y="228600"/>
            <a:ext cx="7239000" cy="1700213"/>
          </a:xfrm>
          <a:gradFill rotWithShape="0">
            <a:gsLst>
              <a:gs pos="0">
                <a:srgbClr val="AC1D73"/>
              </a:gs>
              <a:gs pos="100000">
                <a:srgbClr val="AC1D73">
                  <a:gamma/>
                  <a:shade val="46275"/>
                  <a:invGamma/>
                </a:srgbClr>
              </a:gs>
            </a:gsLst>
            <a:path path="shape">
              <a:fillToRect l="50000" t="50000" r="50000" b="50000"/>
            </a:path>
          </a:gradFill>
          <a:effectLst>
            <a:outerShdw blurRad="63500" dist="107763" dir="13500000" algn="ctr" rotWithShape="0">
              <a:schemeClr val="tx2">
                <a:alpha val="74998"/>
              </a:schemeClr>
            </a:outerShdw>
          </a:effectLst>
        </p:spPr>
        <p:txBody>
          <a:bodyPr/>
          <a:lstStyle/>
          <a:p>
            <a:pPr eaLnBrk="1" hangingPunct="1">
              <a:defRPr/>
            </a:pPr>
            <a:r>
              <a:rPr lang="en-US" sz="6000" b="1">
                <a:solidFill>
                  <a:schemeClr val="bg1"/>
                </a:solidFill>
                <a:effectLst>
                  <a:outerShdw blurRad="38100" dist="38100" dir="2700000" algn="tl">
                    <a:srgbClr val="000000"/>
                  </a:outerShdw>
                </a:effectLst>
                <a:latin typeface="Arial" charset="0"/>
              </a:rPr>
              <a:t>Future Benefits</a:t>
            </a:r>
            <a:br>
              <a:rPr lang="en-US" b="1">
                <a:solidFill>
                  <a:schemeClr val="bg1"/>
                </a:solidFill>
                <a:effectLst>
                  <a:outerShdw blurRad="38100" dist="38100" dir="2700000" algn="tl">
                    <a:srgbClr val="000000"/>
                  </a:outerShdw>
                </a:effectLst>
                <a:latin typeface="Arial" charset="0"/>
              </a:rPr>
            </a:br>
            <a:r>
              <a:rPr lang="en-US" b="1">
                <a:solidFill>
                  <a:schemeClr val="bg1"/>
                </a:solidFill>
                <a:effectLst>
                  <a:outerShdw blurRad="38100" dist="38100" dir="2700000" algn="tl">
                    <a:srgbClr val="000000"/>
                  </a:outerShdw>
                </a:effectLst>
                <a:latin typeface="Arial" charset="0"/>
              </a:rPr>
              <a:t>(Rev. 19-20)</a:t>
            </a:r>
          </a:p>
        </p:txBody>
      </p:sp>
      <p:grpSp>
        <p:nvGrpSpPr>
          <p:cNvPr id="2" name="Group 3"/>
          <p:cNvGrpSpPr>
            <a:grpSpLocks/>
          </p:cNvGrpSpPr>
          <p:nvPr/>
        </p:nvGrpSpPr>
        <p:grpSpPr bwMode="auto">
          <a:xfrm>
            <a:off x="5835650" y="2133600"/>
            <a:ext cx="3384550" cy="4724400"/>
            <a:chOff x="3676" y="1344"/>
            <a:chExt cx="2132" cy="2976"/>
          </a:xfrm>
        </p:grpSpPr>
        <p:pic>
          <p:nvPicPr>
            <p:cNvPr id="211979" name="Picture 4"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253" name="Rectangle 5"/>
            <p:cNvSpPr>
              <a:spLocks noChangeArrowheads="1"/>
            </p:cNvSpPr>
            <p:nvPr/>
          </p:nvSpPr>
          <p:spPr bwMode="auto">
            <a:xfrm>
              <a:off x="3676" y="1920"/>
              <a:ext cx="2132" cy="1071"/>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rPr>
                <a:t>Heaven </a:t>
              </a:r>
              <a:br>
                <a:rPr kumimoji="0" lang="en-US" sz="4400" b="1" i="0" u="none" strike="noStrike" kern="1200" cap="none" spc="0" normalizeH="0" baseline="0" noProof="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(Rev. 21-22)</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3" name="Group 6"/>
          <p:cNvGrpSpPr>
            <a:grpSpLocks/>
          </p:cNvGrpSpPr>
          <p:nvPr/>
        </p:nvGrpSpPr>
        <p:grpSpPr bwMode="auto">
          <a:xfrm>
            <a:off x="-152400" y="2971800"/>
            <a:ext cx="3097213" cy="3886200"/>
            <a:chOff x="-96" y="1872"/>
            <a:chExt cx="1951" cy="2448"/>
          </a:xfrm>
        </p:grpSpPr>
        <p:pic>
          <p:nvPicPr>
            <p:cNvPr id="211977" name="Picture 7" descr="Rev 19 Second Comi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 y="1872"/>
              <a:ext cx="1740"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256" name="Rectangle 8"/>
            <p:cNvSpPr>
              <a:spLocks noChangeArrowheads="1"/>
            </p:cNvSpPr>
            <p:nvPr/>
          </p:nvSpPr>
          <p:spPr bwMode="auto">
            <a:xfrm>
              <a:off x="-96" y="3312"/>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rPr>
                <a:t>Return</a:t>
              </a:r>
              <a:br>
                <a:rPr kumimoji="0" lang="en-US" sz="4400" b="1" i="0" u="none" strike="noStrike" kern="1200" cap="none" spc="0" normalizeH="0" baseline="0" noProof="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(Rev. 19)</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 name="Group 9"/>
          <p:cNvGrpSpPr>
            <a:grpSpLocks/>
          </p:cNvGrpSpPr>
          <p:nvPr/>
        </p:nvGrpSpPr>
        <p:grpSpPr bwMode="auto">
          <a:xfrm>
            <a:off x="2667000" y="2514600"/>
            <a:ext cx="3460750" cy="4343400"/>
            <a:chOff x="1680" y="1584"/>
            <a:chExt cx="2180" cy="2736"/>
          </a:xfrm>
        </p:grpSpPr>
        <p:pic>
          <p:nvPicPr>
            <p:cNvPr id="211975"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132" cy="2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25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rPr>
                <a:t>Millennium </a:t>
              </a:r>
              <a:br>
                <a:rPr kumimoji="0" lang="en-US" sz="4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00"/>
                  </a:solidFill>
                  <a:effectLst/>
                  <a:uLnTx/>
                  <a:uFillTx/>
                  <a:latin typeface="Arial" charset="0"/>
                  <a:ea typeface="ＭＳ Ｐゴシック" charset="0"/>
                </a:rPr>
                <a:t>(Rev. 20)</a:t>
              </a:r>
              <a:endParaRPr kumimoji="0" lang="en-US" sz="4400" b="1"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211974" name="Text Box 12"/>
          <p:cNvSpPr txBox="1">
            <a:spLocks noChangeArrowheads="1"/>
          </p:cNvSpPr>
          <p:nvPr/>
        </p:nvSpPr>
        <p:spPr bwMode="auto">
          <a:xfrm>
            <a:off x="8353425" y="76200"/>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191</a:t>
            </a:r>
          </a:p>
        </p:txBody>
      </p:sp>
    </p:spTree>
    <p:extLst>
      <p:ext uri="{BB962C8B-B14F-4D97-AF65-F5344CB8AC3E}">
        <p14:creationId xmlns:p14="http://schemas.microsoft.com/office/powerpoint/2010/main" val="14060546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1" charset="0"/>
              <a:ea typeface="ヒラギノ角ゴ Pro W3"/>
              <a:cs typeface="ヒラギノ角ゴ Pro W3"/>
            </a:endParaRPr>
          </a:p>
        </p:txBody>
      </p:sp>
      <p:sp>
        <p:nvSpPr>
          <p:cNvPr id="214021" name="Rectangle 10"/>
          <p:cNvSpPr>
            <a:spLocks noGrp="1" noChangeArrowheads="1"/>
          </p:cNvSpPr>
          <p:nvPr>
            <p:ph type="title"/>
          </p:nvPr>
        </p:nvSpPr>
        <p:spPr>
          <a:xfrm>
            <a:off x="76200" y="152400"/>
            <a:ext cx="3048000" cy="3124200"/>
          </a:xfrm>
        </p:spPr>
        <p:txBody>
          <a:bodyPr/>
          <a:lstStyle/>
          <a:p>
            <a:r>
              <a:rPr lang="en-US" sz="4000" b="1">
                <a:solidFill>
                  <a:srgbClr val="FF0000"/>
                </a:solidFill>
                <a:latin typeface="Arial" charset="0"/>
                <a:ea typeface="ＭＳ Ｐゴシック" charset="0"/>
                <a:cs typeface="ＭＳ Ｐゴシック" charset="0"/>
              </a:rPr>
              <a:t>Differences Between the Millennium and Heaven</a:t>
            </a:r>
          </a:p>
        </p:txBody>
      </p:sp>
      <p:graphicFrame>
        <p:nvGraphicFramePr>
          <p:cNvPr id="9" name="Table 8"/>
          <p:cNvGraphicFramePr>
            <a:graphicFrameLocks noGrp="1"/>
          </p:cNvGraphicFramePr>
          <p:nvPr/>
        </p:nvGraphicFramePr>
        <p:xfrm>
          <a:off x="3200400" y="0"/>
          <a:ext cx="5943600" cy="6843714"/>
        </p:xfrm>
        <a:graphic>
          <a:graphicData uri="http://schemas.openxmlformats.org/drawingml/2006/table">
            <a:tbl>
              <a:tblPr/>
              <a:tblGrid>
                <a:gridCol w="1499825">
                  <a:extLst>
                    <a:ext uri="{9D8B030D-6E8A-4147-A177-3AD203B41FA5}">
                      <a16:colId xmlns:a16="http://schemas.microsoft.com/office/drawing/2014/main" val="20000"/>
                    </a:ext>
                  </a:extLst>
                </a:gridCol>
                <a:gridCol w="2386375">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8732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Millennium</a:t>
                      </a: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Heaven</a:t>
                      </a: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30721">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Duration</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1000 years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20:1-6)</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Eternal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22:5)</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792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Death</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Possible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(Isa. 65:20)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Impossible</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21:4)</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31207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Longevity   of Life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altLang="ja-JP" sz="2000" b="1" i="0" u="none" strike="noStrike" cap="none" normalizeH="0" baseline="0" dirty="0">
                          <a:ln>
                            <a:noFill/>
                          </a:ln>
                          <a:solidFill>
                            <a:srgbClr val="000000"/>
                          </a:solidFill>
                          <a:effectLst/>
                          <a:latin typeface="Arial" charset="0"/>
                          <a:ea typeface="ＭＳ Ｐゴシック" charset="0"/>
                          <a:cs typeface="Times New Roman" charset="0"/>
                        </a:rPr>
                        <a:t>"Never again will there be an infant who lives a few days.  He who dies at a hundred will be thought a mere youth" (Isa. 65:20)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No aging (Rev. 21:4 implied)</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792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Sin Nature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Active (Rev. 20:7-9)</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Abolished (Rev. 21:27)</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828799">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Inhabitants</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Initially Christian, but later includes unbelievers––no living with angels? (Matt. 25:34;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Rev. 20:7-9)</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Saints and angels alone (Rev. 21:27)</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4043"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191</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ts val="4175"/>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Millennium</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(Rev. 20)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vs.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Heaven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(Rev. 21-22)</a:t>
            </a:r>
          </a:p>
        </p:txBody>
      </p:sp>
    </p:spTree>
    <p:extLst>
      <p:ext uri="{BB962C8B-B14F-4D97-AF65-F5344CB8AC3E}">
        <p14:creationId xmlns:p14="http://schemas.microsoft.com/office/powerpoint/2010/main" val="345807650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1" charset="0"/>
              <a:ea typeface="ヒラギノ角ゴ Pro W3"/>
              <a:cs typeface="ヒラギノ角ゴ Pro W3"/>
            </a:endParaRPr>
          </a:p>
        </p:txBody>
      </p:sp>
      <p:sp>
        <p:nvSpPr>
          <p:cNvPr id="216069" name="Rectangle 10"/>
          <p:cNvSpPr>
            <a:spLocks noGrp="1" noChangeArrowheads="1"/>
          </p:cNvSpPr>
          <p:nvPr>
            <p:ph type="title"/>
          </p:nvPr>
        </p:nvSpPr>
        <p:spPr>
          <a:xfrm>
            <a:off x="76200" y="152400"/>
            <a:ext cx="3048000" cy="3124200"/>
          </a:xfrm>
        </p:spPr>
        <p:txBody>
          <a:bodyPr/>
          <a:lstStyle/>
          <a:p>
            <a:r>
              <a:rPr lang="en-US" sz="4000" b="1">
                <a:solidFill>
                  <a:srgbClr val="FF0000"/>
                </a:solidFill>
                <a:latin typeface="Arial" charset="0"/>
                <a:ea typeface="ＭＳ Ｐゴシック" charset="0"/>
                <a:cs typeface="ＭＳ Ｐゴシック" charset="0"/>
              </a:rPr>
              <a:t>Differences Between the Millennium and Heaven</a:t>
            </a:r>
          </a:p>
        </p:txBody>
      </p:sp>
      <p:graphicFrame>
        <p:nvGraphicFramePr>
          <p:cNvPr id="9" name="Table 8"/>
          <p:cNvGraphicFramePr>
            <a:graphicFrameLocks noGrp="1"/>
          </p:cNvGraphicFramePr>
          <p:nvPr/>
        </p:nvGraphicFramePr>
        <p:xfrm>
          <a:off x="3200400" y="0"/>
          <a:ext cx="5943600" cy="6732589"/>
        </p:xfrm>
        <a:graphic>
          <a:graphicData uri="http://schemas.openxmlformats.org/drawingml/2006/table">
            <a:tbl>
              <a:tblPr/>
              <a:tblGrid>
                <a:gridCol w="1488970">
                  <a:extLst>
                    <a:ext uri="{9D8B030D-6E8A-4147-A177-3AD203B41FA5}">
                      <a16:colId xmlns:a16="http://schemas.microsoft.com/office/drawing/2014/main" val="20000"/>
                    </a:ext>
                  </a:extLst>
                </a:gridCol>
                <a:gridCol w="2279555">
                  <a:extLst>
                    <a:ext uri="{9D8B030D-6E8A-4147-A177-3AD203B41FA5}">
                      <a16:colId xmlns:a16="http://schemas.microsoft.com/office/drawing/2014/main" val="20001"/>
                    </a:ext>
                  </a:extLst>
                </a:gridCol>
                <a:gridCol w="2175075">
                  <a:extLst>
                    <a:ext uri="{9D8B030D-6E8A-4147-A177-3AD203B41FA5}">
                      <a16:colId xmlns:a16="http://schemas.microsoft.com/office/drawing/2014/main" val="20002"/>
                    </a:ext>
                  </a:extLst>
                </a:gridCol>
              </a:tblGrid>
              <a:tr h="387324">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Millennium</a:t>
                      </a: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Heaven</a:t>
                      </a:r>
                    </a:p>
                  </a:txBody>
                  <a:tcPr marT="45717" marB="4571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2082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Bodies</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Mortal and immortal living together (Isa. 65:20; 1 Cor. 15:42-44)</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Only immortal (glorified)</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 Cor. 15:42-44)</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1"/>
                  </a:ext>
                </a:extLst>
              </a:tr>
              <a:tr h="17150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Satan</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Bound, but then released after 1000 years (Rev. 20:3, 7)</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In lake of burning sulfur, never to be released again (Rev. 20:10)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1052919">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Political &amp;</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Religious Centre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Jerusalem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(Isa. 2:2-3; Micah 4:1-2, 7)</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New Jerusalem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(Rev. 21)</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10420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Place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Earth (Rev. 5:10)</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New heavens and new earth (Rev. 21:1)</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914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Key </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Passages</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Psalm 72; Isaiah 2; 11; 65</a:t>
                      </a:r>
                      <a:r>
                        <a:rPr kumimoji="0" lang="en-US" sz="11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66; Revelation 20:1-6</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Revelation 21</a:t>
                      </a:r>
                      <a:r>
                        <a:rPr kumimoji="0" lang="en-US" sz="11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22</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216092"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191</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ts val="4175"/>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Millennium</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(Rev. 20)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vs.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Heaven </a:t>
            </a:r>
            <a:b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(Rev. 21-22)</a:t>
            </a:r>
          </a:p>
        </p:txBody>
      </p:sp>
    </p:spTree>
    <p:extLst>
      <p:ext uri="{BB962C8B-B14F-4D97-AF65-F5344CB8AC3E}">
        <p14:creationId xmlns:p14="http://schemas.microsoft.com/office/powerpoint/2010/main" val="66000060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1026"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p:spPr>
      </p:pic>
      <p:sp>
        <p:nvSpPr>
          <p:cNvPr id="218114" name="Rectangle 1027"/>
          <p:cNvSpPr>
            <a:spLocks noGrp="1" noChangeArrowheads="1"/>
          </p:cNvSpPr>
          <p:nvPr>
            <p:ph type="title"/>
          </p:nvPr>
        </p:nvSpPr>
        <p:spPr>
          <a:xfrm>
            <a:off x="468313" y="5715000"/>
            <a:ext cx="8243887" cy="1225550"/>
          </a:xfrm>
        </p:spPr>
        <p:txBody>
          <a:bodyPr/>
          <a:lstStyle/>
          <a:p>
            <a:pPr eaLnBrk="1" hangingPunct="1"/>
            <a:r>
              <a:rPr lang="en-US" sz="3600" b="1" dirty="0">
                <a:solidFill>
                  <a:schemeClr val="bg1"/>
                </a:solidFill>
                <a:latin typeface="Arial" charset="0"/>
                <a:ea typeface="ＭＳ Ｐゴシック" charset="0"/>
                <a:cs typeface="ＭＳ Ｐゴシック" charset="0"/>
              </a:rPr>
              <a:t>We already saw one glimpse of the throne of God (Rev. 4–5)</a:t>
            </a:r>
          </a:p>
        </p:txBody>
      </p:sp>
    </p:spTree>
    <p:extLst>
      <p:ext uri="{BB962C8B-B14F-4D97-AF65-F5344CB8AC3E}">
        <p14:creationId xmlns:p14="http://schemas.microsoft.com/office/powerpoint/2010/main" val="37455004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Rectangle 2"/>
          <p:cNvSpPr>
            <a:spLocks noGrp="1" noChangeArrowheads="1"/>
          </p:cNvSpPr>
          <p:nvPr>
            <p:ph type="title" idx="4294967295"/>
          </p:nvPr>
        </p:nvSpPr>
        <p:spPr>
          <a:xfrm>
            <a:off x="685800" y="152400"/>
            <a:ext cx="7772400" cy="914400"/>
          </a:xfrm>
          <a:solidFill>
            <a:schemeClr val="tx1"/>
          </a:solidFill>
        </p:spPr>
        <p:txBody>
          <a:bodyPr/>
          <a:lstStyle/>
          <a:p>
            <a:r>
              <a:rPr lang="en-US" b="1">
                <a:solidFill>
                  <a:srgbClr val="FFFFFF"/>
                </a:solidFill>
                <a:latin typeface="Arial" charset="0"/>
                <a:ea typeface="ＭＳ Ｐゴシック" charset="0"/>
              </a:rPr>
              <a:t>The Last Beginning</a:t>
            </a:r>
          </a:p>
        </p:txBody>
      </p:sp>
      <p:pic>
        <p:nvPicPr>
          <p:cNvPr id="181252"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37260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Oval 4"/>
          <p:cNvSpPr>
            <a:spLocks noChangeArrowheads="1"/>
          </p:cNvSpPr>
          <p:nvPr/>
        </p:nvSpPr>
        <p:spPr bwMode="auto">
          <a:xfrm>
            <a:off x="9525000" y="190500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1254"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1" u="none" strike="noStrike" kern="1200" cap="none" spc="0" normalizeH="0" baseline="0" noProof="0">
                <a:ln>
                  <a:noFill/>
                </a:ln>
                <a:solidFill>
                  <a:srgbClr val="D2B844"/>
                </a:solidFill>
                <a:effectLst/>
                <a:uLnTx/>
                <a:uFillTx/>
                <a:latin typeface="Arial" charset="0"/>
                <a:ea typeface="ＭＳ Ｐゴシック" charset="0"/>
                <a:cs typeface="Arial" charset="0"/>
              </a:rPr>
              <a:t>Revelation 21:</a:t>
            </a:r>
            <a:br>
              <a:rPr kumimoji="0" lang="en-US" altLang="ja-JP" sz="2000" b="1" i="1" u="none" strike="noStrike" kern="1200" cap="none" spc="0" normalizeH="0" baseline="0" noProof="0">
                <a:ln>
                  <a:noFill/>
                </a:ln>
                <a:solidFill>
                  <a:srgbClr val="D2B844"/>
                </a:solidFill>
                <a:effectLst/>
                <a:uLnTx/>
                <a:uFillTx/>
                <a:latin typeface="Arial" charset="0"/>
                <a:ea typeface="ＭＳ Ｐゴシック" charset="0"/>
                <a:cs typeface="Arial" charset="0"/>
              </a:rPr>
            </a:br>
            <a:r>
              <a:rPr kumimoji="0" lang="en-US" altLang="ja-JP" sz="2000" b="1" i="0" u="none" strike="noStrike" kern="1200" cap="none" spc="0" normalizeH="0" baseline="0" noProof="0">
                <a:ln>
                  <a:noFill/>
                </a:ln>
                <a:solidFill>
                  <a:srgbClr val="D2B844"/>
                </a:solidFill>
                <a:effectLst/>
                <a:uLnTx/>
                <a:uFillTx/>
                <a:latin typeface="Arial" charset="0"/>
                <a:ea typeface="ＭＳ Ｐゴシック" charset="0"/>
                <a:cs typeface="Arial" charset="0"/>
              </a:rPr>
              <a:t>A new heaven and earth this time unspoiled by sin, death, pain or sorrow</a:t>
            </a:r>
            <a:endParaRPr kumimoji="0" lang="en-US" sz="2000" b="1" i="0" u="none" strike="noStrike" kern="1200" cap="none" spc="0" normalizeH="0" baseline="0" noProof="0">
              <a:ln>
                <a:noFill/>
              </a:ln>
              <a:solidFill>
                <a:srgbClr val="D2B844"/>
              </a:solidFill>
              <a:effectLst/>
              <a:uLnTx/>
              <a:uFillTx/>
              <a:latin typeface="Arial" charset="0"/>
              <a:ea typeface="ＭＳ Ｐゴシック" charset="0"/>
              <a:cs typeface="Arial" charset="0"/>
            </a:endParaRPr>
          </a:p>
        </p:txBody>
      </p:sp>
      <p:sp>
        <p:nvSpPr>
          <p:cNvPr id="181255"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(Translate from left)</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81256"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The Last Beginning</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2478927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effectLst>
            <a:outerShdw blurRad="50800" dist="25399" dir="16200000" algn="ctr" rotWithShape="0">
              <a:srgbClr val="FFFFFF">
                <a:alpha val="75000"/>
              </a:srgbClr>
            </a:outerShdw>
          </a:effectLst>
        </p:spPr>
        <p:txBody>
          <a:bodyPr/>
          <a:lstStyle/>
          <a:p>
            <a:pPr eaLnBrk="1" hangingPunct="1">
              <a:defRPr/>
            </a:pPr>
            <a:r>
              <a:rPr lang="en-US" b="1">
                <a:latin typeface="Tahoma" charset="0"/>
                <a:ea typeface="ＭＳ Ｐゴシック" charset="0"/>
                <a:cs typeface="ＭＳ Ｐゴシック" charset="0"/>
              </a:rPr>
              <a:t>New Heaven </a:t>
            </a:r>
            <a:br>
              <a:rPr lang="en-US" b="1">
                <a:latin typeface="Tahoma" charset="0"/>
                <a:ea typeface="ＭＳ Ｐゴシック" charset="0"/>
                <a:cs typeface="ＭＳ Ｐゴシック" charset="0"/>
              </a:rPr>
            </a:br>
            <a:r>
              <a:rPr lang="en-US" b="1">
                <a:latin typeface="Tahoma" charset="0"/>
                <a:ea typeface="ＭＳ Ｐゴシック" charset="0"/>
                <a:cs typeface="ＭＳ Ｐゴシック" charset="0"/>
              </a:rPr>
              <a:t>&amp; New Earth</a:t>
            </a:r>
            <a:endParaRPr lang="en-US">
              <a:latin typeface="Tahoma" charset="0"/>
              <a:ea typeface="ＭＳ Ｐゴシック" charset="0"/>
              <a:cs typeface="ＭＳ Ｐゴシック" charset="0"/>
            </a:endParaRPr>
          </a:p>
        </p:txBody>
      </p:sp>
      <p:sp>
        <p:nvSpPr>
          <p:cNvPr id="222210" name="Text Box 4"/>
          <p:cNvSpPr txBox="1">
            <a:spLocks noChangeArrowheads="1"/>
          </p:cNvSpPr>
          <p:nvPr/>
        </p:nvSpPr>
        <p:spPr bwMode="auto">
          <a:xfrm>
            <a:off x="82296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176</a:t>
            </a:r>
          </a:p>
        </p:txBody>
      </p:sp>
      <p:sp>
        <p:nvSpPr>
          <p:cNvPr id="30725" name="Rectangle 5"/>
          <p:cNvSpPr>
            <a:spLocks noChangeArrowheads="1"/>
          </p:cNvSpPr>
          <p:nvPr/>
        </p:nvSpPr>
        <p:spPr bwMode="auto">
          <a:xfrm>
            <a:off x="2590800" y="3886200"/>
            <a:ext cx="6858000"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en-US" sz="2800" b="1" i="1" u="none" strike="noStrike" kern="1200" cap="none" spc="0" normalizeH="0" baseline="0" noProof="0">
                <a:ln>
                  <a:noFill/>
                </a:ln>
                <a:solidFill>
                  <a:srgbClr val="000000"/>
                </a:solidFill>
                <a:effectLst/>
                <a:uLnTx/>
                <a:uFillTx/>
                <a:latin typeface="Tahoma" charset="0"/>
                <a:ea typeface="ＭＳ Ｐゴシック" charset="0"/>
              </a:rPr>
              <a:t>The Consummation of All Things</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en-US" sz="2800" b="1" i="1" u="none" strike="noStrike" kern="1200" cap="none" spc="0" normalizeH="0" baseline="0" noProof="0">
                <a:ln>
                  <a:noFill/>
                </a:ln>
                <a:solidFill>
                  <a:srgbClr val="000000"/>
                </a:solidFill>
                <a:effectLst/>
                <a:uLnTx/>
                <a:uFillTx/>
                <a:latin typeface="Tahoma" charset="0"/>
                <a:ea typeface="ＭＳ Ｐゴシック" charset="0"/>
              </a:rPr>
              <a:t>How are these </a:t>
            </a:r>
            <a:r>
              <a:rPr kumimoji="0" lang="en-US" altLang="ja-JP" sz="2800" b="1" i="1" u="none" strike="noStrike" kern="1200" cap="none" spc="0" normalizeH="0" baseline="0" noProof="0">
                <a:ln>
                  <a:noFill/>
                </a:ln>
                <a:solidFill>
                  <a:srgbClr val="000000"/>
                </a:solidFill>
                <a:effectLst/>
                <a:uLnTx/>
                <a:uFillTx/>
                <a:latin typeface="Tahoma" charset="0"/>
                <a:ea typeface="ＭＳ Ｐゴシック" charset="0"/>
              </a:rPr>
              <a:t>"New"?</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en-US" sz="2800" b="1" i="1" u="none" strike="noStrike" kern="1200" cap="none" spc="0" normalizeH="0" baseline="0" noProof="0">
                <a:ln>
                  <a:noFill/>
                </a:ln>
                <a:solidFill>
                  <a:srgbClr val="000000"/>
                </a:solidFill>
                <a:effectLst/>
                <a:uLnTx/>
                <a:uFillTx/>
                <a:latin typeface="Tahoma" charset="0"/>
                <a:ea typeface="ＭＳ Ｐゴシック" charset="0"/>
              </a:rPr>
              <a:t>Annihilation</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en-US" sz="2800" b="1" i="1" u="none" strike="noStrike" kern="1200" cap="none" spc="0" normalizeH="0" baseline="0" noProof="0">
                <a:ln>
                  <a:noFill/>
                </a:ln>
                <a:solidFill>
                  <a:srgbClr val="000000"/>
                </a:solidFill>
                <a:effectLst/>
                <a:uLnTx/>
                <a:uFillTx/>
                <a:latin typeface="Tahoma" charset="0"/>
                <a:ea typeface="ＭＳ Ｐゴシック" charset="0"/>
              </a:rPr>
              <a:t>Renewal</a:t>
            </a:r>
          </a:p>
        </p:txBody>
      </p:sp>
    </p:spTree>
    <p:extLst>
      <p:ext uri="{BB962C8B-B14F-4D97-AF65-F5344CB8AC3E}">
        <p14:creationId xmlns:p14="http://schemas.microsoft.com/office/powerpoint/2010/main" val="1911247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2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CHURCHES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OUR FUTURE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42125345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88478" cy="5937772"/>
          </a:xfrm>
          <a:prstGeom prst="rect">
            <a:avLst/>
          </a:prstGeom>
        </p:spPr>
      </p:pic>
      <p:sp>
        <p:nvSpPr>
          <p:cNvPr id="2" name="Title 1"/>
          <p:cNvSpPr>
            <a:spLocks noGrp="1"/>
          </p:cNvSpPr>
          <p:nvPr>
            <p:ph type="title"/>
          </p:nvPr>
        </p:nvSpPr>
        <p:spPr>
          <a:xfrm>
            <a:off x="0" y="5263705"/>
            <a:ext cx="9144000" cy="1594295"/>
          </a:xfrm>
          <a:solidFill>
            <a:srgbClr val="000000"/>
          </a:solidFill>
        </p:spPr>
        <p:txBody>
          <a:bodyPr/>
          <a:lstStyle/>
          <a:p>
            <a:r>
              <a:rPr lang="en-US" sz="4800" b="1" dirty="0"/>
              <a:t>Saints will rule this earth for 1000 years (20:4-6).</a:t>
            </a:r>
            <a:endParaRPr lang="en-US" sz="4800" b="1" dirty="0">
              <a:effectLst>
                <a:glow rad="165100">
                  <a:schemeClr val="tx1"/>
                </a:glow>
              </a:effectLst>
            </a:endParaRPr>
          </a:p>
        </p:txBody>
      </p:sp>
    </p:spTree>
    <p:extLst>
      <p:ext uri="{BB962C8B-B14F-4D97-AF65-F5344CB8AC3E}">
        <p14:creationId xmlns:p14="http://schemas.microsoft.com/office/powerpoint/2010/main" val="425891859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1066800" y="3581400"/>
            <a:ext cx="6858000" cy="1828800"/>
          </a:xfrm>
        </p:spPr>
        <p:txBody>
          <a:bodyPr/>
          <a:lstStyle/>
          <a:p>
            <a:pPr algn="l"/>
            <a:r>
              <a:rPr lang="en-US" sz="6000" b="1" dirty="0">
                <a:solidFill>
                  <a:schemeClr val="bg1"/>
                </a:solidFill>
                <a:effectLst>
                  <a:glow rad="190500">
                    <a:schemeClr val="tx1"/>
                  </a:glow>
                </a:effectLst>
              </a:rPr>
              <a:t>Explore!</a:t>
            </a:r>
            <a:endParaRPr lang="en-US" dirty="0">
              <a:solidFill>
                <a:schemeClr val="bg1"/>
              </a:solidFill>
              <a:effectLst>
                <a:glow rad="190500">
                  <a:schemeClr val="tx1"/>
                </a:glow>
              </a:effectLst>
            </a:endParaRPr>
          </a:p>
        </p:txBody>
      </p:sp>
      <p:pic>
        <p:nvPicPr>
          <p:cNvPr id="305158" name="Picture 6" descr="M51aGradi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22863" y="0"/>
            <a:ext cx="4021137" cy="40386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3162814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305158"/>
                                        </p:tgtEl>
                                        <p:attrNameLst>
                                          <p:attrName>style.visibility</p:attrName>
                                        </p:attrNameLst>
                                      </p:cBhvr>
                                      <p:to>
                                        <p:strVal val="visible"/>
                                      </p:to>
                                    </p:set>
                                    <p:animEffect transition="in" filter="dissolve">
                                      <p:cBhvr>
                                        <p:cTn id="7" dur="2000"/>
                                        <p:tgtEl>
                                          <p:spTgt spid="305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05913"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43" name="Rectangle 3"/>
          <p:cNvSpPr>
            <a:spLocks noGrp="1" noChangeArrowheads="1"/>
          </p:cNvSpPr>
          <p:nvPr>
            <p:ph type="ctrTitle"/>
          </p:nvPr>
        </p:nvSpPr>
        <p:spPr>
          <a:xfrm>
            <a:off x="5791316" y="287338"/>
            <a:ext cx="3352685" cy="6310312"/>
          </a:xfrm>
        </p:spPr>
        <p:txBody>
          <a:bodyPr/>
          <a:lstStyle/>
          <a:p>
            <a:r>
              <a:rPr lang="en-US" sz="3200" b="1" dirty="0">
                <a:effectLst>
                  <a:glow rad="228600">
                    <a:schemeClr val="tx1"/>
                  </a:glow>
                </a:effectLst>
                <a:latin typeface="Arial" charset="0"/>
                <a:ea typeface="ＭＳ Ｐゴシック" charset="0"/>
              </a:rPr>
              <a:t>"Then I saw a new heaven and a new earth, for the old heaven and the old earth had disappeared" </a:t>
            </a:r>
            <a:br>
              <a:rPr lang="en-US" sz="3200" b="1" dirty="0">
                <a:effectLst>
                  <a:glow rad="228600">
                    <a:schemeClr val="tx1"/>
                  </a:glow>
                </a:effectLst>
                <a:latin typeface="Arial" charset="0"/>
                <a:ea typeface="ＭＳ Ｐゴシック" charset="0"/>
              </a:rPr>
            </a:br>
            <a:r>
              <a:rPr lang="en-US" sz="3200" b="1" dirty="0">
                <a:effectLst>
                  <a:glow rad="228600">
                    <a:schemeClr val="tx1"/>
                  </a:glow>
                </a:effectLst>
                <a:latin typeface="Arial" charset="0"/>
                <a:ea typeface="ＭＳ Ｐゴシック" charset="0"/>
              </a:rPr>
              <a:t>(Rev 21:1a </a:t>
            </a:r>
            <a:r>
              <a:rPr lang="en-US" sz="2400" b="1" dirty="0">
                <a:effectLst>
                  <a:glow rad="228600">
                    <a:schemeClr val="tx1"/>
                  </a:glow>
                </a:effectLst>
                <a:latin typeface="Arial" charset="0"/>
                <a:ea typeface="ＭＳ Ｐゴシック" charset="0"/>
              </a:rPr>
              <a:t>NLT</a:t>
            </a:r>
            <a:r>
              <a:rPr lang="en-US" sz="3200" b="1" dirty="0">
                <a:effectLst>
                  <a:glow rad="228600">
                    <a:schemeClr val="tx1"/>
                  </a:glow>
                </a:effectLst>
                <a:latin typeface="Arial" charset="0"/>
                <a:ea typeface="ＭＳ Ｐゴシック" charset="0"/>
              </a:rPr>
              <a:t>).</a:t>
            </a:r>
            <a:endParaRPr lang="en-US" sz="3200" b="1" dirty="0">
              <a:solidFill>
                <a:srgbClr val="CC0000"/>
              </a:solidFill>
              <a:effectLst>
                <a:glow rad="228600">
                  <a:schemeClr val="tx1"/>
                </a:glow>
              </a:effectLst>
              <a:latin typeface="Arial" charset="0"/>
              <a:ea typeface="ＭＳ Ｐゴシック" charset="0"/>
            </a:endParaRP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449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1106680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620869337"/>
              </p:ext>
            </p:extLst>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dirty="0">
                          <a:effectLst/>
                          <a:latin typeface="Arial"/>
                          <a:ea typeface="Times"/>
                          <a:cs typeface="Arial"/>
                        </a:rPr>
                        <a:t>English Term</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Plural: </a:t>
                      </a:r>
                      <a:r>
                        <a:rPr lang="ru-RU" sz="2400" b="1" dirty="0">
                          <a:effectLst/>
                          <a:latin typeface="Arial"/>
                          <a:ea typeface="Times"/>
                          <a:cs typeface="Arial"/>
                        </a:rPr>
                        <a:t>"</a:t>
                      </a:r>
                      <a:r>
                        <a:rPr lang="en-US" sz="2400" b="1" dirty="0">
                          <a:effectLst/>
                          <a:latin typeface="Arial"/>
                          <a:ea typeface="Times"/>
                          <a:cs typeface="Arial"/>
                        </a:rPr>
                        <a:t>new heavens</a:t>
                      </a:r>
                      <a:r>
                        <a:rPr lang="ru-RU" sz="2400" b="1" dirty="0">
                          <a:effectLst/>
                          <a:latin typeface="Arial"/>
                          <a:ea typeface="Times"/>
                          <a:cs typeface="Arial"/>
                        </a:rPr>
                        <a:t>"</a:t>
                      </a:r>
                      <a:r>
                        <a:rPr lang="en-US" sz="2400" b="1" dirty="0">
                          <a:effectLst/>
                          <a:latin typeface="Arial"/>
                          <a:ea typeface="Times"/>
                          <a:cs typeface="Arial"/>
                        </a:rPr>
                        <a:t> </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Singular: </a:t>
                      </a:r>
                      <a:r>
                        <a:rPr lang="ru-RU" sz="2400" b="1" dirty="0">
                          <a:effectLst/>
                          <a:latin typeface="Arial"/>
                          <a:ea typeface="Times"/>
                          <a:cs typeface="Arial"/>
                        </a:rPr>
                        <a:t>"</a:t>
                      </a:r>
                      <a:r>
                        <a:rPr lang="en-US" sz="2400" b="1" dirty="0">
                          <a:effectLst/>
                          <a:latin typeface="Arial"/>
                          <a:ea typeface="Times"/>
                          <a:cs typeface="Arial"/>
                        </a:rPr>
                        <a:t>new heaven</a:t>
                      </a:r>
                      <a:r>
                        <a:rPr lang="ru-RU" sz="2400" b="1" dirty="0">
                          <a:effectLst/>
                          <a:latin typeface="Arial"/>
                          <a:ea typeface="Times"/>
                          <a:cs typeface="Arial"/>
                        </a:rPr>
                        <a:t>"</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a:effectLst/>
                          <a:latin typeface="Arial"/>
                          <a:ea typeface="Times"/>
                          <a:cs typeface="Arial"/>
                        </a:rPr>
                        <a:t>Time Period</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Millennium</a:t>
                      </a:r>
                    </a:p>
                  </a:txBody>
                  <a:tcPr marL="50800" marR="50800" marT="0" marB="0"/>
                </a:tc>
                <a:tc>
                  <a:txBody>
                    <a:bodyPr/>
                    <a:lstStyle/>
                    <a:p>
                      <a:pPr marL="0" marR="63500">
                        <a:spcBef>
                          <a:spcPts val="0"/>
                        </a:spcBef>
                        <a:spcAft>
                          <a:spcPts val="0"/>
                        </a:spcAft>
                      </a:pPr>
                      <a:r>
                        <a:rPr lang="en-US" sz="2400" b="1">
                          <a:effectLst/>
                          <a:latin typeface="Arial"/>
                          <a:ea typeface="Times"/>
                          <a:cs typeface="Arial"/>
                        </a:rPr>
                        <a:t>Eternal State</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dirty="0">
                          <a:effectLst/>
                          <a:latin typeface="Arial"/>
                          <a:ea typeface="Times"/>
                          <a:cs typeface="Arial"/>
                        </a:rPr>
                        <a:t>Life span of Inhabitants</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Extended yet not infinite life (</a:t>
                      </a:r>
                      <a:r>
                        <a:rPr lang="en-US" sz="2400" b="1" kern="1200" dirty="0">
                          <a:solidFill>
                            <a:schemeClr val="dk1"/>
                          </a:solidFill>
                          <a:effectLst/>
                          <a:latin typeface="Arial"/>
                          <a:ea typeface="Times"/>
                          <a:cs typeface="Arial"/>
                        </a:rPr>
                        <a:t>65</a:t>
                      </a:r>
                      <a:r>
                        <a:rPr lang="en-US" sz="2400" b="1" dirty="0">
                          <a:effectLst/>
                          <a:latin typeface="Arial"/>
                          <a:ea typeface="Times"/>
                          <a:cs typeface="Arial"/>
                        </a:rPr>
                        <a:t>:20)</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Eternal Life</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en-US" sz="2400" b="1" i="1" dirty="0">
                          <a:effectLst/>
                          <a:latin typeface="Arial"/>
                          <a:ea typeface="Times"/>
                          <a:cs typeface="Arial"/>
                        </a:rPr>
                        <a:t>Death</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Possible, though dying at 100 years </a:t>
                      </a:r>
                      <a:br>
                        <a:rPr lang="en-US" sz="2400" b="1" dirty="0">
                          <a:effectLst/>
                          <a:latin typeface="Arial"/>
                          <a:ea typeface="Times"/>
                          <a:cs typeface="Arial"/>
                        </a:rPr>
                      </a:br>
                      <a:r>
                        <a:rPr lang="en-US" sz="2400" b="1" dirty="0">
                          <a:effectLst/>
                          <a:latin typeface="Arial"/>
                          <a:ea typeface="Times"/>
                          <a:cs typeface="Arial"/>
                        </a:rPr>
                        <a:t>old is </a:t>
                      </a:r>
                      <a:r>
                        <a:rPr lang="ru-RU" sz="2400" b="1" dirty="0">
                          <a:effectLst/>
                          <a:latin typeface="Arial"/>
                          <a:ea typeface="Times"/>
                          <a:cs typeface="Arial"/>
                        </a:rPr>
                        <a:t>"</a:t>
                      </a:r>
                      <a:r>
                        <a:rPr lang="en-US" sz="2400" b="1" dirty="0">
                          <a:effectLst/>
                          <a:latin typeface="Arial"/>
                          <a:ea typeface="Times"/>
                          <a:cs typeface="Arial"/>
                        </a:rPr>
                        <a:t>young</a:t>
                      </a:r>
                      <a:r>
                        <a:rPr lang="ru-RU" sz="2400" b="1" dirty="0">
                          <a:effectLst/>
                          <a:latin typeface="Arial"/>
                          <a:ea typeface="Times"/>
                          <a:cs typeface="Arial"/>
                        </a:rPr>
                        <a:t>"</a:t>
                      </a:r>
                      <a:r>
                        <a:rPr lang="en-US" sz="2400" b="1" dirty="0">
                          <a:effectLst/>
                          <a:latin typeface="Arial"/>
                          <a:ea typeface="Times"/>
                          <a:cs typeface="Arial"/>
                        </a:rPr>
                        <a:t> </a:t>
                      </a:r>
                      <a:br>
                        <a:rPr lang="en-US" sz="2400" b="1" dirty="0">
                          <a:effectLst/>
                          <a:latin typeface="Arial"/>
                          <a:ea typeface="Times"/>
                          <a:cs typeface="Arial"/>
                        </a:rPr>
                      </a:br>
                      <a:r>
                        <a:rPr lang="en-US" sz="2400" b="1" dirty="0">
                          <a:effectLst/>
                          <a:latin typeface="Arial"/>
                          <a:ea typeface="Times"/>
                          <a:cs typeface="Arial"/>
                        </a:rPr>
                        <a:t>(65:20; cf. 66:24)! </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No death (Rev. 21:4) as death is abolished at the Great White Throne Judgment (Rev. 20:14)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31315609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452</a:t>
            </a:r>
          </a:p>
        </p:txBody>
      </p:sp>
      <p:graphicFrame>
        <p:nvGraphicFramePr>
          <p:cNvPr id="3" name="Table 2"/>
          <p:cNvGraphicFramePr>
            <a:graphicFrameLocks noGrp="1"/>
          </p:cNvGraphicFramePr>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a:effectLst/>
                          <a:latin typeface="Arial"/>
                          <a:ea typeface="Times"/>
                          <a:cs typeface="Arial"/>
                        </a:rPr>
                        <a:t>Marriage &amp; Childbirth</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Possible (65:23)</a:t>
                      </a:r>
                    </a:p>
                  </a:txBody>
                  <a:tcPr marL="50800" marR="50800" marT="0" marB="0"/>
                </a:tc>
                <a:tc>
                  <a:txBody>
                    <a:bodyPr/>
                    <a:lstStyle/>
                    <a:p>
                      <a:pPr marL="0" marR="63500">
                        <a:spcBef>
                          <a:spcPts val="0"/>
                        </a:spcBef>
                        <a:spcAft>
                          <a:spcPts val="0"/>
                        </a:spcAft>
                      </a:pPr>
                      <a:r>
                        <a:rPr lang="en-US" sz="2400" b="1">
                          <a:effectLst/>
                          <a:latin typeface="Arial"/>
                          <a:ea typeface="Times"/>
                          <a:cs typeface="Arial"/>
                        </a:rPr>
                        <a:t>Impossible (Matt. 22:30)</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dirty="0">
                          <a:effectLst/>
                          <a:latin typeface="Arial"/>
                          <a:ea typeface="Times"/>
                          <a:cs typeface="Arial"/>
                        </a:rPr>
                        <a:t>Activity</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Building of houses and planting of vineyards (65:21)</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Christ claimed that he would prepare a place for us (John 14:1f.).</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a:effectLst/>
                          <a:latin typeface="Arial"/>
                          <a:ea typeface="Times"/>
                          <a:cs typeface="Arial"/>
                        </a:rPr>
                        <a:t>Animal Activity</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Peaceful cohabitation of wild animals (65:25a)</a:t>
                      </a:r>
                    </a:p>
                  </a:txBody>
                  <a:tcPr marL="50800" marR="50800" marT="0" marB="0"/>
                </a:tc>
                <a:tc>
                  <a:txBody>
                    <a:bodyPr/>
                    <a:lstStyle/>
                    <a:p>
                      <a:pPr marL="0" marR="63500">
                        <a:spcBef>
                          <a:spcPts val="0"/>
                        </a:spcBef>
                        <a:spcAft>
                          <a:spcPts val="0"/>
                        </a:spcAft>
                      </a:pPr>
                      <a:r>
                        <a:rPr lang="en-US" sz="2400" b="1">
                          <a:effectLst/>
                          <a:latin typeface="Arial"/>
                          <a:ea typeface="Times"/>
                          <a:cs typeface="Arial"/>
                        </a:rPr>
                        <a:t>No animals are noted by John or in any other text on heaven</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en-US" sz="2400" b="1" i="1">
                          <a:effectLst/>
                          <a:latin typeface="Arial"/>
                          <a:ea typeface="Times"/>
                          <a:cs typeface="Arial"/>
                        </a:rPr>
                        <a:t>Associated City</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Protection of God in Jerusalem (65:25b)</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Focus is the new Jerusalem (Rev. 20–21) </a:t>
                      </a:r>
                    </a:p>
                  </a:txBody>
                  <a:tcPr marL="50800" marR="50800" marT="0" marB="0"/>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6999958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452</a:t>
            </a:r>
          </a:p>
        </p:txBody>
      </p:sp>
      <p:graphicFrame>
        <p:nvGraphicFramePr>
          <p:cNvPr id="3" name="Table 2"/>
          <p:cNvGraphicFramePr>
            <a:graphicFrameLocks noGrp="1"/>
          </p:cNvGraphicFramePr>
          <p:nvPr/>
        </p:nvGraphicFramePr>
        <p:xfrm>
          <a:off x="0" y="1364426"/>
          <a:ext cx="9144000" cy="585216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uk-UA"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a:effectLst/>
                          <a:latin typeface="Arial"/>
                          <a:ea typeface="Times"/>
                          <a:cs typeface="Arial"/>
                        </a:rPr>
                        <a:t>Gathering of Nations</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Brought to Jerusalem to see God</a:t>
                      </a:r>
                      <a:r>
                        <a:rPr lang="uk-UA" sz="2400" b="1" dirty="0">
                          <a:effectLst/>
                          <a:latin typeface="Arial"/>
                          <a:ea typeface="Times"/>
                          <a:cs typeface="Arial"/>
                        </a:rPr>
                        <a:t>'</a:t>
                      </a:r>
                      <a:r>
                        <a:rPr lang="en-US" sz="2400" b="1" dirty="0">
                          <a:effectLst/>
                          <a:latin typeface="Arial"/>
                          <a:ea typeface="Times"/>
                          <a:cs typeface="Arial"/>
                        </a:rPr>
                        <a:t>s glory (66:18-20; cf. Zech. 14:16-19)</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God</a:t>
                      </a:r>
                      <a:r>
                        <a:rPr lang="uk-UA" sz="2400" b="1" dirty="0">
                          <a:effectLst/>
                          <a:latin typeface="Arial"/>
                          <a:ea typeface="Times"/>
                          <a:cs typeface="Arial"/>
                        </a:rPr>
                        <a:t>'</a:t>
                      </a:r>
                      <a:r>
                        <a:rPr lang="en-US" sz="2400" b="1" dirty="0">
                          <a:effectLst/>
                          <a:latin typeface="Arial"/>
                          <a:ea typeface="Times"/>
                          <a:cs typeface="Arial"/>
                        </a:rPr>
                        <a:t>s glory provides light for the nations (21:23-24)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dirty="0">
                          <a:effectLst/>
                          <a:latin typeface="Arial"/>
                          <a:ea typeface="Times"/>
                          <a:cs typeface="Arial"/>
                        </a:rPr>
                        <a:t>Priesthood &amp; Temple</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Has a temple, priests, and Levites (66:20-21; cf. Ezek. 40—43)</a:t>
                      </a:r>
                    </a:p>
                  </a:txBody>
                  <a:tcPr marL="50800" marR="50800" marT="0" marB="0"/>
                </a:tc>
                <a:tc>
                  <a:txBody>
                    <a:bodyPr/>
                    <a:lstStyle/>
                    <a:p>
                      <a:pPr marL="0" marR="63500">
                        <a:spcBef>
                          <a:spcPts val="0"/>
                        </a:spcBef>
                        <a:spcAft>
                          <a:spcPts val="0"/>
                        </a:spcAft>
                      </a:pPr>
                      <a:r>
                        <a:rPr lang="en-US" sz="2400" b="1">
                          <a:effectLst/>
                          <a:latin typeface="Arial"/>
                          <a:ea typeface="Times"/>
                          <a:cs typeface="Arial"/>
                        </a:rPr>
                        <a:t>Has no temple (21:22), so by implication no priests are needed</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a:effectLst/>
                          <a:latin typeface="Arial"/>
                          <a:ea typeface="Times"/>
                          <a:cs typeface="Arial"/>
                        </a:rPr>
                        <a:t>Celebrations</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New Moon and the Sabbath (56:6-7a; 66:23)</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No need for these since there will be no need for rest in eternity </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05582247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452</a:t>
            </a:r>
          </a:p>
        </p:txBody>
      </p:sp>
      <p:graphicFrame>
        <p:nvGraphicFramePr>
          <p:cNvPr id="3" name="Table 2"/>
          <p:cNvGraphicFramePr>
            <a:graphicFrameLocks noGrp="1"/>
          </p:cNvGraphicFramePr>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Times New Roman"/>
                        </a:rPr>
                        <a:t>Isaiah</a:t>
                      </a:r>
                      <a:r>
                        <a:rPr lang="uk-UA" sz="2400" b="1" dirty="0">
                          <a:solidFill>
                            <a:srgbClr val="FFFFFF"/>
                          </a:solidFill>
                          <a:effectLst/>
                          <a:latin typeface="Arial"/>
                          <a:ea typeface="Times"/>
                          <a:cs typeface="Times New Roman"/>
                        </a:rPr>
                        <a:t>'</a:t>
                      </a:r>
                      <a:r>
                        <a:rPr lang="en-US" sz="2400" b="1" dirty="0">
                          <a:solidFill>
                            <a:srgbClr val="FFFFFF"/>
                          </a:solidFill>
                          <a:effectLst/>
                          <a:latin typeface="Arial"/>
                          <a:ea typeface="Times"/>
                          <a:cs typeface="Times New Roman"/>
                        </a:rPr>
                        <a:t>s New Heavens </a:t>
                      </a:r>
                      <a:endParaRPr lang="en-US" sz="2400" dirty="0">
                        <a:effectLst/>
                        <a:latin typeface="Times"/>
                        <a:ea typeface="Times"/>
                        <a:cs typeface="Times New Roman"/>
                      </a:endParaRPr>
                    </a:p>
                    <a:p>
                      <a:pPr marL="0" marR="0" algn="ctr">
                        <a:spcBef>
                          <a:spcPts val="0"/>
                        </a:spcBef>
                        <a:spcAft>
                          <a:spcPts val="0"/>
                        </a:spcAft>
                      </a:pPr>
                      <a:r>
                        <a:rPr lang="en-US" sz="2400" b="1" dirty="0">
                          <a:solidFill>
                            <a:srgbClr val="FFFFFF"/>
                          </a:solidFill>
                          <a:effectLst/>
                          <a:latin typeface="Arial"/>
                          <a:ea typeface="Times"/>
                          <a:cs typeface="Times New Roman"/>
                        </a:rPr>
                        <a:t>and New Earth </a:t>
                      </a:r>
                      <a:endParaRPr lang="en-US" sz="2400" dirty="0">
                        <a:effectLst/>
                        <a:latin typeface="Times"/>
                        <a:ea typeface="Times"/>
                        <a:cs typeface="Times New Roman"/>
                      </a:endParaRPr>
                    </a:p>
                    <a:p>
                      <a:pPr marL="0" marR="0" algn="ctr">
                        <a:spcBef>
                          <a:spcPts val="0"/>
                        </a:spcBef>
                        <a:spcAft>
                          <a:spcPts val="0"/>
                        </a:spcAft>
                      </a:pPr>
                      <a:r>
                        <a:rPr lang="en-US" sz="2400" b="1" dirty="0">
                          <a:solidFill>
                            <a:srgbClr val="FFFFFF"/>
                          </a:solidFill>
                          <a:effectLst/>
                          <a:latin typeface="Arial"/>
                          <a:ea typeface="Times"/>
                          <a:cs typeface="Times New Roman"/>
                        </a:rPr>
                        <a:t>(Isa. 65:17; 66:22)</a:t>
                      </a:r>
                      <a:endParaRPr lang="en-US" sz="2400" dirty="0">
                        <a:effectLst/>
                        <a:latin typeface="Times"/>
                        <a:ea typeface="Times"/>
                        <a:cs typeface="Times New Roman"/>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Times New Roman"/>
                        </a:rPr>
                        <a:t>John</a:t>
                      </a:r>
                      <a:r>
                        <a:rPr lang="uk-UA" sz="2400" b="1" dirty="0">
                          <a:solidFill>
                            <a:srgbClr val="FFFFFF"/>
                          </a:solidFill>
                          <a:effectLst/>
                          <a:latin typeface="Arial"/>
                          <a:ea typeface="Times"/>
                          <a:cs typeface="Times New Roman"/>
                        </a:rPr>
                        <a:t>'</a:t>
                      </a:r>
                      <a:r>
                        <a:rPr lang="en-US" sz="2400" b="1" dirty="0">
                          <a:solidFill>
                            <a:srgbClr val="FFFFFF"/>
                          </a:solidFill>
                          <a:effectLst/>
                          <a:latin typeface="Arial"/>
                          <a:ea typeface="Times"/>
                          <a:cs typeface="Times New Roman"/>
                        </a:rPr>
                        <a:t>s New Heaven </a:t>
                      </a:r>
                      <a:endParaRPr lang="en-US" sz="2400" dirty="0">
                        <a:effectLst/>
                        <a:latin typeface="Times"/>
                        <a:ea typeface="Times"/>
                        <a:cs typeface="Times New Roman"/>
                      </a:endParaRPr>
                    </a:p>
                    <a:p>
                      <a:pPr marL="0" marR="63500" algn="ctr">
                        <a:spcBef>
                          <a:spcPts val="0"/>
                        </a:spcBef>
                        <a:spcAft>
                          <a:spcPts val="0"/>
                        </a:spcAft>
                      </a:pPr>
                      <a:r>
                        <a:rPr lang="en-US" sz="2400" b="1" dirty="0">
                          <a:solidFill>
                            <a:srgbClr val="FFFFFF"/>
                          </a:solidFill>
                          <a:effectLst/>
                          <a:latin typeface="Arial"/>
                          <a:ea typeface="Times"/>
                          <a:cs typeface="Times New Roman"/>
                        </a:rPr>
                        <a:t>and New Earth </a:t>
                      </a:r>
                      <a:endParaRPr lang="en-US" sz="2400" dirty="0">
                        <a:effectLst/>
                        <a:latin typeface="Times"/>
                        <a:ea typeface="Times"/>
                        <a:cs typeface="Times New Roman"/>
                      </a:endParaRPr>
                    </a:p>
                    <a:p>
                      <a:pPr marL="0" marR="63500" algn="ctr">
                        <a:spcBef>
                          <a:spcPts val="0"/>
                        </a:spcBef>
                        <a:spcAft>
                          <a:spcPts val="0"/>
                        </a:spcAft>
                      </a:pPr>
                      <a:r>
                        <a:rPr lang="en-US" sz="2400" b="1" dirty="0">
                          <a:solidFill>
                            <a:srgbClr val="FFFFFF"/>
                          </a:solidFill>
                          <a:effectLst/>
                          <a:latin typeface="Arial"/>
                          <a:ea typeface="Times"/>
                          <a:cs typeface="Times New Roman"/>
                        </a:rPr>
                        <a:t>(Rev. 21:1)</a:t>
                      </a: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endParaRPr lang="en-US" sz="2400" b="1" i="1" dirty="0">
                        <a:effectLst/>
                        <a:latin typeface="Arial"/>
                        <a:ea typeface="Times"/>
                        <a:cs typeface="Times New Roman"/>
                      </a:endParaRPr>
                    </a:p>
                    <a:p>
                      <a:pPr marL="0" marR="63500">
                        <a:spcBef>
                          <a:spcPts val="0"/>
                        </a:spcBef>
                        <a:spcAft>
                          <a:spcPts val="0"/>
                        </a:spcAft>
                      </a:pPr>
                      <a:r>
                        <a:rPr lang="en-US" sz="2400" b="1" i="1" dirty="0">
                          <a:effectLst/>
                          <a:latin typeface="Arial"/>
                          <a:ea typeface="Times"/>
                          <a:cs typeface="Times New Roman"/>
                        </a:rPr>
                        <a:t>Time</a:t>
                      </a:r>
                      <a:endParaRPr lang="en-US" sz="2400" b="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spcBef>
                          <a:spcPts val="0"/>
                        </a:spcBef>
                        <a:spcAft>
                          <a:spcPts val="0"/>
                        </a:spcAft>
                      </a:pPr>
                      <a:r>
                        <a:rPr lang="en-US" sz="2400" b="1" dirty="0">
                          <a:effectLst/>
                          <a:latin typeface="Arial"/>
                          <a:ea typeface="Times"/>
                          <a:cs typeface="Times New Roman"/>
                        </a:rPr>
                        <a:t>Still existent</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spcBef>
                          <a:spcPts val="0"/>
                        </a:spcBef>
                        <a:spcAft>
                          <a:spcPts val="0"/>
                        </a:spcAft>
                      </a:pPr>
                      <a:r>
                        <a:rPr lang="en-US" sz="2400" b="1" dirty="0">
                          <a:effectLst/>
                          <a:latin typeface="Arial"/>
                          <a:ea typeface="Times"/>
                          <a:cs typeface="Times New Roman"/>
                        </a:rPr>
                        <a:t>Abolished with night (Rev. 22:5), so rest every seven </a:t>
                      </a:r>
                      <a:r>
                        <a:rPr lang="ru-RU" sz="2400" b="1" dirty="0">
                          <a:effectLst/>
                          <a:latin typeface="Arial"/>
                          <a:ea typeface="Times"/>
                          <a:cs typeface="Times New Roman"/>
                        </a:rPr>
                        <a:t>"</a:t>
                      </a:r>
                      <a:r>
                        <a:rPr lang="en-US" sz="2400" b="1" dirty="0">
                          <a:effectLst/>
                          <a:latin typeface="Arial"/>
                          <a:ea typeface="Times"/>
                          <a:cs typeface="Times New Roman"/>
                        </a:rPr>
                        <a:t>days</a:t>
                      </a:r>
                      <a:r>
                        <a:rPr lang="ru-RU" sz="2400" b="1" dirty="0">
                          <a:effectLst/>
                          <a:latin typeface="Arial"/>
                          <a:ea typeface="Times"/>
                          <a:cs typeface="Times New Roman"/>
                        </a:rPr>
                        <a:t>"</a:t>
                      </a:r>
                      <a:r>
                        <a:rPr lang="en-US" sz="2400" b="1" dirty="0">
                          <a:effectLst/>
                          <a:latin typeface="Arial"/>
                          <a:ea typeface="Times"/>
                          <a:cs typeface="Times New Roman"/>
                        </a:rPr>
                        <a:t> is absurd.</a:t>
                      </a: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r>
                        <a:rPr lang="en-US" sz="2400" b="1" i="1" dirty="0">
                          <a:effectLst/>
                          <a:latin typeface="Arial"/>
                          <a:ea typeface="Times"/>
                          <a:cs typeface="Arial"/>
                        </a:rPr>
                        <a:t>Place of Worship</a:t>
                      </a: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spcBef>
                          <a:spcPts val="0"/>
                        </a:spcBef>
                        <a:spcAft>
                          <a:spcPts val="0"/>
                        </a:spcAft>
                      </a:pPr>
                      <a:r>
                        <a:rPr lang="en-US" sz="2400" b="1" dirty="0">
                          <a:effectLst/>
                          <a:latin typeface="Arial"/>
                          <a:ea typeface="Times"/>
                          <a:cs typeface="Arial"/>
                        </a:rPr>
                        <a:t>Jerusalem (65:23)</a:t>
                      </a: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Throne of God (22:3-4)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6397430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850900"/>
            <a:ext cx="9144000" cy="5138928"/>
          </a:xfrm>
          <a:prstGeom prst="rect">
            <a:avLst/>
          </a:prstGeom>
        </p:spPr>
      </p:pic>
      <p:sp>
        <p:nvSpPr>
          <p:cNvPr id="1290243" name="Rectangle 3"/>
          <p:cNvSpPr>
            <a:spLocks noGrp="1" noChangeArrowheads="1"/>
          </p:cNvSpPr>
          <p:nvPr>
            <p:ph type="ctrTitle"/>
          </p:nvPr>
        </p:nvSpPr>
        <p:spPr>
          <a:xfrm>
            <a:off x="6372225" y="287338"/>
            <a:ext cx="2771775" cy="6310312"/>
          </a:xfrm>
        </p:spPr>
        <p:txBody>
          <a:bodyPr/>
          <a:lstStyle/>
          <a:p>
            <a:r>
              <a:rPr lang="en-US" sz="3200" b="1" dirty="0">
                <a:effectLst>
                  <a:glow rad="165100">
                    <a:schemeClr val="tx1"/>
                  </a:glow>
                </a:effectLst>
                <a:latin typeface="Arial" charset="0"/>
                <a:ea typeface="ＭＳ Ｐゴシック" charset="0"/>
              </a:rPr>
              <a:t>"Then I saw a </a:t>
            </a:r>
            <a:r>
              <a:rPr lang="en-US" sz="3200" b="1" dirty="0">
                <a:solidFill>
                  <a:srgbClr val="FFFF00"/>
                </a:solidFill>
                <a:effectLst>
                  <a:glow rad="165100">
                    <a:schemeClr val="tx1"/>
                  </a:glow>
                </a:effectLst>
                <a:latin typeface="Arial" charset="0"/>
                <a:ea typeface="ＭＳ Ｐゴシック" charset="0"/>
              </a:rPr>
              <a:t>new</a:t>
            </a:r>
            <a:r>
              <a:rPr lang="en-US" sz="3200" b="1" dirty="0">
                <a:effectLst>
                  <a:glow rad="165100">
                    <a:schemeClr val="tx1"/>
                  </a:glow>
                </a:effectLst>
                <a:latin typeface="Arial" charset="0"/>
                <a:ea typeface="ＭＳ Ｐゴシック" charset="0"/>
              </a:rPr>
              <a:t> heaven and a new earth, for the old heaven and the old earth had disappeared" (21:1a </a:t>
            </a:r>
            <a:r>
              <a:rPr lang="en-US" sz="2400" b="1" dirty="0">
                <a:effectLst>
                  <a:glow rad="165100">
                    <a:schemeClr val="tx1"/>
                  </a:glow>
                </a:effectLst>
                <a:latin typeface="Arial" charset="0"/>
                <a:ea typeface="ＭＳ Ｐゴシック" charset="0"/>
              </a:rPr>
              <a:t>NLT</a:t>
            </a:r>
            <a:r>
              <a:rPr lang="en-US" sz="3200" b="1" dirty="0">
                <a:effectLst>
                  <a:glow rad="165100">
                    <a:schemeClr val="tx1"/>
                  </a:glow>
                </a:effectLst>
                <a:latin typeface="Arial" charset="0"/>
                <a:ea typeface="ＭＳ Ｐゴシック" charset="0"/>
              </a:rPr>
              <a:t>).</a:t>
            </a:r>
            <a:endParaRPr lang="en-US" sz="3200" b="1" dirty="0">
              <a:solidFill>
                <a:srgbClr val="CC0000"/>
              </a:solidFill>
              <a:effectLst>
                <a:glow rad="165100">
                  <a:schemeClr val="tx1"/>
                </a:glow>
              </a:effectLst>
              <a:latin typeface="Arial" charset="0"/>
              <a:ea typeface="ＭＳ Ｐゴシック" charset="0"/>
            </a:endParaRPr>
          </a:p>
        </p:txBody>
      </p:sp>
      <p:sp>
        <p:nvSpPr>
          <p:cNvPr id="5" name="Text Box 1041"/>
          <p:cNvSpPr txBox="1">
            <a:spLocks noChangeArrowheads="1"/>
          </p:cNvSpPr>
          <p:nvPr/>
        </p:nvSpPr>
        <p:spPr bwMode="auto">
          <a:xfrm>
            <a:off x="838842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7" name="Rectangle 3"/>
          <p:cNvSpPr txBox="1">
            <a:spLocks noChangeArrowheads="1"/>
          </p:cNvSpPr>
          <p:nvPr/>
        </p:nvSpPr>
        <p:spPr bwMode="auto">
          <a:xfrm>
            <a:off x="1391663" y="510572"/>
            <a:ext cx="2771775" cy="6310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A </a:t>
            </a:r>
            <a:r>
              <a:rPr kumimoji="0" lang="en-US"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rPr>
              <a:t>renewed</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 earth?</a:t>
            </a:r>
            <a:endParaRPr kumimoji="0" lang="en-US" sz="4400" b="1" i="0" u="none" strike="noStrike" kern="1200" cap="none" spc="0" normalizeH="0" baseline="0" noProof="0" dirty="0">
              <a:ln>
                <a:noFill/>
              </a:ln>
              <a:solidFill>
                <a:srgbClr val="CC0000"/>
              </a:solidFill>
              <a:effectLst>
                <a:glow rad="1651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40198651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4"/>
          <a:stretch>
            <a:fillRect/>
          </a:stretch>
        </p:blipFill>
        <p:spPr>
          <a:xfrm>
            <a:off x="10520" y="-1"/>
            <a:ext cx="9144002" cy="6858001"/>
          </a:xfrm>
          <a:prstGeom prst="rect">
            <a:avLst/>
          </a:prstGeom>
        </p:spPr>
      </p:pic>
      <p:sp>
        <p:nvSpPr>
          <p:cNvPr id="1292292" name="Rectangle 3"/>
          <p:cNvSpPr>
            <a:spLocks noGrp="1" noChangeArrowheads="1"/>
          </p:cNvSpPr>
          <p:nvPr>
            <p:ph type="ctrTitle"/>
          </p:nvPr>
        </p:nvSpPr>
        <p:spPr>
          <a:xfrm>
            <a:off x="107950" y="0"/>
            <a:ext cx="8351838" cy="1125538"/>
          </a:xfrm>
        </p:spPr>
        <p:txBody>
          <a:bodyPr/>
          <a:lstStyle/>
          <a:p>
            <a:r>
              <a:rPr lang="en-US" sz="3200" b="1">
                <a:latin typeface="Arial" charset="0"/>
                <a:ea typeface="ＭＳ Ｐゴシック" charset="0"/>
              </a:rPr>
              <a:t>And the sea was also gone (21:1b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pic>
        <p:nvPicPr>
          <p:cNvPr id="2" name="Picture 1"/>
          <p:cNvPicPr>
            <a:picLocks noChangeAspect="1"/>
          </p:cNvPicPr>
          <p:nvPr/>
        </p:nvPicPr>
        <p:blipFill>
          <a:blip r:embed="rId5"/>
          <a:stretch>
            <a:fillRect/>
          </a:stretch>
        </p:blipFill>
        <p:spPr>
          <a:xfrm>
            <a:off x="107950" y="930265"/>
            <a:ext cx="5594793" cy="2418394"/>
          </a:xfrm>
          <a:prstGeom prst="rect">
            <a:avLst/>
          </a:prstGeom>
        </p:spPr>
      </p:pic>
      <p:sp>
        <p:nvSpPr>
          <p:cNvPr id="8"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82427341"/>
      </p:ext>
    </p:extLst>
  </p:cSld>
  <p:clrMapOvr>
    <a:overrideClrMapping bg1="lt1" tx1="dk1" bg2="lt2" tx2="dk2" accent1="accent1" accent2="accent2" accent3="accent3" accent4="accent4" accent5="accent5" accent6="accent6" hlink="hlink" folHlink="folHlink"/>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Rectangle 2"/>
          <p:cNvSpPr>
            <a:spLocks noGrp="1" noChangeArrowheads="1"/>
          </p:cNvSpPr>
          <p:nvPr>
            <p:ph type="title"/>
          </p:nvPr>
        </p:nvSpPr>
        <p:spPr>
          <a:xfrm>
            <a:off x="107950" y="3141663"/>
            <a:ext cx="4824413" cy="2124075"/>
          </a:xfrm>
        </p:spPr>
        <p:txBody>
          <a:bodyPr/>
          <a:lstStyle/>
          <a:p>
            <a:pPr eaLnBrk="1" hangingPunct="1"/>
            <a:r>
              <a:rPr lang="en-US" b="1" dirty="0">
                <a:solidFill>
                  <a:srgbClr val="FFFFFF"/>
                </a:solidFill>
                <a:latin typeface="Arial" charset="0"/>
              </a:rPr>
              <a:t>John sees the New Jerusalem</a:t>
            </a:r>
          </a:p>
        </p:txBody>
      </p:sp>
      <p:sp>
        <p:nvSpPr>
          <p:cNvPr id="224259" name="Text Box 5"/>
          <p:cNvSpPr txBox="1">
            <a:spLocks noChangeArrowheads="1"/>
          </p:cNvSpPr>
          <p:nvPr/>
        </p:nvSpPr>
        <p:spPr bwMode="auto">
          <a:xfrm>
            <a:off x="8366125" y="76200"/>
            <a:ext cx="692150" cy="457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180</a:t>
            </a:r>
          </a:p>
        </p:txBody>
      </p:sp>
    </p:spTree>
    <p:extLst>
      <p:ext uri="{BB962C8B-B14F-4D97-AF65-F5344CB8AC3E}">
        <p14:creationId xmlns:p14="http://schemas.microsoft.com/office/powerpoint/2010/main" val="38844894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8614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763"/>
            <a:ext cx="9091613"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80288" y="5013325"/>
            <a:ext cx="1763712" cy="1871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9" name="Rectangle 2"/>
          <p:cNvSpPr>
            <a:spLocks noGrp="1" noChangeArrowheads="1"/>
          </p:cNvSpPr>
          <p:nvPr>
            <p:ph type="title"/>
          </p:nvPr>
        </p:nvSpPr>
        <p:spPr>
          <a:xfrm>
            <a:off x="-3175" y="0"/>
            <a:ext cx="9144000" cy="908050"/>
          </a:xfrm>
        </p:spPr>
        <p:txBody>
          <a:bodyPr/>
          <a:lstStyle/>
          <a:p>
            <a:r>
              <a:rPr lang="en-US" sz="4800" dirty="0">
                <a:latin typeface="Arial" charset="0"/>
                <a:ea typeface="ＭＳ Ｐゴシック" charset="0"/>
              </a:rPr>
              <a:t>The Bible</a:t>
            </a:r>
            <a:r>
              <a:rPr lang="uk-UA" sz="4800" dirty="0">
                <a:latin typeface="Arial" charset="0"/>
                <a:ea typeface="ＭＳ Ｐゴシック" charset="0"/>
              </a:rPr>
              <a:t>'</a:t>
            </a:r>
            <a:r>
              <a:rPr lang="en-US" sz="4800" dirty="0">
                <a:latin typeface="Arial" charset="0"/>
                <a:ea typeface="ＭＳ Ｐゴシック" charset="0"/>
              </a:rPr>
              <a:t>s Chiasm</a:t>
            </a:r>
            <a:endParaRPr lang="en-US" sz="3600" dirty="0">
              <a:latin typeface="Arial" charset="0"/>
              <a:ea typeface="ＭＳ Ｐゴシック" charset="0"/>
            </a:endParaRPr>
          </a:p>
        </p:txBody>
      </p:sp>
      <p:sp>
        <p:nvSpPr>
          <p:cNvPr id="128615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1" u="none" strike="noStrike" kern="1200" cap="none" spc="0" normalizeH="0" baseline="0" noProof="0">
                <a:ln>
                  <a:noFill/>
                </a:ln>
                <a:solidFill>
                  <a:srgbClr val="FFFFFF"/>
                </a:solidFill>
                <a:effectLst/>
                <a:uLnTx/>
                <a:uFillTx/>
                <a:latin typeface="Arial" charset="0"/>
                <a:ea typeface="ＭＳ Ｐゴシック" charset="0"/>
                <a:cs typeface="Arial" charset="0"/>
              </a:rPr>
              <a:t>Repeated Patterns in Reverse Order</a:t>
            </a:r>
            <a:endParaRPr kumimoji="0" lang="en-US" sz="1600" b="0" i="1"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a:ext>
            </a:extLst>
          </a:blip>
          <a:srcRect/>
          <a:stretch>
            <a:fillRect/>
          </a:stretch>
        </p:blipFill>
        <p:spPr bwMode="auto">
          <a:xfrm>
            <a:off x="34925" y="5368925"/>
            <a:ext cx="208915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698750" y="1268413"/>
            <a:ext cx="374015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34925" y="5229225"/>
            <a:ext cx="20304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Creation</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6" name="Rectangle 2"/>
          <p:cNvSpPr txBox="1">
            <a:spLocks noChangeArrowheads="1"/>
          </p:cNvSpPr>
          <p:nvPr/>
        </p:nvSpPr>
        <p:spPr bwMode="auto">
          <a:xfrm>
            <a:off x="7254875" y="5157788"/>
            <a:ext cx="207010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New Creation</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1" name="Rectangle 2"/>
          <p:cNvSpPr txBox="1">
            <a:spLocks noChangeArrowheads="1"/>
          </p:cNvSpPr>
          <p:nvPr/>
        </p:nvSpPr>
        <p:spPr bwMode="auto">
          <a:xfrm>
            <a:off x="755650" y="2784475"/>
            <a:ext cx="1533525" cy="2408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Man</a:t>
            </a:r>
            <a:r>
              <a:rPr kumimoji="0"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Rule Lost at </a:t>
            </a:r>
            <a:b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Fall</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2" name="Rectangle 2"/>
          <p:cNvSpPr txBox="1">
            <a:spLocks noChangeArrowheads="1"/>
          </p:cNvSpPr>
          <p:nvPr/>
        </p:nvSpPr>
        <p:spPr bwMode="auto">
          <a:xfrm>
            <a:off x="5795963" y="2781300"/>
            <a:ext cx="2520950" cy="2452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Man</a:t>
            </a:r>
            <a:r>
              <a:rPr kumimoji="0"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t>
            </a:r>
            <a:b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Rule Restored at Millennium</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 name="Rectangle 2"/>
          <p:cNvSpPr txBox="1">
            <a:spLocks noChangeArrowheads="1"/>
          </p:cNvSpPr>
          <p:nvPr/>
        </p:nvSpPr>
        <p:spPr bwMode="auto">
          <a:xfrm>
            <a:off x="1514475" y="1773238"/>
            <a:ext cx="2913063"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0"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Redemption</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4" name="Rectangle 2"/>
          <p:cNvSpPr txBox="1">
            <a:spLocks noChangeArrowheads="1"/>
          </p:cNvSpPr>
          <p:nvPr/>
        </p:nvSpPr>
        <p:spPr bwMode="auto">
          <a:xfrm>
            <a:off x="4846638" y="1773238"/>
            <a:ext cx="2605087"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0"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Rule</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1"/>
          <p:cNvSpPr txBox="1">
            <a:spLocks noChangeArrowheads="1"/>
          </p:cNvSpPr>
          <p:nvPr/>
        </p:nvSpPr>
        <p:spPr bwMode="auto">
          <a:xfrm>
            <a:off x="8398715"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446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 name="TextBox 2"/>
          <p:cNvSpPr txBox="1"/>
          <p:nvPr/>
        </p:nvSpPr>
        <p:spPr>
          <a:xfrm>
            <a:off x="-254000" y="1071217"/>
            <a:ext cx="18466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a:ea typeface="ＭＳ Ｐゴシック" charset="0"/>
              <a:cs typeface="+mn-cs"/>
            </a:endParaRPr>
          </a:p>
        </p:txBody>
      </p:sp>
    </p:spTree>
    <p:extLst>
      <p:ext uri="{BB962C8B-B14F-4D97-AF65-F5344CB8AC3E}">
        <p14:creationId xmlns:p14="http://schemas.microsoft.com/office/powerpoint/2010/main" val="349832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18" name="Rectangle 5"/>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pic>
        <p:nvPicPr>
          <p:cNvPr id="1110019" name="Picture 5"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2146" name="Rectangle 2"/>
          <p:cNvSpPr>
            <a:spLocks noChangeArrowheads="1"/>
          </p:cNvSpPr>
          <p:nvPr/>
        </p:nvSpPr>
        <p:spPr bwMode="auto">
          <a:xfrm>
            <a:off x="4648200" y="443426"/>
            <a:ext cx="4343400" cy="6268445"/>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algn="ctr" defTabSz="914400" eaLnBrk="0" fontAlgn="base" hangingPunct="0">
              <a:spcBef>
                <a:spcPct val="0"/>
              </a:spcBef>
              <a:spcAft>
                <a:spcPct val="0"/>
              </a:spcAft>
              <a:defRPr/>
            </a:pPr>
            <a:r>
              <a:rPr lang="en-US" sz="3200" b="1" dirty="0" err="1">
                <a:solidFill>
                  <a:srgbClr val="FFFF00"/>
                </a:solidFill>
                <a:latin typeface="Arial" charset="0"/>
                <a:ea typeface="ＭＳ Ｐゴシック" charset="0"/>
                <a:cs typeface="ＭＳ Ｐゴシック" charset="0"/>
              </a:rPr>
              <a:t>Amillennialists</a:t>
            </a:r>
            <a:r>
              <a:rPr lang="en-US" sz="3200" b="1" dirty="0">
                <a:solidFill>
                  <a:srgbClr val="FFFFFF"/>
                </a:solidFill>
                <a:latin typeface="Arial" charset="0"/>
                <a:ea typeface="ＭＳ Ｐゴシック" charset="0"/>
                <a:cs typeface="ＭＳ Ｐゴシック" charset="0"/>
              </a:rPr>
              <a:t> say </a:t>
            </a:r>
            <a:r>
              <a:rPr lang="en-US" sz="3200" b="1" dirty="0">
                <a:solidFill>
                  <a:srgbClr val="FFFF00"/>
                </a:solidFill>
                <a:latin typeface="Arial" charset="0"/>
                <a:ea typeface="ＭＳ Ｐゴシック" charset="0"/>
                <a:cs typeface="ＭＳ Ｐゴシック" charset="0"/>
              </a:rPr>
              <a:t>Satan is bound now</a:t>
            </a:r>
            <a:r>
              <a:rPr lang="en-US" sz="3200" b="1" dirty="0">
                <a:solidFill>
                  <a:srgbClr val="FFFFFF"/>
                </a:solidFill>
                <a:latin typeface="Arial" charset="0"/>
                <a:ea typeface="ＭＳ Ｐゴシック" charset="0"/>
                <a:cs typeface="ＭＳ Ｐゴシック" charset="0"/>
              </a:rPr>
              <a:t> from preventing the extension of the church.</a:t>
            </a:r>
            <a:br>
              <a:rPr lang="en-US" sz="3200" b="1" dirty="0">
                <a:solidFill>
                  <a:srgbClr val="FFFFFF"/>
                </a:solidFill>
                <a:latin typeface="Arial" charset="0"/>
                <a:ea typeface="ＭＳ Ｐゴシック" charset="0"/>
                <a:cs typeface="ＭＳ Ｐゴシック" charset="0"/>
              </a:rPr>
            </a:br>
            <a:r>
              <a:rPr lang="en-US" sz="3200" b="1" dirty="0">
                <a:solidFill>
                  <a:srgbClr val="FFFFFF"/>
                </a:solidFill>
                <a:latin typeface="Arial" charset="0"/>
                <a:ea typeface="ＭＳ Ｐゴシック" charset="0"/>
                <a:cs typeface="ＭＳ Ｐゴシック" charset="0"/>
              </a:rPr>
              <a:t>________</a:t>
            </a:r>
            <a:br>
              <a:rPr lang="en-US" sz="3200" b="1" dirty="0">
                <a:solidFill>
                  <a:srgbClr val="FFFFFF"/>
                </a:solidFill>
                <a:latin typeface="Arial" charset="0"/>
                <a:ea typeface="ＭＳ Ｐゴシック" charset="0"/>
                <a:cs typeface="ＭＳ Ｐゴシック" charset="0"/>
              </a:rPr>
            </a:br>
            <a:br>
              <a:rPr lang="en-US" sz="3200" b="1" dirty="0">
                <a:solidFill>
                  <a:srgbClr val="FFFFFF"/>
                </a:solidFill>
                <a:latin typeface="Arial" charset="0"/>
                <a:ea typeface="ＭＳ Ｐゴシック" charset="0"/>
                <a:cs typeface="ＭＳ Ｐゴシック" charset="0"/>
              </a:rPr>
            </a:br>
            <a:r>
              <a:rPr lang="en-US" sz="3200" b="1" dirty="0">
                <a:solidFill>
                  <a:srgbClr val="FFFFFF"/>
                </a:solidFill>
                <a:latin typeface="Arial" charset="0"/>
                <a:ea typeface="ＭＳ Ｐゴシック" charset="0"/>
                <a:cs typeface="ＭＳ Ｐゴシック" charset="0"/>
              </a:rPr>
              <a:t>True, but this text is not talking about preventing the spread of the gospel.  It says </a:t>
            </a:r>
            <a:r>
              <a:rPr lang="en-US" sz="3200" b="1" dirty="0">
                <a:solidFill>
                  <a:srgbClr val="FFFF00"/>
                </a:solidFill>
                <a:latin typeface="Arial" charset="0"/>
                <a:ea typeface="ＭＳ Ｐゴシック" charset="0"/>
                <a:cs typeface="ＭＳ Ｐゴシック" charset="0"/>
              </a:rPr>
              <a:t>he will not deceive nations.</a:t>
            </a:r>
            <a:endParaRPr lang="en-US" sz="4000" dirty="0">
              <a:solidFill>
                <a:srgbClr val="FFFFFF"/>
              </a:solidFill>
              <a:latin typeface="Times New Roman" charset="0"/>
              <a:ea typeface="ＭＳ Ｐゴシック" charset="0"/>
              <a:cs typeface="ＭＳ Ｐゴシック" charset="0"/>
            </a:endParaRPr>
          </a:p>
        </p:txBody>
      </p:sp>
      <p:sp>
        <p:nvSpPr>
          <p:cNvPr id="2" name="Rectangle 2"/>
          <p:cNvSpPr>
            <a:spLocks noGrp="1" noChangeArrowheads="1"/>
          </p:cNvSpPr>
          <p:nvPr>
            <p:ph type="ctrTitle" idx="4294967295"/>
          </p:nvPr>
        </p:nvSpPr>
        <p:spPr>
          <a:xfrm>
            <a:off x="76200" y="2420938"/>
            <a:ext cx="4343400" cy="2232025"/>
          </a:xfrm>
          <a:effectLst>
            <a:outerShdw blurRad="63500" dist="35921" dir="2700000" algn="ctr" rotWithShape="0">
              <a:schemeClr val="tx2">
                <a:alpha val="74998"/>
              </a:schemeClr>
            </a:outerShdw>
          </a:effectLst>
        </p:spPr>
        <p:txBody>
          <a:bodyPr/>
          <a:lstStyle/>
          <a:p>
            <a:pPr>
              <a:defRPr/>
            </a:pPr>
            <a:r>
              <a:rPr lang="en-US" sz="3200" b="1" dirty="0">
                <a:solidFill>
                  <a:srgbClr val="FFFF00"/>
                </a:solidFill>
                <a:latin typeface="Arial" charset="0"/>
                <a:ea typeface="ＭＳ Ｐゴシック" charset="0"/>
                <a:cs typeface="ＭＳ Ｐゴシック" charset="0"/>
              </a:rPr>
              <a:t>Is Satan bound now?</a:t>
            </a:r>
            <a:endParaRPr lang="en-US" sz="4000" dirty="0">
              <a:latin typeface="Times New Roman" charset="0"/>
              <a:ea typeface="ＭＳ Ｐゴシック" charset="0"/>
              <a:cs typeface="ＭＳ Ｐゴシック" charset="0"/>
            </a:endParaRPr>
          </a:p>
        </p:txBody>
      </p:sp>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
        <p:nvSpPr>
          <p:cNvPr id="8" name="Text Box 37"/>
          <p:cNvSpPr txBox="1">
            <a:spLocks noChangeArrowheads="1"/>
          </p:cNvSpPr>
          <p:nvPr/>
        </p:nvSpPr>
        <p:spPr bwMode="auto">
          <a:xfrm>
            <a:off x="8413782" y="64606"/>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422</a:t>
            </a:r>
          </a:p>
        </p:txBody>
      </p:sp>
    </p:spTree>
    <p:extLst>
      <p:ext uri="{BB962C8B-B14F-4D97-AF65-F5344CB8AC3E}">
        <p14:creationId xmlns:p14="http://schemas.microsoft.com/office/powerpoint/2010/main" val="253195812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040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230403" name="Picture 2" descr="Rev 21 Rodini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41450"/>
            <a:ext cx="9144000" cy="5875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4" name="Rectangle 3"/>
          <p:cNvSpPr>
            <a:spLocks noGrp="1" noChangeArrowheads="1"/>
          </p:cNvSpPr>
          <p:nvPr>
            <p:ph type="ctrTitle"/>
          </p:nvPr>
        </p:nvSpPr>
        <p:spPr>
          <a:xfrm>
            <a:off x="107950" y="0"/>
            <a:ext cx="8351838" cy="1125538"/>
          </a:xfrm>
        </p:spPr>
        <p:txBody>
          <a:bodyPr/>
          <a:lstStyle/>
          <a:p>
            <a:r>
              <a:rPr lang="en-US" sz="3200" b="1">
                <a:latin typeface="Arial" charset="0"/>
                <a:ea typeface="ＭＳ Ｐゴシック" charset="0"/>
              </a:rPr>
              <a:t>And the sea was also gone (21:1b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264835357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245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32451" name="Rectangle 3"/>
          <p:cNvSpPr>
            <a:spLocks noGrp="1" noChangeArrowheads="1"/>
          </p:cNvSpPr>
          <p:nvPr>
            <p:ph type="ctrTitle"/>
          </p:nvPr>
        </p:nvSpPr>
        <p:spPr>
          <a:xfrm>
            <a:off x="107950" y="0"/>
            <a:ext cx="8351838" cy="1125538"/>
          </a:xfrm>
        </p:spPr>
        <p:txBody>
          <a:bodyPr/>
          <a:lstStyle/>
          <a:p>
            <a:r>
              <a:rPr lang="en-US" sz="3200" b="1">
                <a:latin typeface="Arial" charset="0"/>
                <a:ea typeface="ＭＳ Ｐゴシック" charset="0"/>
              </a:rPr>
              <a:t>And the sea was also gone (21:1b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pic>
        <p:nvPicPr>
          <p:cNvPr id="232452" name="Picture 5" descr="Rev 21 Rodinia breaku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38225"/>
            <a:ext cx="9144000" cy="5919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266425114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2 gold cit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9144000" cy="6884479"/>
          </a:xfrm>
          <a:prstGeom prst="rect">
            <a:avLst/>
          </a:prstGeom>
        </p:spPr>
      </p:pic>
      <p:sp>
        <p:nvSpPr>
          <p:cNvPr id="1361923" name="Rectangle 2"/>
          <p:cNvSpPr>
            <a:spLocks noGrp="1" noChangeArrowheads="1"/>
          </p:cNvSpPr>
          <p:nvPr>
            <p:ph type="ctrTitle"/>
          </p:nvPr>
        </p:nvSpPr>
        <p:spPr>
          <a:xfrm>
            <a:off x="0" y="1047451"/>
            <a:ext cx="9144000" cy="1627433"/>
          </a:xfrm>
        </p:spPr>
        <p:txBody>
          <a:bodyPr/>
          <a:lstStyle/>
          <a:p>
            <a:r>
              <a:rPr lang="en-US" sz="8000" b="1" dirty="0">
                <a:effectLst>
                  <a:glow rad="177800">
                    <a:schemeClr val="tx1"/>
                  </a:glow>
                </a:effectLst>
                <a:latin typeface="Arial" charset="0"/>
                <a:ea typeface="ＭＳ Ｐゴシック" charset="0"/>
              </a:rPr>
              <a:t>The New Jerusalem</a:t>
            </a:r>
            <a:endParaRPr lang="en-US" sz="8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0477054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89338" y="0"/>
            <a:ext cx="55546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en-US" sz="3200" b="1" dirty="0">
                <a:latin typeface="Arial" charset="0"/>
                <a:ea typeface="ＭＳ Ｐゴシック" charset="0"/>
              </a:rPr>
              <a:t>"And I saw the holy city, the new Jerusalem, coming down from God out of heaven like a bride beautifully dressed for her husband"</a:t>
            </a:r>
            <a:br>
              <a:rPr lang="en-US" sz="3200" b="1" dirty="0">
                <a:latin typeface="Arial" charset="0"/>
                <a:ea typeface="ＭＳ Ｐゴシック" charset="0"/>
              </a:rPr>
            </a:br>
            <a:r>
              <a:rPr lang="en-US" sz="3200" b="1" dirty="0">
                <a:latin typeface="Arial" charset="0"/>
                <a:ea typeface="ＭＳ Ｐゴシック" charset="0"/>
              </a:rPr>
              <a:t>(21:2 </a:t>
            </a:r>
            <a:r>
              <a:rPr lang="en-US" sz="2400" b="1" dirty="0">
                <a:latin typeface="Arial" charset="0"/>
                <a:ea typeface="ＭＳ Ｐゴシック" charset="0"/>
              </a:rPr>
              <a:t>NLT</a:t>
            </a:r>
            <a:r>
              <a:rPr lang="en-US" sz="3200" b="1" dirty="0">
                <a:latin typeface="Arial" charset="0"/>
                <a:ea typeface="ＭＳ Ｐゴシック" charset="0"/>
              </a:rPr>
              <a:t>).</a:t>
            </a:r>
            <a:endParaRPr lang="en-US" sz="3200" b="1" dirty="0">
              <a:solidFill>
                <a:srgbClr val="CC0000"/>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181</a:t>
            </a:r>
          </a:p>
        </p:txBody>
      </p:sp>
    </p:spTree>
    <p:extLst>
      <p:ext uri="{BB962C8B-B14F-4D97-AF65-F5344CB8AC3E}">
        <p14:creationId xmlns:p14="http://schemas.microsoft.com/office/powerpoint/2010/main" val="4038032751"/>
      </p:ext>
    </p:extLst>
  </p:cSld>
  <p:clrMapOvr>
    <a:overrideClrMapping bg1="lt1" tx1="dk1" bg2="lt2" tx2="dk2" accent1="accent1" accent2="accent2" accent3="accent3" accent4="accent4" accent5="accent5" accent6="accent6" hlink="hlink" folHlink="folHlink"/>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5820"/>
          </a:xfrm>
          <a:prstGeom prst="rect">
            <a:avLst/>
          </a:prstGeom>
        </p:spPr>
      </p:pic>
      <p:sp>
        <p:nvSpPr>
          <p:cNvPr id="1302532" name="Rectangle 3"/>
          <p:cNvSpPr>
            <a:spLocks noGrp="1" noChangeArrowheads="1"/>
          </p:cNvSpPr>
          <p:nvPr>
            <p:ph type="ctrTitle"/>
          </p:nvPr>
        </p:nvSpPr>
        <p:spPr>
          <a:xfrm>
            <a:off x="0" y="3637073"/>
            <a:ext cx="8915400" cy="3068527"/>
          </a:xfrm>
        </p:spPr>
        <p:txBody>
          <a:bodyPr/>
          <a:lstStyle/>
          <a:p>
            <a:r>
              <a:rPr lang="en-US" sz="5400" b="1" dirty="0">
                <a:effectLst>
                  <a:glow rad="190500">
                    <a:schemeClr val="tx1"/>
                  </a:glow>
                </a:effectLst>
              </a:rPr>
              <a:t>Why would the New Jerusalem come out of heaven (21:2)?</a:t>
            </a:r>
            <a:endParaRPr lang="en-US" sz="3600" b="1" dirty="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253912467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en-US" sz="6000" b="1" dirty="0">
                <a:solidFill>
                  <a:schemeClr val="bg1"/>
                </a:solidFill>
                <a:effectLst>
                  <a:glow rad="190500">
                    <a:schemeClr val="tx1"/>
                  </a:glow>
                </a:effectLst>
              </a:rPr>
              <a:t>God</a:t>
            </a:r>
            <a:r>
              <a:rPr lang="fr-FR" sz="6000" b="1" dirty="0">
                <a:solidFill>
                  <a:schemeClr val="bg1"/>
                </a:solidFill>
                <a:effectLst>
                  <a:glow rad="190500">
                    <a:schemeClr val="tx1"/>
                  </a:glow>
                </a:effectLst>
              </a:rPr>
              <a:t>'</a:t>
            </a:r>
            <a:r>
              <a:rPr lang="en-US" sz="6000" b="1" dirty="0">
                <a:solidFill>
                  <a:schemeClr val="bg1"/>
                </a:solidFill>
                <a:effectLst>
                  <a:glow rad="190500">
                    <a:schemeClr val="tx1"/>
                  </a:glow>
                </a:effectLst>
              </a:rPr>
              <a:t>s presence </a:t>
            </a:r>
            <a:br>
              <a:rPr lang="en-US" sz="6000" b="1" dirty="0">
                <a:solidFill>
                  <a:schemeClr val="bg1"/>
                </a:solidFill>
                <a:effectLst>
                  <a:glow rad="190500">
                    <a:schemeClr val="tx1"/>
                  </a:glow>
                </a:effectLst>
              </a:rPr>
            </a:br>
            <a:r>
              <a:rPr lang="en-US" sz="6000" b="1" dirty="0">
                <a:solidFill>
                  <a:schemeClr val="bg1"/>
                </a:solidFill>
                <a:effectLst>
                  <a:glow rad="190500">
                    <a:schemeClr val="tx1"/>
                  </a:glow>
                </a:effectLst>
              </a:rPr>
              <a:t>in Eden</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125788453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3345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en-US" sz="6000" b="1" dirty="0">
                <a:solidFill>
                  <a:schemeClr val="bg1"/>
                </a:solidFill>
                <a:effectLst>
                  <a:glow rad="190500">
                    <a:schemeClr val="tx1"/>
                  </a:glow>
                </a:effectLst>
              </a:rPr>
              <a:t>God</a:t>
            </a:r>
            <a:r>
              <a:rPr lang="fr-FR" sz="6000" b="1" dirty="0">
                <a:solidFill>
                  <a:schemeClr val="bg1"/>
                </a:solidFill>
                <a:effectLst>
                  <a:glow rad="190500">
                    <a:schemeClr val="tx1"/>
                  </a:glow>
                </a:effectLst>
              </a:rPr>
              <a:t>'</a:t>
            </a:r>
            <a:r>
              <a:rPr lang="en-US" sz="6000" b="1" dirty="0">
                <a:solidFill>
                  <a:schemeClr val="bg1"/>
                </a:solidFill>
                <a:effectLst>
                  <a:glow rad="190500">
                    <a:schemeClr val="tx1"/>
                  </a:glow>
                </a:effectLst>
              </a:rPr>
              <a:t>s presence </a:t>
            </a:r>
            <a:br>
              <a:rPr lang="en-US" sz="6000" b="1" dirty="0">
                <a:solidFill>
                  <a:schemeClr val="bg1"/>
                </a:solidFill>
                <a:effectLst>
                  <a:glow rad="190500">
                    <a:schemeClr val="tx1"/>
                  </a:glow>
                </a:effectLst>
              </a:rPr>
            </a:br>
            <a:r>
              <a:rPr lang="en-US" sz="6000" b="1" dirty="0">
                <a:solidFill>
                  <a:schemeClr val="bg1"/>
                </a:solidFill>
                <a:effectLst>
                  <a:glow rad="190500">
                    <a:schemeClr val="tx1"/>
                  </a:glow>
                </a:effectLst>
              </a:rPr>
              <a:t>at the tabernacle</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12667335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en-US" sz="6000" b="1" dirty="0">
                <a:solidFill>
                  <a:schemeClr val="bg1"/>
                </a:solidFill>
                <a:effectLst>
                  <a:glow rad="190500">
                    <a:schemeClr val="tx1"/>
                  </a:glow>
                </a:effectLst>
              </a:rPr>
              <a:t>God</a:t>
            </a:r>
            <a:r>
              <a:rPr lang="fr-FR" sz="6000" b="1" dirty="0">
                <a:solidFill>
                  <a:schemeClr val="bg1"/>
                </a:solidFill>
                <a:effectLst>
                  <a:glow rad="190500">
                    <a:schemeClr val="tx1"/>
                  </a:glow>
                </a:effectLst>
              </a:rPr>
              <a:t>'</a:t>
            </a:r>
            <a:r>
              <a:rPr lang="en-US" sz="6000" b="1" dirty="0">
                <a:solidFill>
                  <a:schemeClr val="bg1"/>
                </a:solidFill>
                <a:effectLst>
                  <a:glow rad="190500">
                    <a:schemeClr val="tx1"/>
                  </a:glow>
                </a:effectLst>
              </a:rPr>
              <a:t>s presence </a:t>
            </a:r>
            <a:br>
              <a:rPr lang="en-US" sz="6000" b="1" dirty="0">
                <a:solidFill>
                  <a:schemeClr val="bg1"/>
                </a:solidFill>
                <a:effectLst>
                  <a:glow rad="190500">
                    <a:schemeClr val="tx1"/>
                  </a:glow>
                </a:effectLst>
              </a:rPr>
            </a:br>
            <a:r>
              <a:rPr lang="en-US" sz="6000" b="1" dirty="0">
                <a:solidFill>
                  <a:schemeClr val="bg1"/>
                </a:solidFill>
                <a:effectLst>
                  <a:glow rad="190500">
                    <a:schemeClr val="tx1"/>
                  </a:glow>
                </a:effectLst>
              </a:rPr>
              <a:t>at the Temple</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2041527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572000" y="0"/>
            <a:ext cx="4572000" cy="6858000"/>
          </a:xfrm>
          <a:prstGeom prst="rect">
            <a:avLst/>
          </a:prstGeom>
        </p:spPr>
      </p:pic>
      <p:pic>
        <p:nvPicPr>
          <p:cNvPr id="2" name="Picture 1"/>
          <p:cNvPicPr>
            <a:picLocks noChangeAspect="1"/>
          </p:cNvPicPr>
          <p:nvPr/>
        </p:nvPicPr>
        <p:blipFill>
          <a:blip r:embed="rId4"/>
          <a:stretch>
            <a:fillRect/>
          </a:stretch>
        </p:blipFill>
        <p:spPr>
          <a:xfrm>
            <a:off x="0" y="0"/>
            <a:ext cx="4646341" cy="6858000"/>
          </a:xfrm>
          <a:prstGeom prst="rect">
            <a:avLst/>
          </a:prstGeom>
        </p:spPr>
      </p:pic>
      <p:sp>
        <p:nvSpPr>
          <p:cNvPr id="1361923" name="Rectangle 2"/>
          <p:cNvSpPr>
            <a:spLocks noGrp="1" noChangeArrowheads="1"/>
          </p:cNvSpPr>
          <p:nvPr>
            <p:ph type="ctrTitle"/>
          </p:nvPr>
        </p:nvSpPr>
        <p:spPr>
          <a:xfrm>
            <a:off x="525996" y="4874520"/>
            <a:ext cx="8241723" cy="1432282"/>
          </a:xfrm>
        </p:spPr>
        <p:txBody>
          <a:bodyPr/>
          <a:lstStyle/>
          <a:p>
            <a:r>
              <a:rPr lang="en-US" b="1" dirty="0">
                <a:effectLst>
                  <a:glow rad="177800">
                    <a:schemeClr val="tx1"/>
                  </a:glow>
                </a:effectLst>
                <a:latin typeface="Arial" charset="0"/>
                <a:ea typeface="ＭＳ Ｐゴシック" charset="0"/>
              </a:rPr>
              <a:t>"…as a bride, beautifully dressed for her husband…"</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0608580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75125" y="765175"/>
            <a:ext cx="49688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547" name="Picture 1" descr="rev 21 DrivenOu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525" y="750888"/>
            <a:ext cx="4170363" cy="610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107950" y="4941888"/>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Fellowship</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with God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broken</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(3:8-10)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284663" y="4941888"/>
            <a:ext cx="45720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Fellowship</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with God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resumed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(21:3)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26"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26499580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2065" name="Picture 9" descr="a_co_lavey_anton_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12066" name="Picture 10" descr="satanpassionofchris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22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2067" name="Rectangle 2"/>
          <p:cNvSpPr>
            <a:spLocks noGrp="1" noChangeArrowheads="1"/>
          </p:cNvSpPr>
          <p:nvPr>
            <p:ph type="title" idx="4294967295"/>
          </p:nvPr>
        </p:nvSpPr>
        <p:spPr>
          <a:xfrm>
            <a:off x="685800" y="76200"/>
            <a:ext cx="7772400" cy="838200"/>
          </a:xfrm>
          <a:solidFill>
            <a:schemeClr val="tx1"/>
          </a:solidFill>
        </p:spPr>
        <p:txBody>
          <a:bodyPr/>
          <a:lstStyle/>
          <a:p>
            <a:r>
              <a:rPr lang="en-US" sz="3600" b="1">
                <a:latin typeface="Arial" charset="0"/>
                <a:ea typeface="ＭＳ Ｐゴシック" charset="0"/>
                <a:cs typeface="ＭＳ Ｐゴシック" charset="0"/>
              </a:rPr>
              <a:t>Does Satan deceive nations now? </a:t>
            </a:r>
            <a:endParaRPr lang="en-US" sz="4000" b="1">
              <a:latin typeface="Arial" charset="0"/>
              <a:ea typeface="ＭＳ Ｐゴシック" charset="0"/>
              <a:cs typeface="ＭＳ Ｐゴシック" charset="0"/>
            </a:endParaRPr>
          </a:p>
        </p:txBody>
      </p:sp>
      <p:sp>
        <p:nvSpPr>
          <p:cNvPr id="510979" name="Rectangle 3"/>
          <p:cNvSpPr>
            <a:spLocks noChangeArrowheads="1"/>
          </p:cNvSpPr>
          <p:nvPr/>
        </p:nvSpPr>
        <p:spPr bwMode="auto">
          <a:xfrm>
            <a:off x="0" y="1828800"/>
            <a:ext cx="4495800" cy="25368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2000" b="1">
                <a:solidFill>
                  <a:srgbClr val="FFFFFF"/>
                </a:solidFill>
                <a:latin typeface="Arial" charset="0"/>
                <a:ea typeface="ＭＳ Ｐゴシック" charset="0"/>
                <a:cs typeface="ＭＳ Ｐゴシック" charset="0"/>
              </a:rPr>
              <a:t>For who is powerful enough to enter the house of a strong man like Satan and plunder his goods? Only someone even stronger—someone who could </a:t>
            </a:r>
            <a:r>
              <a:rPr lang="en-US" sz="2000" b="1">
                <a:solidFill>
                  <a:srgbClr val="FFFF00"/>
                </a:solidFill>
                <a:latin typeface="Arial" charset="0"/>
                <a:ea typeface="ＭＳ Ｐゴシック" charset="0"/>
                <a:cs typeface="ＭＳ Ｐゴシック" charset="0"/>
              </a:rPr>
              <a:t>tie him up</a:t>
            </a:r>
            <a:r>
              <a:rPr lang="en-US" sz="2000" b="1">
                <a:solidFill>
                  <a:srgbClr val="FFFFFF"/>
                </a:solidFill>
                <a:latin typeface="Arial" charset="0"/>
                <a:ea typeface="ＭＳ Ｐゴシック" charset="0"/>
                <a:cs typeface="ＭＳ Ｐゴシック" charset="0"/>
              </a:rPr>
              <a:t> and then plunder his house </a:t>
            </a:r>
            <a:br>
              <a:rPr lang="en-US" sz="2000" b="1">
                <a:solidFill>
                  <a:srgbClr val="FFFFFF"/>
                </a:solidFill>
                <a:latin typeface="Arial" charset="0"/>
                <a:ea typeface="ＭＳ Ｐゴシック" charset="0"/>
                <a:cs typeface="ＭＳ Ｐゴシック" charset="0"/>
              </a:rPr>
            </a:br>
            <a:r>
              <a:rPr lang="en-US" sz="2000" b="1">
                <a:solidFill>
                  <a:srgbClr val="FFFFFF"/>
                </a:solidFill>
                <a:latin typeface="Arial" charset="0"/>
                <a:ea typeface="ＭＳ Ｐゴシック" charset="0"/>
                <a:cs typeface="ＭＳ Ｐゴシック" charset="0"/>
              </a:rPr>
              <a:t>(Matt. 12:29)</a:t>
            </a:r>
          </a:p>
        </p:txBody>
      </p:sp>
      <p:sp>
        <p:nvSpPr>
          <p:cNvPr id="510980" name="Rectangle 4"/>
          <p:cNvSpPr>
            <a:spLocks noChangeArrowheads="1"/>
          </p:cNvSpPr>
          <p:nvPr/>
        </p:nvSpPr>
        <p:spPr bwMode="auto">
          <a:xfrm>
            <a:off x="4495800" y="1828800"/>
            <a:ext cx="46482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2000" b="1" baseline="30000" dirty="0">
                <a:solidFill>
                  <a:srgbClr val="FFFFFF"/>
                </a:solidFill>
                <a:latin typeface="Arial" charset="0"/>
                <a:ea typeface="ＭＳ Ｐゴシック" charset="0"/>
                <a:cs typeface="ＭＳ Ｐゴシック" charset="0"/>
              </a:rPr>
              <a:t>18</a:t>
            </a:r>
            <a:r>
              <a:rPr lang="en-US" sz="2000" b="1" dirty="0">
                <a:solidFill>
                  <a:srgbClr val="FFFFFF"/>
                </a:solidFill>
                <a:latin typeface="Arial" charset="0"/>
                <a:ea typeface="ＭＳ Ｐゴシック" charset="0"/>
                <a:cs typeface="ＭＳ Ｐゴシック" charset="0"/>
              </a:rPr>
              <a:t>[Jesus told the seventy-two disciples], </a:t>
            </a:r>
            <a:r>
              <a:rPr lang="ru-RU" altLang="ja-JP" sz="2000" b="1" dirty="0">
                <a:solidFill>
                  <a:srgbClr val="FFFFFF"/>
                </a:solidFill>
                <a:latin typeface="Arial" charset="0"/>
                <a:ea typeface="ＭＳ Ｐゴシック" charset="0"/>
                <a:cs typeface="ＭＳ Ｐゴシック" charset="0"/>
              </a:rPr>
              <a:t>"</a:t>
            </a:r>
            <a:r>
              <a:rPr lang="en-US" altLang="ja-JP" sz="2000" b="1" dirty="0">
                <a:solidFill>
                  <a:srgbClr val="FFFFFF"/>
                </a:solidFill>
                <a:latin typeface="Arial" charset="0"/>
                <a:ea typeface="ＭＳ Ｐゴシック" charset="0"/>
                <a:cs typeface="ＭＳ Ｐゴシック" charset="0"/>
              </a:rPr>
              <a:t>I saw Satan fall from heaven like lightning! </a:t>
            </a:r>
            <a:r>
              <a:rPr lang="en-US" altLang="ja-JP" sz="2000" b="1" baseline="30000" dirty="0">
                <a:solidFill>
                  <a:srgbClr val="FFFFFF"/>
                </a:solidFill>
                <a:latin typeface="Arial" charset="0"/>
                <a:ea typeface="ＭＳ Ｐゴシック" charset="0"/>
                <a:cs typeface="ＭＳ Ｐゴシック" charset="0"/>
              </a:rPr>
              <a:t>19</a:t>
            </a:r>
            <a:r>
              <a:rPr lang="en-US" altLang="ja-JP" sz="2000" b="1" dirty="0">
                <a:solidFill>
                  <a:srgbClr val="FFFFFF"/>
                </a:solidFill>
                <a:latin typeface="Arial" charset="0"/>
                <a:ea typeface="ＭＳ Ｐゴシック" charset="0"/>
                <a:cs typeface="ＭＳ Ｐゴシック" charset="0"/>
              </a:rPr>
              <a:t>Look, </a:t>
            </a:r>
            <a:r>
              <a:rPr lang="en-US" altLang="ja-JP" sz="2000" b="1" dirty="0">
                <a:solidFill>
                  <a:srgbClr val="FFFF00"/>
                </a:solidFill>
                <a:latin typeface="Arial" charset="0"/>
                <a:ea typeface="ＭＳ Ｐゴシック" charset="0"/>
                <a:cs typeface="ＭＳ Ｐゴシック" charset="0"/>
              </a:rPr>
              <a:t>I have given you authority over all the power of the enemy</a:t>
            </a:r>
            <a:r>
              <a:rPr lang="en-US" altLang="ja-JP" sz="2000" b="1" dirty="0">
                <a:solidFill>
                  <a:srgbClr val="FFFFFF"/>
                </a:solidFill>
                <a:latin typeface="Arial" charset="0"/>
                <a:ea typeface="ＭＳ Ｐゴシック" charset="0"/>
                <a:cs typeface="ＭＳ Ｐゴシック" charset="0"/>
              </a:rPr>
              <a:t>, and you can walk among snakes and scorpions and crush them. Nothing will injure you</a:t>
            </a:r>
            <a:r>
              <a:rPr lang="ru-RU" altLang="ja-JP" sz="2000" b="1" dirty="0">
                <a:solidFill>
                  <a:srgbClr val="FFFFFF"/>
                </a:solidFill>
                <a:latin typeface="Arial" charset="0"/>
                <a:ea typeface="ＭＳ Ｐゴシック" charset="0"/>
                <a:cs typeface="ＭＳ Ｐゴシック" charset="0"/>
              </a:rPr>
              <a:t>"</a:t>
            </a:r>
            <a:r>
              <a:rPr lang="en-US" altLang="ja-JP" sz="2000" b="1" dirty="0">
                <a:solidFill>
                  <a:srgbClr val="FFFFFF"/>
                </a:solidFill>
                <a:latin typeface="Arial" charset="0"/>
                <a:ea typeface="ＭＳ Ｐゴシック" charset="0"/>
                <a:cs typeface="ＭＳ Ｐゴシック" charset="0"/>
              </a:rPr>
              <a:t> (Luke 10:17-18)</a:t>
            </a:r>
            <a:endParaRPr lang="en-US" sz="2000" b="1" dirty="0">
              <a:solidFill>
                <a:srgbClr val="FFFFFF"/>
              </a:solidFill>
              <a:latin typeface="Arial" charset="0"/>
              <a:ea typeface="ＭＳ Ｐゴシック" charset="0"/>
              <a:cs typeface="ＭＳ Ｐゴシック" charset="0"/>
            </a:endParaRPr>
          </a:p>
        </p:txBody>
      </p:sp>
      <p:sp>
        <p:nvSpPr>
          <p:cNvPr id="510981" name="Rectangle 5"/>
          <p:cNvSpPr>
            <a:spLocks noChangeArrowheads="1"/>
          </p:cNvSpPr>
          <p:nvPr/>
        </p:nvSpPr>
        <p:spPr bwMode="auto">
          <a:xfrm>
            <a:off x="0" y="4343400"/>
            <a:ext cx="44958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2000" b="1">
                <a:solidFill>
                  <a:srgbClr val="FFFFFF"/>
                </a:solidFill>
                <a:latin typeface="Arial" charset="0"/>
                <a:ea typeface="ＭＳ Ｐゴシック" charset="0"/>
                <a:cs typeface="ＭＳ Ｐゴシック" charset="0"/>
              </a:rPr>
              <a:t>The time for judging this world has come, when </a:t>
            </a:r>
            <a:r>
              <a:rPr lang="en-US" sz="2000" b="1">
                <a:solidFill>
                  <a:srgbClr val="FFFF00"/>
                </a:solidFill>
                <a:latin typeface="Arial" charset="0"/>
                <a:ea typeface="ＭＳ Ｐゴシック" charset="0"/>
                <a:cs typeface="ＭＳ Ｐゴシック" charset="0"/>
              </a:rPr>
              <a:t>Satan, the ruler of this world, will be cast out</a:t>
            </a:r>
            <a:r>
              <a:rPr lang="en-US" sz="2000" b="1">
                <a:solidFill>
                  <a:srgbClr val="FFFFFF"/>
                </a:solidFill>
                <a:latin typeface="Arial" charset="0"/>
                <a:ea typeface="ＭＳ Ｐゴシック" charset="0"/>
                <a:cs typeface="ＭＳ Ｐゴシック" charset="0"/>
              </a:rPr>
              <a:t> </a:t>
            </a:r>
            <a:br>
              <a:rPr lang="en-US" sz="2000" b="1">
                <a:solidFill>
                  <a:srgbClr val="FFFFFF"/>
                </a:solidFill>
                <a:latin typeface="Arial" charset="0"/>
                <a:ea typeface="ＭＳ Ｐゴシック" charset="0"/>
                <a:cs typeface="ＭＳ Ｐゴシック" charset="0"/>
              </a:rPr>
            </a:br>
            <a:r>
              <a:rPr lang="en-US" sz="2000" b="1">
                <a:solidFill>
                  <a:srgbClr val="FFFFFF"/>
                </a:solidFill>
                <a:latin typeface="Arial" charset="0"/>
                <a:ea typeface="ＭＳ Ｐゴシック" charset="0"/>
                <a:cs typeface="ＭＳ Ｐゴシック" charset="0"/>
              </a:rPr>
              <a:t>(John 12:31).</a:t>
            </a:r>
          </a:p>
        </p:txBody>
      </p:sp>
      <p:sp>
        <p:nvSpPr>
          <p:cNvPr id="510982" name="Rectangle 6"/>
          <p:cNvSpPr>
            <a:spLocks noChangeArrowheads="1"/>
          </p:cNvSpPr>
          <p:nvPr/>
        </p:nvSpPr>
        <p:spPr bwMode="auto">
          <a:xfrm>
            <a:off x="4495800" y="4343400"/>
            <a:ext cx="4648200" cy="2514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2000" b="1">
                <a:solidFill>
                  <a:srgbClr val="FFFFFF"/>
                </a:solidFill>
                <a:latin typeface="Arial" charset="0"/>
                <a:ea typeface="ＭＳ Ｐゴシック" charset="0"/>
                <a:cs typeface="ＭＳ Ｐゴシック" charset="0"/>
              </a:rPr>
              <a:t>In this way, </a:t>
            </a:r>
            <a:r>
              <a:rPr lang="en-US" sz="2000" b="1">
                <a:solidFill>
                  <a:srgbClr val="FFFF00"/>
                </a:solidFill>
                <a:latin typeface="Arial" charset="0"/>
                <a:ea typeface="ＭＳ Ｐゴシック" charset="0"/>
                <a:cs typeface="ＭＳ Ｐゴシック" charset="0"/>
              </a:rPr>
              <a:t>[Christ] disarmed the spiritual rulers and authorities. He shamed them publicly by his victory over them on the cross</a:t>
            </a:r>
            <a:r>
              <a:rPr lang="en-US" sz="2000" b="1">
                <a:solidFill>
                  <a:srgbClr val="FFFFFF"/>
                </a:solidFill>
                <a:latin typeface="Arial" charset="0"/>
                <a:ea typeface="ＭＳ Ｐゴシック" charset="0"/>
                <a:cs typeface="ＭＳ Ｐゴシック" charset="0"/>
              </a:rPr>
              <a:t> </a:t>
            </a:r>
            <a:br>
              <a:rPr lang="en-US" sz="2000" b="1">
                <a:solidFill>
                  <a:srgbClr val="FFFFFF"/>
                </a:solidFill>
                <a:latin typeface="Arial" charset="0"/>
                <a:ea typeface="ＭＳ Ｐゴシック" charset="0"/>
                <a:cs typeface="ＭＳ Ｐゴシック" charset="0"/>
              </a:rPr>
            </a:br>
            <a:r>
              <a:rPr lang="en-US" sz="2000" b="1">
                <a:solidFill>
                  <a:srgbClr val="FFFFFF"/>
                </a:solidFill>
                <a:latin typeface="Arial" charset="0"/>
                <a:ea typeface="ＭＳ Ｐゴシック" charset="0"/>
                <a:cs typeface="ＭＳ Ｐゴシック" charset="0"/>
              </a:rPr>
              <a:t>(Col. 2:15).</a:t>
            </a:r>
          </a:p>
        </p:txBody>
      </p:sp>
      <p:sp>
        <p:nvSpPr>
          <p:cNvPr id="1112072" name="Rectangle 7"/>
          <p:cNvSpPr>
            <a:spLocks noChangeArrowheads="1"/>
          </p:cNvSpPr>
          <p:nvPr/>
        </p:nvSpPr>
        <p:spPr bwMode="auto">
          <a:xfrm>
            <a:off x="2743200" y="838200"/>
            <a:ext cx="3733800" cy="838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3600" b="1" dirty="0">
                <a:solidFill>
                  <a:srgbClr val="FFFFFF"/>
                </a:solidFill>
                <a:latin typeface="Arial" charset="0"/>
                <a:ea typeface="ＭＳ Ｐゴシック" charset="0"/>
                <a:cs typeface="ＭＳ Ｐゴシック" charset="0"/>
              </a:rPr>
              <a:t>Some say </a:t>
            </a:r>
            <a:r>
              <a:rPr lang="ru-RU" altLang="ja-JP" sz="3600" b="1" dirty="0">
                <a:solidFill>
                  <a:srgbClr val="FFFFFF"/>
                </a:solidFill>
                <a:latin typeface="Arial" charset="0"/>
                <a:ea typeface="ＭＳ Ｐゴシック" charset="0"/>
                <a:cs typeface="ＭＳ Ｐゴシック" charset="0"/>
              </a:rPr>
              <a:t>"</a:t>
            </a:r>
            <a:r>
              <a:rPr lang="en-US" altLang="ja-JP" sz="3600" b="1" dirty="0">
                <a:solidFill>
                  <a:srgbClr val="FFFFFF"/>
                </a:solidFill>
                <a:latin typeface="Arial" charset="0"/>
                <a:ea typeface="ＭＳ Ｐゴシック" charset="0"/>
                <a:cs typeface="ＭＳ Ｐゴシック" charset="0"/>
              </a:rPr>
              <a:t>No</a:t>
            </a:r>
            <a:r>
              <a:rPr lang="ru-RU" altLang="ja-JP" sz="3600" b="1" dirty="0">
                <a:solidFill>
                  <a:srgbClr val="FFFFFF"/>
                </a:solidFill>
                <a:latin typeface="Arial" charset="0"/>
                <a:ea typeface="ＭＳ Ｐゴシック" charset="0"/>
                <a:cs typeface="ＭＳ Ｐゴシック" charset="0"/>
              </a:rPr>
              <a:t>"</a:t>
            </a:r>
            <a:endParaRPr lang="en-US" sz="3600" b="1" dirty="0">
              <a:solidFill>
                <a:srgbClr val="FFFFFF"/>
              </a:solidFill>
              <a:latin typeface="Arial" charset="0"/>
              <a:ea typeface="ＭＳ Ｐゴシック" charset="0"/>
              <a:cs typeface="ＭＳ Ｐゴシック" charset="0"/>
            </a:endParaRPr>
          </a:p>
        </p:txBody>
      </p:sp>
      <p:sp>
        <p:nvSpPr>
          <p:cNvPr id="10"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422</a:t>
            </a:r>
          </a:p>
        </p:txBody>
      </p:sp>
    </p:spTree>
    <p:extLst>
      <p:ext uri="{BB962C8B-B14F-4D97-AF65-F5344CB8AC3E}">
        <p14:creationId xmlns:p14="http://schemas.microsoft.com/office/powerpoint/2010/main" val="1743717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4052" name="Rectangle 3"/>
          <p:cNvSpPr>
            <a:spLocks noGrp="1" noChangeArrowheads="1"/>
          </p:cNvSpPr>
          <p:nvPr>
            <p:ph type="ctrTitle"/>
          </p:nvPr>
        </p:nvSpPr>
        <p:spPr>
          <a:xfrm>
            <a:off x="0" y="4077072"/>
            <a:ext cx="9164671" cy="2636912"/>
          </a:xfrm>
        </p:spPr>
        <p:txBody>
          <a:bodyPr/>
          <a:lstStyle/>
          <a:p>
            <a:pPr>
              <a:defRPr/>
            </a:pPr>
            <a:r>
              <a:rPr lang="en-US" sz="3200" b="1" dirty="0">
                <a:effectLst>
                  <a:glow rad="228600">
                    <a:schemeClr val="tx1"/>
                  </a:glow>
                </a:effectLst>
                <a:latin typeface="Arial" charset="0"/>
                <a:ea typeface="ＭＳ Ｐゴシック" charset="0"/>
              </a:rPr>
              <a:t>"I heard a loud shout from the throne, saying, 'Look, God</a:t>
            </a:r>
            <a:r>
              <a:rPr lang="uk-UA" sz="3200" b="1" dirty="0">
                <a:effectLst>
                  <a:glow rad="228600">
                    <a:schemeClr val="tx1"/>
                  </a:glow>
                </a:effectLst>
                <a:latin typeface="Arial" charset="0"/>
                <a:ea typeface="ＭＳ Ｐゴシック" charset="0"/>
              </a:rPr>
              <a:t>'</a:t>
            </a:r>
            <a:r>
              <a:rPr lang="en-US" sz="3200" b="1" dirty="0">
                <a:effectLst>
                  <a:glow rad="228600">
                    <a:schemeClr val="tx1"/>
                  </a:glow>
                </a:effectLst>
                <a:latin typeface="Arial" charset="0"/>
                <a:ea typeface="ＭＳ Ｐゴシック" charset="0"/>
              </a:rPr>
              <a:t>s home is now among his people! He will live with them, and they will be his people.   God himself will be with them'</a:t>
            </a:r>
            <a:r>
              <a:rPr lang="ru-RU" sz="3200" b="1" dirty="0">
                <a:effectLst>
                  <a:glow rad="228600">
                    <a:schemeClr val="tx1"/>
                  </a:glow>
                </a:effectLst>
                <a:latin typeface="Arial" charset="0"/>
                <a:ea typeface="ＭＳ Ｐゴシック" charset="0"/>
              </a:rPr>
              <a:t>"</a:t>
            </a:r>
            <a:r>
              <a:rPr lang="en-US" sz="3200" b="1" dirty="0">
                <a:effectLst>
                  <a:glow rad="228600">
                    <a:schemeClr val="tx1"/>
                  </a:glow>
                </a:effectLst>
                <a:latin typeface="Arial" charset="0"/>
                <a:ea typeface="ＭＳ Ｐゴシック" charset="0"/>
              </a:rPr>
              <a:t> </a:t>
            </a:r>
            <a:br>
              <a:rPr lang="en-US" sz="3200" b="1" dirty="0">
                <a:effectLst>
                  <a:glow rad="228600">
                    <a:schemeClr val="tx1"/>
                  </a:glow>
                </a:effectLst>
                <a:latin typeface="Arial" charset="0"/>
                <a:ea typeface="ＭＳ Ｐゴシック" charset="0"/>
              </a:rPr>
            </a:br>
            <a:r>
              <a:rPr lang="en-US" sz="3200" b="1" dirty="0">
                <a:effectLst>
                  <a:glow rad="228600">
                    <a:schemeClr val="tx1"/>
                  </a:glow>
                </a:effectLst>
                <a:latin typeface="Arial" charset="0"/>
                <a:ea typeface="ＭＳ Ｐゴシック" charset="0"/>
              </a:rPr>
              <a:t>(21:3 </a:t>
            </a:r>
            <a:r>
              <a:rPr lang="en-US" sz="2400" b="1" dirty="0">
                <a:effectLst>
                  <a:glow rad="228600">
                    <a:schemeClr val="tx1"/>
                  </a:glow>
                </a:effectLst>
                <a:latin typeface="Arial" charset="0"/>
                <a:ea typeface="ＭＳ Ｐゴシック" charset="0"/>
              </a:rPr>
              <a:t>NLT</a:t>
            </a:r>
            <a:r>
              <a:rPr lang="en-US" sz="3200" b="1" dirty="0">
                <a:effectLst>
                  <a:glow rad="228600">
                    <a:schemeClr val="tx1"/>
                  </a:glow>
                </a:effectLst>
                <a:latin typeface="Arial" charset="0"/>
                <a:ea typeface="ＭＳ Ｐゴシック" charset="0"/>
              </a:rPr>
              <a:t>).</a:t>
            </a:r>
            <a:endParaRPr lang="en-US" sz="3200" b="1" dirty="0">
              <a:solidFill>
                <a:srgbClr val="CC0000"/>
              </a:solidFill>
              <a:effectLst>
                <a:glow rad="228600">
                  <a:schemeClr val="tx1"/>
                </a:glo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54916517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0642"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4064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
            <a:ext cx="8636000" cy="486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0644" name="Rectangle 3"/>
          <p:cNvSpPr>
            <a:spLocks noGrp="1" noChangeArrowheads="1"/>
          </p:cNvSpPr>
          <p:nvPr>
            <p:ph type="ctrTitle"/>
          </p:nvPr>
        </p:nvSpPr>
        <p:spPr>
          <a:xfrm>
            <a:off x="0" y="5105400"/>
            <a:ext cx="8915400" cy="1600200"/>
          </a:xfrm>
        </p:spPr>
        <p:txBody>
          <a:bodyPr/>
          <a:lstStyle/>
          <a:p>
            <a:r>
              <a:rPr lang="en-US" sz="4800" b="1">
                <a:latin typeface="Arial" charset="0"/>
                <a:ea typeface="ＭＳ Ｐゴシック" charset="0"/>
              </a:rPr>
              <a:t>Not Earth to Heaven, </a:t>
            </a:r>
            <a:br>
              <a:rPr lang="en-US" sz="4800" b="1">
                <a:latin typeface="Arial" charset="0"/>
                <a:ea typeface="ＭＳ Ｐゴシック" charset="0"/>
              </a:rPr>
            </a:br>
            <a:r>
              <a:rPr lang="en-US" sz="4800" b="1">
                <a:latin typeface="Arial" charset="0"/>
                <a:ea typeface="ＭＳ Ｐゴシック" charset="0"/>
              </a:rPr>
              <a:t>but Heaven to Earth</a:t>
            </a:r>
            <a:endParaRPr lang="en-US" sz="3200" b="1">
              <a:latin typeface="Arial" charset="0"/>
              <a:ea typeface="ＭＳ Ｐゴシック" charset="0"/>
            </a:endParaRPr>
          </a:p>
        </p:txBody>
      </p:sp>
      <p:sp>
        <p:nvSpPr>
          <p:cNvPr id="240645" name="Text Box 4"/>
          <p:cNvSpPr txBox="1">
            <a:spLocks noChangeArrowheads="1"/>
          </p:cNvSpPr>
          <p:nvPr/>
        </p:nvSpPr>
        <p:spPr bwMode="auto">
          <a:xfrm>
            <a:off x="8229600" y="76200"/>
            <a:ext cx="879475" cy="4572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174b</a:t>
            </a:r>
          </a:p>
        </p:txBody>
      </p:sp>
    </p:spTree>
    <p:extLst>
      <p:ext uri="{BB962C8B-B14F-4D97-AF65-F5344CB8AC3E}">
        <p14:creationId xmlns:p14="http://schemas.microsoft.com/office/powerpoint/2010/main" val="239933997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2690"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1638" y="863600"/>
            <a:ext cx="4932362" cy="599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000000"/>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414496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"I will greatly multiply your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sorrow</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(3:16)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2" name="Text Box 18"/>
          <p:cNvSpPr txBox="1">
            <a:spLocks noChangeArrowheads="1"/>
          </p:cNvSpPr>
          <p:nvPr/>
        </p:nvSpPr>
        <p:spPr bwMode="auto">
          <a:xfrm>
            <a:off x="173038" y="14128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"In the day you eat of it you will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surely die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(2:17)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3" name="Text Box 19"/>
          <p:cNvSpPr txBox="1">
            <a:spLocks noChangeArrowheads="1"/>
          </p:cNvSpPr>
          <p:nvPr/>
        </p:nvSpPr>
        <p:spPr bwMode="auto">
          <a:xfrm>
            <a:off x="4284663" y="14128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"There will be </a:t>
            </a:r>
            <a:r>
              <a:rPr kumimoji="0" lang="en-US" sz="3600" b="1" i="0" u="none" strike="noStrike" kern="1200" cap="none" spc="0" normalizeH="0" baseline="0" noProof="0" dirty="0">
                <a:ln>
                  <a:noFill/>
                </a:ln>
                <a:solidFill>
                  <a:srgbClr val="FF0000"/>
                </a:solidFill>
                <a:effectLst/>
                <a:uLnTx/>
                <a:uFillTx/>
                <a:latin typeface="Arial" charset="0"/>
                <a:ea typeface="ＭＳ Ｐゴシック" charset="0"/>
              </a:rPr>
              <a:t>no more death</a:t>
            </a: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(21:4) </a:t>
            </a:r>
            <a:endParaRPr kumimoji="0" lang="en-US" sz="2800" b="1" i="1"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284663" y="4144963"/>
            <a:ext cx="489585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"There will be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no more... sorrow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or crying or pain" (21:4)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4"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1912668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41105"/>
            <a:ext cx="9143417" cy="6716895"/>
          </a:xfrm>
          <a:prstGeom prst="rect">
            <a:avLst/>
          </a:prstGeom>
        </p:spPr>
      </p:pic>
      <p:sp>
        <p:nvSpPr>
          <p:cNvPr id="1361923" name="Rectangle 2"/>
          <p:cNvSpPr>
            <a:spLocks noGrp="1" noChangeArrowheads="1"/>
          </p:cNvSpPr>
          <p:nvPr>
            <p:ph type="ctrTitle"/>
          </p:nvPr>
        </p:nvSpPr>
        <p:spPr>
          <a:xfrm>
            <a:off x="2296424" y="3720028"/>
            <a:ext cx="6471295" cy="2586774"/>
          </a:xfrm>
        </p:spPr>
        <p:txBody>
          <a:bodyPr/>
          <a:lstStyle/>
          <a:p>
            <a:r>
              <a:rPr lang="en-US" sz="5400" b="1" dirty="0">
                <a:effectLst>
                  <a:glow rad="177800">
                    <a:schemeClr val="tx1"/>
                  </a:glow>
                </a:effectLst>
                <a:latin typeface="Arial" charset="0"/>
                <a:ea typeface="ＭＳ Ｐゴシック" charset="0"/>
              </a:rPr>
              <a:t>We all experience death now</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46770667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892" y="0"/>
            <a:ext cx="9845842" cy="6858000"/>
          </a:xfrm>
          <a:prstGeom prst="rect">
            <a:avLst/>
          </a:prstGeom>
        </p:spPr>
      </p:pic>
      <p:sp>
        <p:nvSpPr>
          <p:cNvPr id="1361923" name="Rectangle 2"/>
          <p:cNvSpPr>
            <a:spLocks noGrp="1" noChangeArrowheads="1"/>
          </p:cNvSpPr>
          <p:nvPr>
            <p:ph type="ctrTitle"/>
          </p:nvPr>
        </p:nvSpPr>
        <p:spPr>
          <a:xfrm>
            <a:off x="5271870" y="48341"/>
            <a:ext cx="3733800" cy="5105400"/>
          </a:xfrm>
        </p:spPr>
        <p:txBody>
          <a:bodyPr/>
          <a:lstStyle/>
          <a:p>
            <a:r>
              <a:rPr lang="en-US" sz="5400" b="1" dirty="0">
                <a:effectLst>
                  <a:glow rad="177800">
                    <a:schemeClr val="tx1"/>
                  </a:glow>
                </a:effectLst>
                <a:latin typeface="Arial" charset="0"/>
                <a:ea typeface="ＭＳ Ｐゴシック" charset="0"/>
              </a:rPr>
              <a:t>Sorrow is part of life now</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31802666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4578"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pic>
        <p:nvPicPr>
          <p:cNvPr id="3" name="Picture 2"/>
          <p:cNvPicPr>
            <a:picLocks noChangeAspect="1"/>
          </p:cNvPicPr>
          <p:nvPr/>
        </p:nvPicPr>
        <p:blipFill>
          <a:blip r:embed="rId4"/>
          <a:stretch>
            <a:fillRect/>
          </a:stretch>
        </p:blipFill>
        <p:spPr>
          <a:xfrm>
            <a:off x="4571999" y="838200"/>
            <a:ext cx="4492303" cy="3503996"/>
          </a:xfrm>
          <a:prstGeom prst="rect">
            <a:avLst/>
          </a:prstGeom>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4381551"/>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"I will greatly multiply your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sorrow</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(3:16)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
        <p:nvSpPr>
          <p:cNvPr id="3091" name="Text Box 19"/>
          <p:cNvSpPr txBox="1">
            <a:spLocks noChangeArrowheads="1"/>
          </p:cNvSpPr>
          <p:nvPr/>
        </p:nvSpPr>
        <p:spPr bwMode="auto">
          <a:xfrm>
            <a:off x="4284663" y="4381551"/>
            <a:ext cx="489585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"There will be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no more... sorrow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or crying or pain" (21:4)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68663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0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662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306627" name="Rectangle 3"/>
          <p:cNvSpPr>
            <a:spLocks noGrp="1" noChangeArrowheads="1"/>
          </p:cNvSpPr>
          <p:nvPr>
            <p:ph type="ctrTitle"/>
          </p:nvPr>
        </p:nvSpPr>
        <p:spPr>
          <a:xfrm>
            <a:off x="211138" y="260350"/>
            <a:ext cx="3568700" cy="6165850"/>
          </a:xfrm>
        </p:spPr>
        <p:txBody>
          <a:bodyPr/>
          <a:lstStyle/>
          <a:p>
            <a:r>
              <a:rPr lang="en-US" sz="3200" b="1" dirty="0">
                <a:latin typeface="Arial" charset="0"/>
                <a:ea typeface="ＭＳ Ｐゴシック" charset="0"/>
              </a:rPr>
              <a:t>"He will wipe every tear from their eyes, and there will be no more death or sorrow or crying or pain. All these things are gone forever"</a:t>
            </a:r>
            <a:br>
              <a:rPr lang="en-US" sz="3200" b="1" dirty="0">
                <a:latin typeface="Arial" charset="0"/>
                <a:ea typeface="ＭＳ Ｐゴシック" charset="0"/>
              </a:rPr>
            </a:br>
            <a:r>
              <a:rPr lang="en-US" sz="3200" b="1" dirty="0">
                <a:latin typeface="Arial" charset="0"/>
                <a:ea typeface="ＭＳ Ｐゴシック" charset="0"/>
              </a:rPr>
              <a:t>(21:4 </a:t>
            </a:r>
            <a:r>
              <a:rPr lang="en-US" sz="2400" b="1" dirty="0">
                <a:latin typeface="Arial" charset="0"/>
                <a:ea typeface="ＭＳ Ｐゴシック" charset="0"/>
              </a:rPr>
              <a:t>NLT</a:t>
            </a:r>
            <a:r>
              <a:rPr lang="en-US" sz="3200" b="1" dirty="0">
                <a:latin typeface="Arial" charset="0"/>
                <a:ea typeface="ＭＳ Ｐゴシック" charset="0"/>
              </a:rPr>
              <a:t>).</a:t>
            </a:r>
            <a:endParaRPr lang="en-US" sz="3200" b="1" dirty="0">
              <a:solidFill>
                <a:srgbClr val="CC0000"/>
              </a:solidFill>
              <a:latin typeface="Arial" charset="0"/>
              <a:ea typeface="ＭＳ Ｐゴシック" charset="0"/>
            </a:endParaRPr>
          </a:p>
        </p:txBody>
      </p:sp>
      <p:sp>
        <p:nvSpPr>
          <p:cNvPr id="931844" name="Text Box 4"/>
          <p:cNvSpPr txBox="1">
            <a:spLocks noChangeArrowheads="1"/>
          </p:cNvSpPr>
          <p:nvPr/>
        </p:nvSpPr>
        <p:spPr bwMode="auto">
          <a:xfrm>
            <a:off x="8366125"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rPr>
              <a:t>340</a:t>
            </a:r>
          </a:p>
        </p:txBody>
      </p:sp>
      <p:pic>
        <p:nvPicPr>
          <p:cNvPr id="1306629" name="Picture 1" descr="rev 21 jo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67175" y="-17463"/>
            <a:ext cx="5076825" cy="687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18931964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a:xfrm>
            <a:off x="0" y="4197792"/>
            <a:ext cx="9070776" cy="1143000"/>
          </a:xfrm>
        </p:spPr>
        <p:txBody>
          <a:bodyPr/>
          <a:lstStyle/>
          <a:p>
            <a:pPr eaLnBrk="1" hangingPunct="1"/>
            <a:r>
              <a:rPr lang="en-US" sz="3600" b="1" dirty="0">
                <a:latin typeface="Arial" charset="0"/>
              </a:rPr>
              <a:t>Heaven Will Have Sins Forgiven</a:t>
            </a:r>
          </a:p>
        </p:txBody>
      </p:sp>
      <p:pic>
        <p:nvPicPr>
          <p:cNvPr id="108547"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9856" t="4847" b="56503"/>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rPr>
              <a:t>FOE FATHERS (1945)</a:t>
            </a:r>
          </a:p>
        </p:txBody>
      </p:sp>
    </p:spTree>
    <p:extLst>
      <p:ext uri="{BB962C8B-B14F-4D97-AF65-F5344CB8AC3E}">
        <p14:creationId xmlns:p14="http://schemas.microsoft.com/office/powerpoint/2010/main" val="3584143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9856" t="4847" b="56503"/>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3" cstate="screen">
            <a:extLst>
              <a:ext uri="{28A0092B-C50C-407E-A947-70E740481C1C}">
                <a14:useLocalDpi xmlns:a14="http://schemas.microsoft.com/office/drawing/2010/main"/>
              </a:ext>
            </a:extLst>
          </a:blip>
          <a:srcRect l="7903" t="44888" b="4504"/>
          <a:stretch>
            <a:fillRect/>
          </a:stretch>
        </p:blipFill>
        <p:spPr bwMode="auto">
          <a:xfrm>
            <a:off x="69850" y="1981200"/>
            <a:ext cx="8921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rPr>
              <a:t>FOE FATHERS</a:t>
            </a:r>
          </a:p>
        </p:txBody>
      </p:sp>
      <p:sp>
        <p:nvSpPr>
          <p:cNvPr id="7" name="Rectangle 2"/>
          <p:cNvSpPr txBox="1">
            <a:spLocks noChangeArrowheads="1"/>
          </p:cNvSpPr>
          <p:nvPr/>
        </p:nvSpPr>
        <p:spPr bwMode="auto">
          <a:xfrm>
            <a:off x="5026328" y="1918416"/>
            <a:ext cx="4023089"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a:rPr>
              <a:t>… AND SONS (1995)</a:t>
            </a:r>
          </a:p>
        </p:txBody>
      </p:sp>
      <p:sp>
        <p:nvSpPr>
          <p:cNvPr id="8" name="Rectangle 2"/>
          <p:cNvSpPr txBox="1">
            <a:spLocks noChangeArrowheads="1"/>
          </p:cNvSpPr>
          <p:nvPr/>
        </p:nvSpPr>
        <p:spPr bwMode="auto">
          <a:xfrm>
            <a:off x="139700" y="2053515"/>
            <a:ext cx="4873117" cy="1688747"/>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Times New Roman"/>
                <a:ea typeface="ＭＳ Ｐゴシック" pitchFamily="-108" charset="-128"/>
                <a:cs typeface="Times New Roman"/>
              </a:rPr>
              <a:t>Enmity between their dads forgotten in a handshake</a:t>
            </a:r>
          </a:p>
        </p:txBody>
      </p:sp>
      <p:sp>
        <p:nvSpPr>
          <p:cNvPr id="110593" name="Rectangle 2"/>
          <p:cNvSpPr>
            <a:spLocks noGrp="1" noChangeArrowheads="1"/>
          </p:cNvSpPr>
          <p:nvPr>
            <p:ph type="title"/>
          </p:nvPr>
        </p:nvSpPr>
        <p:spPr>
          <a:xfrm>
            <a:off x="0" y="5708824"/>
            <a:ext cx="9144000" cy="1143000"/>
          </a:xfrm>
          <a:solidFill>
            <a:srgbClr val="000090"/>
          </a:solidFill>
        </p:spPr>
        <p:txBody>
          <a:bodyPr anchor="ctr"/>
          <a:lstStyle/>
          <a:p>
            <a:pPr eaLnBrk="1" hangingPunct="1"/>
            <a:r>
              <a:rPr lang="en-US" dirty="0">
                <a:latin typeface="Arial" charset="0"/>
              </a:rPr>
              <a:t>Heaven Will Have</a:t>
            </a:r>
            <a:r>
              <a:rPr lang="en-US" baseline="0" dirty="0">
                <a:latin typeface="Arial" charset="0"/>
              </a:rPr>
              <a:t> </a:t>
            </a:r>
            <a:r>
              <a:rPr lang="en-US" dirty="0">
                <a:latin typeface="Arial" charset="0"/>
              </a:rPr>
              <a:t>Sins Forgiven!</a:t>
            </a:r>
          </a:p>
        </p:txBody>
      </p:sp>
    </p:spTree>
    <p:extLst>
      <p:ext uri="{BB962C8B-B14F-4D97-AF65-F5344CB8AC3E}">
        <p14:creationId xmlns:p14="http://schemas.microsoft.com/office/powerpoint/2010/main" val="863745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5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0" y="1029773"/>
            <a:ext cx="3733800" cy="5105400"/>
          </a:xfrm>
        </p:spPr>
        <p:txBody>
          <a:bodyPr/>
          <a:lstStyle/>
          <a:p>
            <a:r>
              <a:rPr lang="en-US" sz="4800" b="1" dirty="0">
                <a:effectLst>
                  <a:glow rad="177800">
                    <a:schemeClr val="tx1"/>
                  </a:glow>
                </a:effectLst>
                <a:latin typeface="Arial" charset="0"/>
                <a:ea typeface="ＭＳ Ｐゴシック" charset="0"/>
              </a:rPr>
              <a:t>We will have glorified bodies!</a:t>
            </a:r>
            <a:endParaRPr lang="en-US" sz="4800" b="1" dirty="0">
              <a:solidFill>
                <a:srgbClr val="CC0000"/>
              </a:solidFill>
              <a:effectLst>
                <a:glow rad="177800">
                  <a:schemeClr val="tx1"/>
                </a:glow>
              </a:effectLst>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185017" y="0"/>
            <a:ext cx="4958983" cy="6900753"/>
          </a:xfrm>
          <a:prstGeom prst="rect">
            <a:avLst/>
          </a:prstGeom>
        </p:spPr>
      </p:pic>
    </p:spTree>
    <p:extLst>
      <p:ext uri="{BB962C8B-B14F-4D97-AF65-F5344CB8AC3E}">
        <p14:creationId xmlns:p14="http://schemas.microsoft.com/office/powerpoint/2010/main" val="8405610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4113" name="Rectangle 1032"/>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80"/>
              </a:solidFill>
              <a:latin typeface="Comic Sans MS" charset="0"/>
              <a:ea typeface="ＭＳ Ｐゴシック" charset="0"/>
              <a:cs typeface="ＭＳ Ｐゴシック" charset="0"/>
            </a:endParaRPr>
          </a:p>
        </p:txBody>
      </p:sp>
      <p:pic>
        <p:nvPicPr>
          <p:cNvPr id="1114114" name="Picture 5" descr="ROARING LION-SATAN (Mediu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8001000" cy="668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38100" dist="35921" dir="2700000" algn="ctr" rotWithShape="0">
              <a:srgbClr val="000000">
                <a:alpha val="75000"/>
              </a:srgbClr>
            </a:outerShdw>
          </a:effectLst>
        </p:spPr>
        <p:txBody>
          <a:bodyPr/>
          <a:lstStyle/>
          <a:p>
            <a:pPr eaLnBrk="1" hangingPunct="1">
              <a:defRPr/>
            </a:pPr>
            <a:r>
              <a:rPr kumimoji="1" lang="en-US" sz="4800" b="1">
                <a:solidFill>
                  <a:schemeClr val="accent1"/>
                </a:solidFill>
                <a:latin typeface="Trebuchet MS" charset="0"/>
                <a:ea typeface="ＭＳ Ｐゴシック" charset="0"/>
                <a:cs typeface="ＭＳ Ｐゴシック" charset="0"/>
              </a:rPr>
              <a:t>Why Be Watchful?</a:t>
            </a:r>
            <a:endParaRPr kumimoji="1" lang="en-US" sz="4800">
              <a:solidFill>
                <a:schemeClr val="accent1"/>
              </a:solidFill>
              <a:latin typeface="Trebuchet MS" charset="0"/>
              <a:ea typeface="ＭＳ Ｐゴシック" charset="0"/>
              <a:cs typeface="ＭＳ Ｐゴシック" charset="0"/>
            </a:endParaRPr>
          </a:p>
        </p:txBody>
      </p:sp>
      <p:sp>
        <p:nvSpPr>
          <p:cNvPr id="1636355" name="Rectangle 3"/>
          <p:cNvSpPr>
            <a:spLocks noChangeArrowheads="1"/>
          </p:cNvSpPr>
          <p:nvPr/>
        </p:nvSpPr>
        <p:spPr bwMode="auto">
          <a:xfrm>
            <a:off x="0" y="9906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defTabSz="914400" fontAlgn="base">
              <a:spcBef>
                <a:spcPct val="20000"/>
              </a:spcBef>
              <a:spcAft>
                <a:spcPct val="0"/>
              </a:spcAft>
              <a:buClr>
                <a:srgbClr val="000080"/>
              </a:buClr>
              <a:buFont typeface="Wingdings" pitchFamily="-111" charset="2"/>
              <a:buNone/>
              <a:defRPr/>
            </a:pPr>
            <a:r>
              <a:rPr kumimoji="1" lang="en-US" sz="3200" b="1">
                <a:solidFill>
                  <a:srgbClr val="FFFFFF"/>
                </a:solidFill>
                <a:latin typeface="Trebuchet MS" pitchFamily="-111" charset="0"/>
                <a:ea typeface="ＭＳ Ｐゴシック"/>
                <a:cs typeface="ＭＳ Ｐゴシック"/>
              </a:rPr>
              <a:t>Satan is on the loose (1 Pet. 5:8)</a:t>
            </a:r>
          </a:p>
        </p:txBody>
      </p:sp>
      <p:sp>
        <p:nvSpPr>
          <p:cNvPr id="2" name="Rectangle 3"/>
          <p:cNvSpPr>
            <a:spLocks noChangeArrowheads="1"/>
          </p:cNvSpPr>
          <p:nvPr/>
        </p:nvSpPr>
        <p:spPr bwMode="auto">
          <a:xfrm>
            <a:off x="4572000" y="1600200"/>
            <a:ext cx="4419600" cy="2286000"/>
          </a:xfrm>
          <a:prstGeom prst="rect">
            <a:avLst/>
          </a:prstGeom>
          <a:noFill/>
          <a:ln w="9525">
            <a:noFill/>
            <a:miter lim="800000"/>
            <a:headEnd/>
            <a:tailEnd/>
          </a:ln>
          <a:effectLst>
            <a:outerShdw blurRad="38100" dist="35921" dir="2700000" algn="ctr" rotWithShape="0">
              <a:srgbClr val="020000">
                <a:alpha val="75000"/>
              </a:srgbClr>
            </a:outerShdw>
          </a:effectLst>
        </p:spPr>
        <p:txBody>
          <a:bodyPr/>
          <a:lstStyle/>
          <a:p>
            <a:pPr algn="ctr" defTabSz="914400" eaLnBrk="0" fontAlgn="base" hangingPunct="0">
              <a:spcBef>
                <a:spcPct val="20000"/>
              </a:spcBef>
              <a:spcAft>
                <a:spcPct val="0"/>
              </a:spcAft>
              <a:buClr>
                <a:srgbClr val="000080"/>
              </a:buClr>
              <a:buFont typeface="Wingdings" pitchFamily="-111" charset="2"/>
              <a:buNone/>
              <a:defRPr/>
            </a:pPr>
            <a:r>
              <a:rPr lang="en-US" sz="2400" b="1" baseline="30000">
                <a:solidFill>
                  <a:srgbClr val="FFFFFF"/>
                </a:solidFill>
                <a:latin typeface="Arial" pitchFamily="-111" charset="0"/>
                <a:ea typeface="ＭＳ Ｐゴシック"/>
                <a:cs typeface="ＭＳ Ｐゴシック"/>
              </a:rPr>
              <a:t>8</a:t>
            </a:r>
            <a:r>
              <a:rPr lang="en-US" sz="2400" b="1">
                <a:solidFill>
                  <a:srgbClr val="FFFFFF"/>
                </a:solidFill>
                <a:latin typeface="Arial" pitchFamily="-111" charset="0"/>
                <a:ea typeface="ＭＳ Ｐゴシック"/>
                <a:cs typeface="ＭＳ Ｐゴシック"/>
              </a:rPr>
              <a:t>Stay alert! Watch out for your great enemy, the devil. He prowls around like a roaring lion, looking for someone to devour.</a:t>
            </a:r>
          </a:p>
        </p:txBody>
      </p:sp>
      <p:sp>
        <p:nvSpPr>
          <p:cNvPr id="3" name="Rectangle 3"/>
          <p:cNvSpPr>
            <a:spLocks noChangeArrowheads="1"/>
          </p:cNvSpPr>
          <p:nvPr/>
        </p:nvSpPr>
        <p:spPr bwMode="auto">
          <a:xfrm>
            <a:off x="4724400" y="4114800"/>
            <a:ext cx="4419600" cy="2667000"/>
          </a:xfrm>
          <a:prstGeom prst="rect">
            <a:avLst/>
          </a:prstGeom>
          <a:solidFill>
            <a:srgbClr val="020000"/>
          </a:solidFill>
          <a:ln w="9525">
            <a:noFill/>
            <a:miter lim="800000"/>
            <a:headEnd/>
            <a:tailEnd/>
          </a:ln>
          <a:effectLst>
            <a:outerShdw blurRad="38100" dist="35921" dir="2700000" algn="ctr" rotWithShape="0">
              <a:srgbClr val="020000">
                <a:alpha val="75000"/>
              </a:srgbClr>
            </a:outerShdw>
          </a:effectLst>
        </p:spPr>
        <p:txBody>
          <a:bodyPr/>
          <a:lstStyle/>
          <a:p>
            <a:pPr algn="ctr" defTabSz="914400" eaLnBrk="0" fontAlgn="base" hangingPunct="0">
              <a:spcBef>
                <a:spcPct val="20000"/>
              </a:spcBef>
              <a:spcAft>
                <a:spcPct val="0"/>
              </a:spcAft>
              <a:buClr>
                <a:srgbClr val="000080"/>
              </a:buClr>
              <a:buFont typeface="Wingdings" pitchFamily="-111" charset="2"/>
              <a:buNone/>
              <a:defRPr/>
            </a:pPr>
            <a:r>
              <a:rPr lang="en-US" sz="2400" b="1" baseline="30000">
                <a:solidFill>
                  <a:srgbClr val="FFFFFF"/>
                </a:solidFill>
                <a:latin typeface="Arial" pitchFamily="-111" charset="0"/>
                <a:ea typeface="ＭＳ Ｐゴシック"/>
                <a:cs typeface="ＭＳ Ｐゴシック"/>
              </a:rPr>
              <a:t>9</a:t>
            </a:r>
            <a:r>
              <a:rPr lang="en-US" sz="2400" b="1">
                <a:solidFill>
                  <a:srgbClr val="FFFFFF"/>
                </a:solidFill>
                <a:latin typeface="Arial" pitchFamily="-111" charset="0"/>
                <a:ea typeface="ＭＳ Ｐゴシック"/>
                <a:cs typeface="ＭＳ Ｐゴシック"/>
              </a:rPr>
              <a:t>Stand firm against him, and be strong in your faith. Remember that your Christian brothers and sisters all over the world are going through the same kind of suffering you are.</a:t>
            </a:r>
          </a:p>
        </p:txBody>
      </p:sp>
      <p:sp>
        <p:nvSpPr>
          <p:cNvPr id="4" name="Rectangle 3"/>
          <p:cNvSpPr>
            <a:spLocks noChangeArrowheads="1"/>
          </p:cNvSpPr>
          <p:nvPr/>
        </p:nvSpPr>
        <p:spPr bwMode="auto">
          <a:xfrm>
            <a:off x="0" y="35052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defTabSz="914400" fontAlgn="base">
              <a:spcBef>
                <a:spcPct val="20000"/>
              </a:spcBef>
              <a:spcAft>
                <a:spcPct val="0"/>
              </a:spcAft>
              <a:buClr>
                <a:srgbClr val="000080"/>
              </a:buClr>
              <a:buFont typeface="Wingdings" pitchFamily="-111" charset="2"/>
              <a:buNone/>
              <a:defRPr/>
            </a:pPr>
            <a:r>
              <a:rPr kumimoji="1" lang="en-US" sz="3200" b="1">
                <a:solidFill>
                  <a:srgbClr val="FFFFFF"/>
                </a:solidFill>
                <a:latin typeface="Trebuchet MS" pitchFamily="-111" charset="0"/>
                <a:ea typeface="ＭＳ Ｐゴシック"/>
                <a:cs typeface="ＭＳ Ｐゴシック"/>
              </a:rPr>
              <a:t>Others are succeeding over Satan (1 Pet. 5:9)</a:t>
            </a:r>
          </a:p>
        </p:txBody>
      </p:sp>
      <p:sp>
        <p:nvSpPr>
          <p:cNvPr id="10" name="Text Box 37"/>
          <p:cNvSpPr txBox="1">
            <a:spLocks noChangeArrowheads="1"/>
          </p:cNvSpPr>
          <p:nvPr/>
        </p:nvSpPr>
        <p:spPr bwMode="auto">
          <a:xfrm>
            <a:off x="8413782" y="6460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a:defRPr/>
            </a:pPr>
            <a:r>
              <a:rPr lang="en-US" b="1" kern="0" dirty="0">
                <a:solidFill>
                  <a:srgbClr val="FFFFFF"/>
                </a:solidFill>
                <a:latin typeface="Arial" charset="0"/>
                <a:cs typeface="Arial" charset="0"/>
              </a:rPr>
              <a:t>422</a:t>
            </a:r>
          </a:p>
        </p:txBody>
      </p:sp>
    </p:spTree>
    <p:extLst>
      <p:ext uri="{BB962C8B-B14F-4D97-AF65-F5344CB8AC3E}">
        <p14:creationId xmlns:p14="http://schemas.microsoft.com/office/powerpoint/2010/main" val="27668765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bg/>
                                          </p:spTgt>
                                        </p:tgtEl>
                                        <p:attrNameLst>
                                          <p:attrName>style.visibility</p:attrName>
                                        </p:attrNameLst>
                                      </p:cBhvr>
                                      <p:to>
                                        <p:strVal val="visible"/>
                                      </p:to>
                                    </p:set>
                                    <p:animEffect transition="in" filter="dissolve">
                                      <p:cBhvr>
                                        <p:cTn id="18" dur="500"/>
                                        <p:tgtEl>
                                          <p:spTgt spid="3">
                                            <p:bg/>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dissolve">
                                      <p:cBhvr>
                                        <p:cTn id="2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animBg="1"/>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29122" y="68363"/>
            <a:ext cx="4479382" cy="6199095"/>
          </a:xfrm>
        </p:spPr>
        <p:txBody>
          <a:bodyPr/>
          <a:lstStyle/>
          <a:p>
            <a:r>
              <a:rPr lang="en-US" sz="5400" b="1" dirty="0">
                <a:solidFill>
                  <a:srgbClr val="3366FF"/>
                </a:solidFill>
                <a:latin typeface="Apple Chancery"/>
                <a:cs typeface="Apple Chancery"/>
              </a:rPr>
              <a:t>So what will our glorified bodies be like?</a:t>
            </a:r>
          </a:p>
        </p:txBody>
      </p:sp>
      <p:pic>
        <p:nvPicPr>
          <p:cNvPr id="3" name="Picture 2" descr="rev 20 body spirit-sou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2271"/>
            <a:ext cx="4593514" cy="6890271"/>
          </a:xfrm>
          <a:prstGeom prst="rect">
            <a:avLst/>
          </a:prstGeom>
        </p:spPr>
      </p:pic>
      <p:sp>
        <p:nvSpPr>
          <p:cNvPr id="4" name="Text Box 1041"/>
          <p:cNvSpPr txBox="1">
            <a:spLocks noChangeArrowheads="1"/>
          </p:cNvSpPr>
          <p:nvPr/>
        </p:nvSpPr>
        <p:spPr bwMode="auto">
          <a:xfrm>
            <a:off x="838842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a:ea typeface="ＭＳ Ｐゴシック" charset="0"/>
                <a:cs typeface="Arial"/>
              </a:rPr>
              <a:t>187</a:t>
            </a:r>
          </a:p>
        </p:txBody>
      </p:sp>
    </p:spTree>
    <p:extLst>
      <p:ext uri="{BB962C8B-B14F-4D97-AF65-F5344CB8AC3E}">
        <p14:creationId xmlns:p14="http://schemas.microsoft.com/office/powerpoint/2010/main" val="59191582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976749"/>
            <a:ext cx="9144000" cy="881251"/>
          </a:xfrm>
        </p:spPr>
        <p:txBody>
          <a:bodyPr/>
          <a:lstStyle/>
          <a:p>
            <a:r>
              <a:rPr lang="en-US" sz="3200" b="1" dirty="0"/>
              <a:t>Romans believed that Mercury could fly</a:t>
            </a:r>
          </a:p>
        </p:txBody>
      </p:sp>
      <p:pic>
        <p:nvPicPr>
          <p:cNvPr id="7" name="Picture 6" descr="rev 20 WingedMercuryCapitoli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0856" y="0"/>
            <a:ext cx="9144000" cy="6088364"/>
          </a:xfrm>
          <a:prstGeom prst="rect">
            <a:avLst/>
          </a:prstGeom>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187</a:t>
            </a:r>
          </a:p>
        </p:txBody>
      </p:sp>
    </p:spTree>
    <p:extLst>
      <p:ext uri="{BB962C8B-B14F-4D97-AF65-F5344CB8AC3E}">
        <p14:creationId xmlns:p14="http://schemas.microsoft.com/office/powerpoint/2010/main" val="277640452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DF29A6-0FF5-9E4C-AF2D-03E62FEA1436}"/>
              </a:ext>
            </a:extLst>
          </p:cNvPr>
          <p:cNvSpPr/>
          <p:nvPr/>
        </p:nvSpPr>
        <p:spPr>
          <a:xfrm>
            <a:off x="0" y="0"/>
            <a:ext cx="9144000" cy="3970318"/>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1 </a:t>
            </a:r>
            <a:r>
              <a:rPr kumimoji="0" lang="en-SG" sz="2800" b="1" i="0" u="none" strike="noStrike" kern="1200" cap="none" spc="0" normalizeH="0" baseline="0" noProof="0" dirty="0">
                <a:ln>
                  <a:noFill/>
                </a:ln>
                <a:solidFill>
                  <a:prstClr val="black"/>
                </a:solidFill>
                <a:effectLst/>
                <a:uLnTx/>
                <a:uFillTx/>
                <a:latin typeface="Arial" charset="0"/>
                <a:ea typeface="ＭＳ Ｐゴシック" charset="0"/>
                <a:cs typeface="+mn-cs"/>
              </a:rPr>
              <a:t>See what great love the Father has lavished on us, that we should be called children of God! And that is what we are! The reason the world does not know us is that it did not know him. </a:t>
            </a: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2 </a:t>
            </a:r>
            <a:r>
              <a:rPr kumimoji="0" lang="en-SG" sz="2800" b="1" i="0" u="none" strike="noStrike" kern="1200" cap="none" spc="0" normalizeH="0" baseline="0" noProof="0" dirty="0">
                <a:ln>
                  <a:noFill/>
                </a:ln>
                <a:solidFill>
                  <a:srgbClr val="0070C0"/>
                </a:solidFill>
                <a:effectLst/>
                <a:uLnTx/>
                <a:uFillTx/>
                <a:latin typeface="Arial" charset="0"/>
                <a:ea typeface="ＭＳ Ｐゴシック" charset="0"/>
                <a:cs typeface="+mn-cs"/>
              </a:rPr>
              <a:t>Dear friends, now we are children of God, and what we will be has not yet been made known. But we know that when Christ appears, we shall be like him, for we shall see him as he is. </a:t>
            </a: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3 </a:t>
            </a:r>
            <a:r>
              <a:rPr kumimoji="0" lang="en-SG" sz="2800" b="1" i="0" u="none" strike="noStrike" kern="1200" cap="none" spc="0" normalizeH="0" baseline="0" noProof="0" dirty="0">
                <a:ln>
                  <a:noFill/>
                </a:ln>
                <a:solidFill>
                  <a:prstClr val="black"/>
                </a:solidFill>
                <a:effectLst/>
                <a:uLnTx/>
                <a:uFillTx/>
                <a:latin typeface="Arial" charset="0"/>
                <a:ea typeface="ＭＳ Ｐゴシック" charset="0"/>
                <a:cs typeface="+mn-cs"/>
              </a:rPr>
              <a:t>All who have this hope in him purify themselves, just as he is pure.</a:t>
            </a:r>
            <a:endParaRPr kumimoji="0" lang="en-US" sz="2800" b="1"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40539E71-E0B8-D944-A810-B856BB135505}"/>
              </a:ext>
            </a:extLst>
          </p:cNvPr>
          <p:cNvSpPr/>
          <p:nvPr/>
        </p:nvSpPr>
        <p:spPr>
          <a:xfrm>
            <a:off x="2490529" y="5601359"/>
            <a:ext cx="3775393"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mn-cs"/>
              </a:rPr>
              <a:t>1 John 3:1-3 NIV</a:t>
            </a:r>
            <a:endParaRPr kumimoji="0" lang="th-TH" sz="3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ordia New" panose="020B0304020202020204" pitchFamily="34" charset="-34"/>
            </a:endParaRPr>
          </a:p>
        </p:txBody>
      </p:sp>
    </p:spTree>
    <p:extLst>
      <p:ext uri="{BB962C8B-B14F-4D97-AF65-F5344CB8AC3E}">
        <p14:creationId xmlns:p14="http://schemas.microsoft.com/office/powerpoint/2010/main" val="149032463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 name="Picture 1" descr="12_Peter_Denies_Jesus_1024.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6160364"/>
            <a:ext cx="9180512" cy="725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79513" y="4293097"/>
            <a:ext cx="5832648" cy="1485333"/>
          </a:xfrm>
          <a:prstGeom prst="rect">
            <a:avLst/>
          </a:prstGeom>
          <a:noFill/>
        </p:spPr>
        <p:txBody>
          <a:bodyPr wrap="square" lIns="129802" tIns="64903" rIns="129802" bIns="64903">
            <a:spAutoFit/>
          </a:bodyPr>
          <a:lstStyle>
            <a:defPPr>
              <a:defRPr lang="en-GB"/>
            </a:defPPr>
            <a:lvl1pPr defTabSz="1299125">
              <a:buClrTx/>
              <a:buSzTx/>
              <a:defRPr sz="7700" b="1">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ＭＳ Ｐゴシック" charset="0"/>
              </a:defRPr>
            </a:lvl1pPr>
          </a:lstStyle>
          <a:p>
            <a:pPr marL="0" marR="0" lvl="0" indent="0" algn="l" defTabSz="1299125"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APPEARS TO THOMAS</a:t>
            </a:r>
          </a:p>
        </p:txBody>
      </p:sp>
      <p:sp>
        <p:nvSpPr>
          <p:cNvPr id="10" name="TextBox 9"/>
          <p:cNvSpPr txBox="1"/>
          <p:nvPr/>
        </p:nvSpPr>
        <p:spPr>
          <a:xfrm>
            <a:off x="217234" y="137474"/>
            <a:ext cx="5284995" cy="676596"/>
          </a:xfrm>
          <a:prstGeom prst="rect">
            <a:avLst/>
          </a:prstGeom>
          <a:noFill/>
        </p:spPr>
        <p:txBody>
          <a:bodyPr wrap="square" lIns="91280" tIns="45640" rIns="91280" bIns="45640">
            <a:spAutoFit/>
          </a:bodyPr>
          <a:lstStyle/>
          <a:p>
            <a:pPr marL="0" marR="0" lvl="0" indent="0" algn="l" defTabSz="913275" rtl="0" eaLnBrk="1" fontAlgn="base" latinLnBrk="0" hangingPunct="1">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20:24-29</a:t>
            </a:r>
          </a:p>
        </p:txBody>
      </p:sp>
      <p:sp>
        <p:nvSpPr>
          <p:cNvPr id="12" name="TextBox 11"/>
          <p:cNvSpPr txBox="1"/>
          <p:nvPr/>
        </p:nvSpPr>
        <p:spPr>
          <a:xfrm>
            <a:off x="217234" y="3834129"/>
            <a:ext cx="3092120" cy="418829"/>
          </a:xfrm>
          <a:prstGeom prst="rect">
            <a:avLst/>
          </a:prstGeom>
          <a:noFill/>
        </p:spPr>
        <p:txBody>
          <a:bodyPr wrap="none" lIns="64202" tIns="32098" rIns="64202" bIns="32098">
            <a:spAutoFit/>
          </a:bodyPr>
          <a:lstStyle/>
          <a:p>
            <a:pPr marL="0" marR="0" lvl="0" indent="0" algn="l" defTabSz="321199" rtl="0" eaLnBrk="1" fontAlgn="base" latinLnBrk="0" hangingPunct="1">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 EASTER STORY</a:t>
            </a:r>
          </a:p>
        </p:txBody>
      </p:sp>
      <p:grpSp>
        <p:nvGrpSpPr>
          <p:cNvPr id="13" name="Group 12"/>
          <p:cNvGrpSpPr/>
          <p:nvPr/>
        </p:nvGrpSpPr>
        <p:grpSpPr>
          <a:xfrm>
            <a:off x="6443696" y="44625"/>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ＭＳ Ｐゴシック" charset="0"/>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412251658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5525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26882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20 flying man.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5976749"/>
            <a:ext cx="9144000" cy="881251"/>
          </a:xfrm>
        </p:spPr>
        <p:txBody>
          <a:bodyPr/>
          <a:lstStyle/>
          <a:p>
            <a:r>
              <a:rPr lang="en-US" sz="3600" b="1" dirty="0"/>
              <a:t>Our bodies will be like Christ</a:t>
            </a:r>
            <a:r>
              <a:rPr lang="fr-FR" sz="3600" b="1" dirty="0"/>
              <a:t>'</a:t>
            </a:r>
            <a:r>
              <a:rPr lang="en-US" sz="3600" b="1" dirty="0"/>
              <a:t>s body!</a:t>
            </a:r>
          </a:p>
        </p:txBody>
      </p:sp>
      <p:sp>
        <p:nvSpPr>
          <p:cNvPr id="7" name="Text Box 1041"/>
          <p:cNvSpPr txBox="1">
            <a:spLocks noChangeArrowheads="1"/>
          </p:cNvSpPr>
          <p:nvPr/>
        </p:nvSpPr>
        <p:spPr bwMode="auto">
          <a:xfrm>
            <a:off x="8316416"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0645435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6786" name="Picture 1" descr="Gen 2 Eve with Ad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4925" y="4846638"/>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Husband and wife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(2:18-25)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376738" y="47974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Lamb and bride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(19:6-9; 21:9-10)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18012476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8834"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48835"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836" name="Rectangle 1027"/>
          <p:cNvSpPr>
            <a:spLocks noGrp="1" noChangeArrowheads="1"/>
          </p:cNvSpPr>
          <p:nvPr>
            <p:ph type="ctrTitle"/>
          </p:nvPr>
        </p:nvSpPr>
        <p:spPr>
          <a:xfrm>
            <a:off x="304800" y="0"/>
            <a:ext cx="8610600" cy="1371600"/>
          </a:xfrm>
        </p:spPr>
        <p:txBody>
          <a:bodyPr/>
          <a:lstStyle/>
          <a:p>
            <a:r>
              <a:rPr lang="en-US" sz="6000" b="1">
                <a:solidFill>
                  <a:srgbClr val="FFFFFF"/>
                </a:solidFill>
                <a:latin typeface="Arial" charset="0"/>
                <a:ea typeface="ＭＳ Ｐゴシック" charset="0"/>
              </a:rPr>
              <a:t>Sitting on the Earth?</a:t>
            </a:r>
          </a:p>
        </p:txBody>
      </p:sp>
      <p:sp>
        <p:nvSpPr>
          <p:cNvPr id="248837"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184</a:t>
            </a:r>
          </a:p>
        </p:txBody>
      </p:sp>
    </p:spTree>
    <p:extLst>
      <p:ext uri="{BB962C8B-B14F-4D97-AF65-F5344CB8AC3E}">
        <p14:creationId xmlns:p14="http://schemas.microsoft.com/office/powerpoint/2010/main" val="308760876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en-US">
                <a:ea typeface="ＭＳ Ｐゴシック" pitchFamily="-111" charset="-128"/>
                <a:cs typeface="ＭＳ Ｐゴシック" pitchFamily="-111" charset="-128"/>
              </a:rPr>
              <a:t>The Cubed City</a:t>
            </a:r>
          </a:p>
        </p:txBody>
      </p:sp>
      <p:sp>
        <p:nvSpPr>
          <p:cNvPr id="250883"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184</a:t>
            </a:r>
          </a:p>
        </p:txBody>
      </p:sp>
    </p:spTree>
    <p:extLst>
      <p:ext uri="{BB962C8B-B14F-4D97-AF65-F5344CB8AC3E}">
        <p14:creationId xmlns:p14="http://schemas.microsoft.com/office/powerpoint/2010/main" val="13893614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349500" y="8"/>
            <a:ext cx="6730282" cy="4538133"/>
          </a:xfrm>
          <a:prstGeom prst="rect">
            <a:avLst/>
          </a:prstGeom>
        </p:spPr>
      </p:pic>
      <p:sp>
        <p:nvSpPr>
          <p:cNvPr id="2" name="Title 1"/>
          <p:cNvSpPr>
            <a:spLocks noGrp="1"/>
          </p:cNvSpPr>
          <p:nvPr>
            <p:ph type="title"/>
          </p:nvPr>
        </p:nvSpPr>
        <p:spPr>
          <a:xfrm>
            <a:off x="152400" y="15301"/>
            <a:ext cx="2756009" cy="3536780"/>
          </a:xfrm>
        </p:spPr>
        <p:txBody>
          <a:bodyPr/>
          <a:lstStyle/>
          <a:p>
            <a:pPr algn="l"/>
            <a:r>
              <a:rPr lang="en-US" b="1" dirty="0">
                <a:effectLst>
                  <a:glow rad="165100">
                    <a:schemeClr val="tx1"/>
                  </a:glow>
                </a:effectLst>
              </a:rPr>
              <a:t>Satan still deceives today</a:t>
            </a:r>
          </a:p>
        </p:txBody>
      </p:sp>
      <p:pic>
        <p:nvPicPr>
          <p:cNvPr id="3" name="Picture 2"/>
          <p:cNvPicPr>
            <a:picLocks noChangeAspect="1"/>
          </p:cNvPicPr>
          <p:nvPr/>
        </p:nvPicPr>
        <p:blipFill>
          <a:blip r:embed="rId3"/>
          <a:stretch>
            <a:fillRect/>
          </a:stretch>
        </p:blipFill>
        <p:spPr>
          <a:xfrm>
            <a:off x="0" y="3886200"/>
            <a:ext cx="4452449" cy="2971800"/>
          </a:xfrm>
          <a:prstGeom prst="rect">
            <a:avLst/>
          </a:prstGeom>
        </p:spPr>
      </p:pic>
      <p:pic>
        <p:nvPicPr>
          <p:cNvPr id="4" name="Picture 3"/>
          <p:cNvPicPr>
            <a:picLocks noChangeAspect="1"/>
          </p:cNvPicPr>
          <p:nvPr/>
        </p:nvPicPr>
        <p:blipFill>
          <a:blip r:embed="rId4"/>
          <a:stretch>
            <a:fillRect/>
          </a:stretch>
        </p:blipFill>
        <p:spPr>
          <a:xfrm>
            <a:off x="5249334" y="4309532"/>
            <a:ext cx="3556000" cy="2429933"/>
          </a:xfrm>
          <a:prstGeom prst="rect">
            <a:avLst/>
          </a:prstGeom>
        </p:spPr>
      </p:pic>
    </p:spTree>
    <p:extLst>
      <p:ext uri="{BB962C8B-B14F-4D97-AF65-F5344CB8AC3E}">
        <p14:creationId xmlns:p14="http://schemas.microsoft.com/office/powerpoint/2010/main" val="3693318633"/>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0" y="252121"/>
            <a:ext cx="9144000" cy="814679"/>
          </a:xfrm>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p>
            <a:pPr algn="ctr">
              <a:defRPr/>
            </a:pPr>
            <a:r>
              <a:rPr lang="en-US" sz="6600" dirty="0">
                <a:solidFill>
                  <a:srgbClr val="DCF9FF"/>
                </a:solidFill>
                <a:effectLst>
                  <a:glow rad="101600">
                    <a:schemeClr val="bg2">
                      <a:alpha val="75000"/>
                    </a:schemeClr>
                  </a:glow>
                </a:effectLst>
                <a:latin typeface="Abadi MT Condensed Extra Bold"/>
                <a:ea typeface="+mj-ea"/>
                <a:cs typeface="Abadi MT Condensed Extra Bold"/>
              </a:rPr>
              <a:t>The New Jerusalem</a:t>
            </a:r>
            <a:endParaRPr lang="en-US" dirty="0">
              <a:solidFill>
                <a:srgbClr val="DCF9FF"/>
              </a:solidFill>
              <a:effectLst>
                <a:glow rad="101600">
                  <a:schemeClr val="bg2">
                    <a:alpha val="75000"/>
                  </a:schemeClr>
                </a:glow>
              </a:effectLst>
              <a:latin typeface="Abadi MT Condensed Extra Bold"/>
              <a:ea typeface="+mj-ea"/>
              <a:cs typeface="Abadi MT Condensed Extra Bold"/>
            </a:endParaRPr>
          </a:p>
        </p:txBody>
      </p:sp>
      <p:graphicFrame>
        <p:nvGraphicFramePr>
          <p:cNvPr id="167939" name="Object 2"/>
          <p:cNvGraphicFramePr>
            <a:graphicFrameLocks noGrp="1" noChangeAspect="1"/>
          </p:cNvGraphicFramePr>
          <p:nvPr>
            <p:ph type="clipArt" sz="half" idx="1"/>
          </p:nvPr>
        </p:nvGraphicFramePr>
        <p:xfrm>
          <a:off x="2743200" y="1524000"/>
          <a:ext cx="6191250" cy="4011613"/>
        </p:xfrm>
        <a:graphic>
          <a:graphicData uri="http://schemas.openxmlformats.org/presentationml/2006/ole">
            <mc:AlternateContent xmlns:mc="http://schemas.openxmlformats.org/markup-compatibility/2006">
              <mc:Choice xmlns:v="urn:schemas-microsoft-com:vml" Requires="v">
                <p:oleObj name="Clip" r:id="rId4" imgW="3644900" imgH="2362200" progId="">
                  <p:embed/>
                </p:oleObj>
              </mc:Choice>
              <mc:Fallback>
                <p:oleObj name="Clip" r:id="rId4" imgW="3644900" imgH="2362200" progId="">
                  <p:embed/>
                  <p:pic>
                    <p:nvPicPr>
                      <p:cNvPr id="167939"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524000"/>
                        <a:ext cx="6191250" cy="4011613"/>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34500" name="Rectangle 4"/>
          <p:cNvSpPr>
            <a:spLocks noChangeArrowheads="1"/>
          </p:cNvSpPr>
          <p:nvPr/>
        </p:nvSpPr>
        <p:spPr bwMode="auto">
          <a:xfrm>
            <a:off x="5105400" y="1828800"/>
            <a:ext cx="3736975" cy="3549650"/>
          </a:xfrm>
          <a:prstGeom prst="rect">
            <a:avLst/>
          </a:prstGeom>
          <a:solidFill>
            <a:srgbClr val="FFCC00">
              <a:alpha val="50195"/>
            </a:srgbClr>
          </a:solidFill>
          <a:ln w="9525">
            <a:solidFill>
              <a:schemeClr val="bg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nvGrpSpPr>
          <p:cNvPr id="167941" name="Group 5"/>
          <p:cNvGrpSpPr>
            <a:grpSpLocks/>
          </p:cNvGrpSpPr>
          <p:nvPr/>
        </p:nvGrpSpPr>
        <p:grpSpPr bwMode="auto">
          <a:xfrm>
            <a:off x="381000" y="3505200"/>
            <a:ext cx="2857500" cy="3030538"/>
            <a:chOff x="1923" y="1910"/>
            <a:chExt cx="1808" cy="1819"/>
          </a:xfrm>
        </p:grpSpPr>
        <p:sp>
          <p:nvSpPr>
            <p:cNvPr id="167945" name="Freeform 6"/>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close/>
                </a:path>
              </a:pathLst>
            </a:custGeom>
            <a:gradFill rotWithShape="0">
              <a:gsLst>
                <a:gs pos="0">
                  <a:srgbClr val="33CCFF"/>
                </a:gs>
                <a:gs pos="100000">
                  <a:srgbClr val="3333FF"/>
                </a:gs>
              </a:gsLst>
              <a:path path="rect">
                <a:fillToRect l="50000" t="50000" r="50000" b="50000"/>
              </a:path>
            </a:gra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6" name="Freeform 7"/>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7" name="Freeform 8"/>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8" name="Freeform 9"/>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9" name="Freeform 10"/>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0" name="Freeform 11"/>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1" name="Freeform 12"/>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2" name="Freeform 13"/>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3" name="Freeform 14"/>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4" name="Freeform 15"/>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5" name="Freeform 16"/>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6" name="Freeform 17"/>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7" name="Freeform 18"/>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8" name="Freeform 19"/>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9" name="Freeform 20"/>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0" name="Freeform 21"/>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1" name="Freeform 22"/>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2" name="Freeform 23"/>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3" name="Freeform 24"/>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4" name="Freeform 25"/>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5" name="Freeform 26"/>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6" name="Freeform 27"/>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7" name="Freeform 28"/>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8" name="Freeform 29"/>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9" name="Freeform 30"/>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0" name="Freeform 31"/>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1" name="Freeform 32"/>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2" name="Freeform 33"/>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3" name="Freeform 34"/>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4" name="Freeform 35"/>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5" name="Freeform 36"/>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6" name="Freeform 37"/>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7" name="Freeform 38"/>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8" name="Freeform 39"/>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9" name="Freeform 40"/>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0" name="Freeform 41"/>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1" name="Freeform 42"/>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2" name="Freeform 43"/>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3" name="Freeform 44"/>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4" name="Freeform 45"/>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5" name="Freeform 46"/>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6" name="Freeform 47"/>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7" name="Freeform 48"/>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8" name="Freeform 49"/>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9" name="Freeform 50"/>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0" name="Freeform 51"/>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1" name="Freeform 52"/>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2" name="Freeform 53"/>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3" name="Freeform 54"/>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4" name="Freeform 55"/>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5" name="Freeform 56"/>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6" name="Freeform 57"/>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7" name="Freeform 58"/>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8" name="Freeform 59"/>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9" name="Freeform 60"/>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0" name="Freeform 61"/>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1" name="Freeform 62"/>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2" name="Freeform 63"/>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3" name="Freeform 64"/>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4" name="Freeform 65"/>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5" name="Freeform 66"/>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6" name="Freeform 67"/>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7" name="Freeform 68"/>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8" name="Freeform 69"/>
            <p:cNvSpPr>
              <a:spLocks/>
            </p:cNvSpPr>
            <p:nvPr/>
          </p:nvSpPr>
          <p:spPr bwMode="auto">
            <a:xfrm>
              <a:off x="3040" y="2868"/>
              <a:ext cx="674" cy="628"/>
            </a:xfrm>
            <a:custGeom>
              <a:avLst/>
              <a:gdLst>
                <a:gd name="T0" fmla="*/ 337 w 1347"/>
                <a:gd name="T1" fmla="*/ 2 h 1254"/>
                <a:gd name="T2" fmla="*/ 333 w 1347"/>
                <a:gd name="T3" fmla="*/ 20 h 1254"/>
                <a:gd name="T4" fmla="*/ 333 w 1347"/>
                <a:gd name="T5" fmla="*/ 33 h 1254"/>
                <a:gd name="T6" fmla="*/ 326 w 1347"/>
                <a:gd name="T7" fmla="*/ 48 h 1254"/>
                <a:gd name="T8" fmla="*/ 321 w 1347"/>
                <a:gd name="T9" fmla="*/ 74 h 1254"/>
                <a:gd name="T10" fmla="*/ 318 w 1347"/>
                <a:gd name="T11" fmla="*/ 95 h 1254"/>
                <a:gd name="T12" fmla="*/ 313 w 1347"/>
                <a:gd name="T13" fmla="*/ 138 h 1254"/>
                <a:gd name="T14" fmla="*/ 303 w 1347"/>
                <a:gd name="T15" fmla="*/ 157 h 1254"/>
                <a:gd name="T16" fmla="*/ 294 w 1347"/>
                <a:gd name="T17" fmla="*/ 166 h 1254"/>
                <a:gd name="T18" fmla="*/ 288 w 1347"/>
                <a:gd name="T19" fmla="*/ 181 h 1254"/>
                <a:gd name="T20" fmla="*/ 283 w 1347"/>
                <a:gd name="T21" fmla="*/ 194 h 1254"/>
                <a:gd name="T22" fmla="*/ 277 w 1347"/>
                <a:gd name="T23" fmla="*/ 211 h 1254"/>
                <a:gd name="T24" fmla="*/ 274 w 1347"/>
                <a:gd name="T25" fmla="*/ 217 h 1254"/>
                <a:gd name="T26" fmla="*/ 265 w 1347"/>
                <a:gd name="T27" fmla="*/ 219 h 1254"/>
                <a:gd name="T28" fmla="*/ 260 w 1347"/>
                <a:gd name="T29" fmla="*/ 234 h 1254"/>
                <a:gd name="T30" fmla="*/ 257 w 1347"/>
                <a:gd name="T31" fmla="*/ 243 h 1254"/>
                <a:gd name="T32" fmla="*/ 247 w 1347"/>
                <a:gd name="T33" fmla="*/ 252 h 1254"/>
                <a:gd name="T34" fmla="*/ 239 w 1347"/>
                <a:gd name="T35" fmla="*/ 261 h 1254"/>
                <a:gd name="T36" fmla="*/ 231 w 1347"/>
                <a:gd name="T37" fmla="*/ 272 h 1254"/>
                <a:gd name="T38" fmla="*/ 223 w 1347"/>
                <a:gd name="T39" fmla="*/ 280 h 1254"/>
                <a:gd name="T40" fmla="*/ 210 w 1347"/>
                <a:gd name="T41" fmla="*/ 293 h 1254"/>
                <a:gd name="T42" fmla="*/ 204 w 1347"/>
                <a:gd name="T43" fmla="*/ 295 h 1254"/>
                <a:gd name="T44" fmla="*/ 191 w 1347"/>
                <a:gd name="T45" fmla="*/ 311 h 1254"/>
                <a:gd name="T46" fmla="*/ 183 w 1347"/>
                <a:gd name="T47" fmla="*/ 303 h 1254"/>
                <a:gd name="T48" fmla="*/ 193 w 1347"/>
                <a:gd name="T49" fmla="*/ 277 h 1254"/>
                <a:gd name="T50" fmla="*/ 191 w 1347"/>
                <a:gd name="T51" fmla="*/ 255 h 1254"/>
                <a:gd name="T52" fmla="*/ 199 w 1347"/>
                <a:gd name="T53" fmla="*/ 236 h 1254"/>
                <a:gd name="T54" fmla="*/ 206 w 1347"/>
                <a:gd name="T55" fmla="*/ 215 h 1254"/>
                <a:gd name="T56" fmla="*/ 218 w 1347"/>
                <a:gd name="T57" fmla="*/ 208 h 1254"/>
                <a:gd name="T58" fmla="*/ 213 w 1347"/>
                <a:gd name="T59" fmla="*/ 187 h 1254"/>
                <a:gd name="T60" fmla="*/ 213 w 1347"/>
                <a:gd name="T61" fmla="*/ 173 h 1254"/>
                <a:gd name="T62" fmla="*/ 207 w 1347"/>
                <a:gd name="T63" fmla="*/ 167 h 1254"/>
                <a:gd name="T64" fmla="*/ 198 w 1347"/>
                <a:gd name="T65" fmla="*/ 156 h 1254"/>
                <a:gd name="T66" fmla="*/ 201 w 1347"/>
                <a:gd name="T67" fmla="*/ 141 h 1254"/>
                <a:gd name="T68" fmla="*/ 194 w 1347"/>
                <a:gd name="T69" fmla="*/ 122 h 1254"/>
                <a:gd name="T70" fmla="*/ 191 w 1347"/>
                <a:gd name="T71" fmla="*/ 130 h 1254"/>
                <a:gd name="T72" fmla="*/ 184 w 1347"/>
                <a:gd name="T73" fmla="*/ 121 h 1254"/>
                <a:gd name="T74" fmla="*/ 177 w 1347"/>
                <a:gd name="T75" fmla="*/ 126 h 1254"/>
                <a:gd name="T76" fmla="*/ 168 w 1347"/>
                <a:gd name="T77" fmla="*/ 118 h 1254"/>
                <a:gd name="T78" fmla="*/ 162 w 1347"/>
                <a:gd name="T79" fmla="*/ 111 h 1254"/>
                <a:gd name="T80" fmla="*/ 137 w 1347"/>
                <a:gd name="T81" fmla="*/ 126 h 1254"/>
                <a:gd name="T82" fmla="*/ 129 w 1347"/>
                <a:gd name="T83" fmla="*/ 140 h 1254"/>
                <a:gd name="T84" fmla="*/ 119 w 1347"/>
                <a:gd name="T85" fmla="*/ 140 h 1254"/>
                <a:gd name="T86" fmla="*/ 112 w 1347"/>
                <a:gd name="T87" fmla="*/ 146 h 1254"/>
                <a:gd name="T88" fmla="*/ 90 w 1347"/>
                <a:gd name="T89" fmla="*/ 146 h 1254"/>
                <a:gd name="T90" fmla="*/ 68 w 1347"/>
                <a:gd name="T91" fmla="*/ 138 h 1254"/>
                <a:gd name="T92" fmla="*/ 56 w 1347"/>
                <a:gd name="T93" fmla="*/ 139 h 1254"/>
                <a:gd name="T94" fmla="*/ 41 w 1347"/>
                <a:gd name="T95" fmla="*/ 117 h 1254"/>
                <a:gd name="T96" fmla="*/ 31 w 1347"/>
                <a:gd name="T97" fmla="*/ 110 h 1254"/>
                <a:gd name="T98" fmla="*/ 30 w 1347"/>
                <a:gd name="T99" fmla="*/ 103 h 1254"/>
                <a:gd name="T100" fmla="*/ 26 w 1347"/>
                <a:gd name="T101" fmla="*/ 97 h 1254"/>
                <a:gd name="T102" fmla="*/ 7 w 1347"/>
                <a:gd name="T103" fmla="*/ 91 h 1254"/>
                <a:gd name="T104" fmla="*/ 7 w 1347"/>
                <a:gd name="T105" fmla="*/ 80 h 1254"/>
                <a:gd name="T106" fmla="*/ 2 w 1347"/>
                <a:gd name="T107" fmla="*/ 71 h 1254"/>
                <a:gd name="T108" fmla="*/ 7 w 1347"/>
                <a:gd name="T109" fmla="*/ 63 h 1254"/>
                <a:gd name="T110" fmla="*/ 19 w 1347"/>
                <a:gd name="T111" fmla="*/ 48 h 1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7"/>
                <a:gd name="T169" fmla="*/ 0 h 1254"/>
                <a:gd name="T170" fmla="*/ 1347 w 1347"/>
                <a:gd name="T171" fmla="*/ 1254 h 12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7" h="1254">
                  <a:moveTo>
                    <a:pt x="1329" y="1"/>
                  </a:moveTo>
                  <a:lnTo>
                    <a:pt x="1330" y="1"/>
                  </a:lnTo>
                  <a:lnTo>
                    <a:pt x="1334" y="0"/>
                  </a:lnTo>
                  <a:lnTo>
                    <a:pt x="1339" y="0"/>
                  </a:lnTo>
                  <a:lnTo>
                    <a:pt x="1344" y="1"/>
                  </a:lnTo>
                  <a:lnTo>
                    <a:pt x="1347" y="6"/>
                  </a:lnTo>
                  <a:lnTo>
                    <a:pt x="1347" y="13"/>
                  </a:lnTo>
                  <a:lnTo>
                    <a:pt x="1345" y="25"/>
                  </a:lnTo>
                  <a:lnTo>
                    <a:pt x="1338" y="43"/>
                  </a:lnTo>
                  <a:lnTo>
                    <a:pt x="1331" y="60"/>
                  </a:lnTo>
                  <a:lnTo>
                    <a:pt x="1328" y="71"/>
                  </a:lnTo>
                  <a:lnTo>
                    <a:pt x="1329" y="78"/>
                  </a:lnTo>
                  <a:lnTo>
                    <a:pt x="1331" y="83"/>
                  </a:lnTo>
                  <a:lnTo>
                    <a:pt x="1335" y="87"/>
                  </a:lnTo>
                  <a:lnTo>
                    <a:pt x="1337" y="93"/>
                  </a:lnTo>
                  <a:lnTo>
                    <a:pt x="1337" y="101"/>
                  </a:lnTo>
                  <a:lnTo>
                    <a:pt x="1335" y="115"/>
                  </a:lnTo>
                  <a:lnTo>
                    <a:pt x="1330" y="130"/>
                  </a:lnTo>
                  <a:lnTo>
                    <a:pt x="1324" y="143"/>
                  </a:lnTo>
                  <a:lnTo>
                    <a:pt x="1319" y="154"/>
                  </a:lnTo>
                  <a:lnTo>
                    <a:pt x="1313" y="164"/>
                  </a:lnTo>
                  <a:lnTo>
                    <a:pt x="1308" y="173"/>
                  </a:lnTo>
                  <a:lnTo>
                    <a:pt x="1305" y="182"/>
                  </a:lnTo>
                  <a:lnTo>
                    <a:pt x="1304" y="192"/>
                  </a:lnTo>
                  <a:lnTo>
                    <a:pt x="1305" y="205"/>
                  </a:lnTo>
                  <a:lnTo>
                    <a:pt x="1308" y="227"/>
                  </a:lnTo>
                  <a:lnTo>
                    <a:pt x="1306" y="248"/>
                  </a:lnTo>
                  <a:lnTo>
                    <a:pt x="1300" y="266"/>
                  </a:lnTo>
                  <a:lnTo>
                    <a:pt x="1292" y="282"/>
                  </a:lnTo>
                  <a:lnTo>
                    <a:pt x="1283" y="296"/>
                  </a:lnTo>
                  <a:lnTo>
                    <a:pt x="1276" y="306"/>
                  </a:lnTo>
                  <a:lnTo>
                    <a:pt x="1270" y="314"/>
                  </a:lnTo>
                  <a:lnTo>
                    <a:pt x="1269" y="319"/>
                  </a:lnTo>
                  <a:lnTo>
                    <a:pt x="1271" y="329"/>
                  </a:lnTo>
                  <a:lnTo>
                    <a:pt x="1273" y="349"/>
                  </a:lnTo>
                  <a:lnTo>
                    <a:pt x="1270" y="379"/>
                  </a:lnTo>
                  <a:lnTo>
                    <a:pt x="1263" y="420"/>
                  </a:lnTo>
                  <a:lnTo>
                    <a:pt x="1274" y="440"/>
                  </a:lnTo>
                  <a:lnTo>
                    <a:pt x="1276" y="465"/>
                  </a:lnTo>
                  <a:lnTo>
                    <a:pt x="1271" y="494"/>
                  </a:lnTo>
                  <a:lnTo>
                    <a:pt x="1263" y="524"/>
                  </a:lnTo>
                  <a:lnTo>
                    <a:pt x="1252" y="552"/>
                  </a:lnTo>
                  <a:lnTo>
                    <a:pt x="1240" y="576"/>
                  </a:lnTo>
                  <a:lnTo>
                    <a:pt x="1230" y="594"/>
                  </a:lnTo>
                  <a:lnTo>
                    <a:pt x="1224" y="604"/>
                  </a:lnTo>
                  <a:lnTo>
                    <a:pt x="1221" y="609"/>
                  </a:lnTo>
                  <a:lnTo>
                    <a:pt x="1215" y="617"/>
                  </a:lnTo>
                  <a:lnTo>
                    <a:pt x="1209" y="625"/>
                  </a:lnTo>
                  <a:lnTo>
                    <a:pt x="1202" y="634"/>
                  </a:lnTo>
                  <a:lnTo>
                    <a:pt x="1195" y="642"/>
                  </a:lnTo>
                  <a:lnTo>
                    <a:pt x="1187" y="647"/>
                  </a:lnTo>
                  <a:lnTo>
                    <a:pt x="1179" y="651"/>
                  </a:lnTo>
                  <a:lnTo>
                    <a:pt x="1170" y="651"/>
                  </a:lnTo>
                  <a:lnTo>
                    <a:pt x="1173" y="660"/>
                  </a:lnTo>
                  <a:lnTo>
                    <a:pt x="1176" y="675"/>
                  </a:lnTo>
                  <a:lnTo>
                    <a:pt x="1176" y="692"/>
                  </a:lnTo>
                  <a:lnTo>
                    <a:pt x="1171" y="707"/>
                  </a:lnTo>
                  <a:lnTo>
                    <a:pt x="1161" y="710"/>
                  </a:lnTo>
                  <a:lnTo>
                    <a:pt x="1154" y="715"/>
                  </a:lnTo>
                  <a:lnTo>
                    <a:pt x="1149" y="723"/>
                  </a:lnTo>
                  <a:lnTo>
                    <a:pt x="1146" y="734"/>
                  </a:lnTo>
                  <a:lnTo>
                    <a:pt x="1142" y="743"/>
                  </a:lnTo>
                  <a:lnTo>
                    <a:pt x="1139" y="751"/>
                  </a:lnTo>
                  <a:lnTo>
                    <a:pt x="1133" y="756"/>
                  </a:lnTo>
                  <a:lnTo>
                    <a:pt x="1125" y="757"/>
                  </a:lnTo>
                  <a:lnTo>
                    <a:pt x="1130" y="773"/>
                  </a:lnTo>
                  <a:lnTo>
                    <a:pt x="1130" y="788"/>
                  </a:lnTo>
                  <a:lnTo>
                    <a:pt x="1126" y="799"/>
                  </a:lnTo>
                  <a:lnTo>
                    <a:pt x="1120" y="811"/>
                  </a:lnTo>
                  <a:lnTo>
                    <a:pt x="1115" y="821"/>
                  </a:lnTo>
                  <a:lnTo>
                    <a:pt x="1109" y="832"/>
                  </a:lnTo>
                  <a:lnTo>
                    <a:pt x="1105" y="842"/>
                  </a:lnTo>
                  <a:lnTo>
                    <a:pt x="1105" y="855"/>
                  </a:lnTo>
                  <a:lnTo>
                    <a:pt x="1097" y="855"/>
                  </a:lnTo>
                  <a:lnTo>
                    <a:pt x="1095" y="859"/>
                  </a:lnTo>
                  <a:lnTo>
                    <a:pt x="1095" y="864"/>
                  </a:lnTo>
                  <a:lnTo>
                    <a:pt x="1096" y="866"/>
                  </a:lnTo>
                  <a:lnTo>
                    <a:pt x="1094" y="866"/>
                  </a:lnTo>
                  <a:lnTo>
                    <a:pt x="1089" y="866"/>
                  </a:lnTo>
                  <a:lnTo>
                    <a:pt x="1082" y="866"/>
                  </a:lnTo>
                  <a:lnTo>
                    <a:pt x="1074" y="867"/>
                  </a:lnTo>
                  <a:lnTo>
                    <a:pt x="1066" y="869"/>
                  </a:lnTo>
                  <a:lnTo>
                    <a:pt x="1061" y="871"/>
                  </a:lnTo>
                  <a:lnTo>
                    <a:pt x="1057" y="874"/>
                  </a:lnTo>
                  <a:lnTo>
                    <a:pt x="1058" y="879"/>
                  </a:lnTo>
                  <a:lnTo>
                    <a:pt x="1061" y="894"/>
                  </a:lnTo>
                  <a:lnTo>
                    <a:pt x="1058" y="913"/>
                  </a:lnTo>
                  <a:lnTo>
                    <a:pt x="1052" y="931"/>
                  </a:lnTo>
                  <a:lnTo>
                    <a:pt x="1047" y="935"/>
                  </a:lnTo>
                  <a:lnTo>
                    <a:pt x="1040" y="935"/>
                  </a:lnTo>
                  <a:lnTo>
                    <a:pt x="1033" y="941"/>
                  </a:lnTo>
                  <a:lnTo>
                    <a:pt x="1026" y="947"/>
                  </a:lnTo>
                  <a:lnTo>
                    <a:pt x="1024" y="950"/>
                  </a:lnTo>
                  <a:lnTo>
                    <a:pt x="1025" y="954"/>
                  </a:lnTo>
                  <a:lnTo>
                    <a:pt x="1026" y="962"/>
                  </a:lnTo>
                  <a:lnTo>
                    <a:pt x="1025" y="971"/>
                  </a:lnTo>
                  <a:lnTo>
                    <a:pt x="1019" y="978"/>
                  </a:lnTo>
                  <a:lnTo>
                    <a:pt x="1013" y="981"/>
                  </a:lnTo>
                  <a:lnTo>
                    <a:pt x="1007" y="986"/>
                  </a:lnTo>
                  <a:lnTo>
                    <a:pt x="1001" y="992"/>
                  </a:lnTo>
                  <a:lnTo>
                    <a:pt x="993" y="999"/>
                  </a:lnTo>
                  <a:lnTo>
                    <a:pt x="986" y="1007"/>
                  </a:lnTo>
                  <a:lnTo>
                    <a:pt x="979" y="1014"/>
                  </a:lnTo>
                  <a:lnTo>
                    <a:pt x="972" y="1019"/>
                  </a:lnTo>
                  <a:lnTo>
                    <a:pt x="966" y="1025"/>
                  </a:lnTo>
                  <a:lnTo>
                    <a:pt x="961" y="1031"/>
                  </a:lnTo>
                  <a:lnTo>
                    <a:pt x="958" y="1037"/>
                  </a:lnTo>
                  <a:lnTo>
                    <a:pt x="954" y="1042"/>
                  </a:lnTo>
                  <a:lnTo>
                    <a:pt x="951" y="1048"/>
                  </a:lnTo>
                  <a:lnTo>
                    <a:pt x="948" y="1054"/>
                  </a:lnTo>
                  <a:lnTo>
                    <a:pt x="942" y="1060"/>
                  </a:lnTo>
                  <a:lnTo>
                    <a:pt x="935" y="1064"/>
                  </a:lnTo>
                  <a:lnTo>
                    <a:pt x="926" y="1068"/>
                  </a:lnTo>
                  <a:lnTo>
                    <a:pt x="921" y="1087"/>
                  </a:lnTo>
                  <a:lnTo>
                    <a:pt x="915" y="1101"/>
                  </a:lnTo>
                  <a:lnTo>
                    <a:pt x="908" y="1109"/>
                  </a:lnTo>
                  <a:lnTo>
                    <a:pt x="901" y="1113"/>
                  </a:lnTo>
                  <a:lnTo>
                    <a:pt x="898" y="1114"/>
                  </a:lnTo>
                  <a:lnTo>
                    <a:pt x="893" y="1115"/>
                  </a:lnTo>
                  <a:lnTo>
                    <a:pt x="889" y="1116"/>
                  </a:lnTo>
                  <a:lnTo>
                    <a:pt x="884" y="1121"/>
                  </a:lnTo>
                  <a:lnTo>
                    <a:pt x="877" y="1125"/>
                  </a:lnTo>
                  <a:lnTo>
                    <a:pt x="870" y="1133"/>
                  </a:lnTo>
                  <a:lnTo>
                    <a:pt x="861" y="1144"/>
                  </a:lnTo>
                  <a:lnTo>
                    <a:pt x="851" y="1157"/>
                  </a:lnTo>
                  <a:lnTo>
                    <a:pt x="840" y="1168"/>
                  </a:lnTo>
                  <a:lnTo>
                    <a:pt x="833" y="1174"/>
                  </a:lnTo>
                  <a:lnTo>
                    <a:pt x="828" y="1176"/>
                  </a:lnTo>
                  <a:lnTo>
                    <a:pt x="824" y="1175"/>
                  </a:lnTo>
                  <a:lnTo>
                    <a:pt x="821" y="1175"/>
                  </a:lnTo>
                  <a:lnTo>
                    <a:pt x="817" y="1175"/>
                  </a:lnTo>
                  <a:lnTo>
                    <a:pt x="815" y="1177"/>
                  </a:lnTo>
                  <a:lnTo>
                    <a:pt x="812" y="1184"/>
                  </a:lnTo>
                  <a:lnTo>
                    <a:pt x="806" y="1195"/>
                  </a:lnTo>
                  <a:lnTo>
                    <a:pt x="798" y="1206"/>
                  </a:lnTo>
                  <a:lnTo>
                    <a:pt x="787" y="1218"/>
                  </a:lnTo>
                  <a:lnTo>
                    <a:pt x="775" y="1229"/>
                  </a:lnTo>
                  <a:lnTo>
                    <a:pt x="762" y="1241"/>
                  </a:lnTo>
                  <a:lnTo>
                    <a:pt x="749" y="1249"/>
                  </a:lnTo>
                  <a:lnTo>
                    <a:pt x="738" y="1253"/>
                  </a:lnTo>
                  <a:lnTo>
                    <a:pt x="729" y="1254"/>
                  </a:lnTo>
                  <a:lnTo>
                    <a:pt x="726" y="1245"/>
                  </a:lnTo>
                  <a:lnTo>
                    <a:pt x="726" y="1229"/>
                  </a:lnTo>
                  <a:lnTo>
                    <a:pt x="731" y="1211"/>
                  </a:lnTo>
                  <a:lnTo>
                    <a:pt x="747" y="1195"/>
                  </a:lnTo>
                  <a:lnTo>
                    <a:pt x="749" y="1151"/>
                  </a:lnTo>
                  <a:lnTo>
                    <a:pt x="757" y="1125"/>
                  </a:lnTo>
                  <a:lnTo>
                    <a:pt x="766" y="1114"/>
                  </a:lnTo>
                  <a:lnTo>
                    <a:pt x="770" y="1110"/>
                  </a:lnTo>
                  <a:lnTo>
                    <a:pt x="770" y="1105"/>
                  </a:lnTo>
                  <a:lnTo>
                    <a:pt x="769" y="1091"/>
                  </a:lnTo>
                  <a:lnTo>
                    <a:pt x="771" y="1071"/>
                  </a:lnTo>
                  <a:lnTo>
                    <a:pt x="777" y="1051"/>
                  </a:lnTo>
                  <a:lnTo>
                    <a:pt x="764" y="1040"/>
                  </a:lnTo>
                  <a:lnTo>
                    <a:pt x="760" y="1029"/>
                  </a:lnTo>
                  <a:lnTo>
                    <a:pt x="762" y="1016"/>
                  </a:lnTo>
                  <a:lnTo>
                    <a:pt x="767" y="1003"/>
                  </a:lnTo>
                  <a:lnTo>
                    <a:pt x="774" y="991"/>
                  </a:lnTo>
                  <a:lnTo>
                    <a:pt x="779" y="979"/>
                  </a:lnTo>
                  <a:lnTo>
                    <a:pt x="783" y="966"/>
                  </a:lnTo>
                  <a:lnTo>
                    <a:pt x="783" y="955"/>
                  </a:lnTo>
                  <a:lnTo>
                    <a:pt x="793" y="943"/>
                  </a:lnTo>
                  <a:lnTo>
                    <a:pt x="800" y="928"/>
                  </a:lnTo>
                  <a:lnTo>
                    <a:pt x="806" y="911"/>
                  </a:lnTo>
                  <a:lnTo>
                    <a:pt x="809" y="894"/>
                  </a:lnTo>
                  <a:lnTo>
                    <a:pt x="813" y="878"/>
                  </a:lnTo>
                  <a:lnTo>
                    <a:pt x="816" y="865"/>
                  </a:lnTo>
                  <a:lnTo>
                    <a:pt x="822" y="856"/>
                  </a:lnTo>
                  <a:lnTo>
                    <a:pt x="831" y="852"/>
                  </a:lnTo>
                  <a:lnTo>
                    <a:pt x="847" y="852"/>
                  </a:lnTo>
                  <a:lnTo>
                    <a:pt x="860" y="849"/>
                  </a:lnTo>
                  <a:lnTo>
                    <a:pt x="868" y="844"/>
                  </a:lnTo>
                  <a:lnTo>
                    <a:pt x="873" y="837"/>
                  </a:lnTo>
                  <a:lnTo>
                    <a:pt x="872" y="831"/>
                  </a:lnTo>
                  <a:lnTo>
                    <a:pt x="867" y="822"/>
                  </a:lnTo>
                  <a:lnTo>
                    <a:pt x="858" y="817"/>
                  </a:lnTo>
                  <a:lnTo>
                    <a:pt x="843" y="811"/>
                  </a:lnTo>
                  <a:lnTo>
                    <a:pt x="850" y="786"/>
                  </a:lnTo>
                  <a:lnTo>
                    <a:pt x="852" y="764"/>
                  </a:lnTo>
                  <a:lnTo>
                    <a:pt x="850" y="746"/>
                  </a:lnTo>
                  <a:lnTo>
                    <a:pt x="846" y="731"/>
                  </a:lnTo>
                  <a:lnTo>
                    <a:pt x="842" y="720"/>
                  </a:lnTo>
                  <a:lnTo>
                    <a:pt x="839" y="711"/>
                  </a:lnTo>
                  <a:lnTo>
                    <a:pt x="839" y="703"/>
                  </a:lnTo>
                  <a:lnTo>
                    <a:pt x="845" y="697"/>
                  </a:lnTo>
                  <a:lnTo>
                    <a:pt x="851" y="691"/>
                  </a:lnTo>
                  <a:lnTo>
                    <a:pt x="852" y="685"/>
                  </a:lnTo>
                  <a:lnTo>
                    <a:pt x="848" y="680"/>
                  </a:lnTo>
                  <a:lnTo>
                    <a:pt x="844" y="675"/>
                  </a:lnTo>
                  <a:lnTo>
                    <a:pt x="838" y="670"/>
                  </a:lnTo>
                  <a:lnTo>
                    <a:pt x="832" y="667"/>
                  </a:lnTo>
                  <a:lnTo>
                    <a:pt x="828" y="665"/>
                  </a:lnTo>
                  <a:lnTo>
                    <a:pt x="827" y="663"/>
                  </a:lnTo>
                  <a:lnTo>
                    <a:pt x="827" y="659"/>
                  </a:lnTo>
                  <a:lnTo>
                    <a:pt x="823" y="650"/>
                  </a:lnTo>
                  <a:lnTo>
                    <a:pt x="814" y="642"/>
                  </a:lnTo>
                  <a:lnTo>
                    <a:pt x="795" y="643"/>
                  </a:lnTo>
                  <a:lnTo>
                    <a:pt x="789" y="622"/>
                  </a:lnTo>
                  <a:lnTo>
                    <a:pt x="787" y="608"/>
                  </a:lnTo>
                  <a:lnTo>
                    <a:pt x="789" y="601"/>
                  </a:lnTo>
                  <a:lnTo>
                    <a:pt x="792" y="596"/>
                  </a:lnTo>
                  <a:lnTo>
                    <a:pt x="795" y="589"/>
                  </a:lnTo>
                  <a:lnTo>
                    <a:pt x="799" y="578"/>
                  </a:lnTo>
                  <a:lnTo>
                    <a:pt x="801" y="561"/>
                  </a:lnTo>
                  <a:lnTo>
                    <a:pt x="800" y="533"/>
                  </a:lnTo>
                  <a:lnTo>
                    <a:pt x="795" y="506"/>
                  </a:lnTo>
                  <a:lnTo>
                    <a:pt x="791" y="488"/>
                  </a:lnTo>
                  <a:lnTo>
                    <a:pt x="785" y="480"/>
                  </a:lnTo>
                  <a:lnTo>
                    <a:pt x="779" y="480"/>
                  </a:lnTo>
                  <a:lnTo>
                    <a:pt x="775" y="485"/>
                  </a:lnTo>
                  <a:lnTo>
                    <a:pt x="771" y="493"/>
                  </a:lnTo>
                  <a:lnTo>
                    <a:pt x="770" y="503"/>
                  </a:lnTo>
                  <a:lnTo>
                    <a:pt x="772" y="513"/>
                  </a:lnTo>
                  <a:lnTo>
                    <a:pt x="771" y="514"/>
                  </a:lnTo>
                  <a:lnTo>
                    <a:pt x="767" y="516"/>
                  </a:lnTo>
                  <a:lnTo>
                    <a:pt x="763" y="517"/>
                  </a:lnTo>
                  <a:lnTo>
                    <a:pt x="761" y="514"/>
                  </a:lnTo>
                  <a:lnTo>
                    <a:pt x="757" y="508"/>
                  </a:lnTo>
                  <a:lnTo>
                    <a:pt x="752" y="501"/>
                  </a:lnTo>
                  <a:lnTo>
                    <a:pt x="746" y="495"/>
                  </a:lnTo>
                  <a:lnTo>
                    <a:pt x="739" y="493"/>
                  </a:lnTo>
                  <a:lnTo>
                    <a:pt x="736" y="481"/>
                  </a:lnTo>
                  <a:lnTo>
                    <a:pt x="731" y="477"/>
                  </a:lnTo>
                  <a:lnTo>
                    <a:pt x="726" y="478"/>
                  </a:lnTo>
                  <a:lnTo>
                    <a:pt x="721" y="483"/>
                  </a:lnTo>
                  <a:lnTo>
                    <a:pt x="715" y="490"/>
                  </a:lnTo>
                  <a:lnTo>
                    <a:pt x="709" y="496"/>
                  </a:lnTo>
                  <a:lnTo>
                    <a:pt x="706" y="503"/>
                  </a:lnTo>
                  <a:lnTo>
                    <a:pt x="702" y="508"/>
                  </a:lnTo>
                  <a:lnTo>
                    <a:pt x="694" y="506"/>
                  </a:lnTo>
                  <a:lnTo>
                    <a:pt x="684" y="492"/>
                  </a:lnTo>
                  <a:lnTo>
                    <a:pt x="674" y="476"/>
                  </a:lnTo>
                  <a:lnTo>
                    <a:pt x="671" y="469"/>
                  </a:lnTo>
                  <a:lnTo>
                    <a:pt x="669" y="471"/>
                  </a:lnTo>
                  <a:lnTo>
                    <a:pt x="664" y="473"/>
                  </a:lnTo>
                  <a:lnTo>
                    <a:pt x="659" y="476"/>
                  </a:lnTo>
                  <a:lnTo>
                    <a:pt x="658" y="472"/>
                  </a:lnTo>
                  <a:lnTo>
                    <a:pt x="657" y="463"/>
                  </a:lnTo>
                  <a:lnTo>
                    <a:pt x="653" y="453"/>
                  </a:lnTo>
                  <a:lnTo>
                    <a:pt x="646" y="443"/>
                  </a:lnTo>
                  <a:lnTo>
                    <a:pt x="643" y="440"/>
                  </a:lnTo>
                  <a:lnTo>
                    <a:pt x="628" y="450"/>
                  </a:lnTo>
                  <a:lnTo>
                    <a:pt x="601" y="458"/>
                  </a:lnTo>
                  <a:lnTo>
                    <a:pt x="579" y="471"/>
                  </a:lnTo>
                  <a:lnTo>
                    <a:pt x="562" y="487"/>
                  </a:lnTo>
                  <a:lnTo>
                    <a:pt x="548" y="503"/>
                  </a:lnTo>
                  <a:lnTo>
                    <a:pt x="538" y="518"/>
                  </a:lnTo>
                  <a:lnTo>
                    <a:pt x="533" y="532"/>
                  </a:lnTo>
                  <a:lnTo>
                    <a:pt x="530" y="541"/>
                  </a:lnTo>
                  <a:lnTo>
                    <a:pt x="529" y="545"/>
                  </a:lnTo>
                  <a:lnTo>
                    <a:pt x="525" y="549"/>
                  </a:lnTo>
                  <a:lnTo>
                    <a:pt x="515" y="557"/>
                  </a:lnTo>
                  <a:lnTo>
                    <a:pt x="505" y="563"/>
                  </a:lnTo>
                  <a:lnTo>
                    <a:pt x="498" y="559"/>
                  </a:lnTo>
                  <a:lnTo>
                    <a:pt x="492" y="551"/>
                  </a:lnTo>
                  <a:lnTo>
                    <a:pt x="484" y="548"/>
                  </a:lnTo>
                  <a:lnTo>
                    <a:pt x="477" y="551"/>
                  </a:lnTo>
                  <a:lnTo>
                    <a:pt x="474" y="557"/>
                  </a:lnTo>
                  <a:lnTo>
                    <a:pt x="472" y="567"/>
                  </a:lnTo>
                  <a:lnTo>
                    <a:pt x="465" y="576"/>
                  </a:lnTo>
                  <a:lnTo>
                    <a:pt x="459" y="583"/>
                  </a:lnTo>
                  <a:lnTo>
                    <a:pt x="456" y="586"/>
                  </a:lnTo>
                  <a:lnTo>
                    <a:pt x="453" y="585"/>
                  </a:lnTo>
                  <a:lnTo>
                    <a:pt x="445" y="584"/>
                  </a:lnTo>
                  <a:lnTo>
                    <a:pt x="435" y="583"/>
                  </a:lnTo>
                  <a:lnTo>
                    <a:pt x="421" y="581"/>
                  </a:lnTo>
                  <a:lnTo>
                    <a:pt x="405" y="579"/>
                  </a:lnTo>
                  <a:lnTo>
                    <a:pt x="390" y="578"/>
                  </a:lnTo>
                  <a:lnTo>
                    <a:pt x="374" y="578"/>
                  </a:lnTo>
                  <a:lnTo>
                    <a:pt x="360" y="581"/>
                  </a:lnTo>
                  <a:lnTo>
                    <a:pt x="338" y="600"/>
                  </a:lnTo>
                  <a:lnTo>
                    <a:pt x="318" y="606"/>
                  </a:lnTo>
                  <a:lnTo>
                    <a:pt x="302" y="599"/>
                  </a:lnTo>
                  <a:lnTo>
                    <a:pt x="288" y="585"/>
                  </a:lnTo>
                  <a:lnTo>
                    <a:pt x="278" y="568"/>
                  </a:lnTo>
                  <a:lnTo>
                    <a:pt x="270" y="551"/>
                  </a:lnTo>
                  <a:lnTo>
                    <a:pt x="265" y="538"/>
                  </a:lnTo>
                  <a:lnTo>
                    <a:pt x="264" y="532"/>
                  </a:lnTo>
                  <a:lnTo>
                    <a:pt x="261" y="534"/>
                  </a:lnTo>
                  <a:lnTo>
                    <a:pt x="252" y="541"/>
                  </a:lnTo>
                  <a:lnTo>
                    <a:pt x="238" y="548"/>
                  </a:lnTo>
                  <a:lnTo>
                    <a:pt x="223" y="554"/>
                  </a:lnTo>
                  <a:lnTo>
                    <a:pt x="207" y="555"/>
                  </a:lnTo>
                  <a:lnTo>
                    <a:pt x="193" y="551"/>
                  </a:lnTo>
                  <a:lnTo>
                    <a:pt x="181" y="538"/>
                  </a:lnTo>
                  <a:lnTo>
                    <a:pt x="176" y="513"/>
                  </a:lnTo>
                  <a:lnTo>
                    <a:pt x="171" y="485"/>
                  </a:lnTo>
                  <a:lnTo>
                    <a:pt x="164" y="465"/>
                  </a:lnTo>
                  <a:lnTo>
                    <a:pt x="155" y="453"/>
                  </a:lnTo>
                  <a:lnTo>
                    <a:pt x="146" y="445"/>
                  </a:lnTo>
                  <a:lnTo>
                    <a:pt x="137" y="441"/>
                  </a:lnTo>
                  <a:lnTo>
                    <a:pt x="129" y="440"/>
                  </a:lnTo>
                  <a:lnTo>
                    <a:pt x="125" y="440"/>
                  </a:lnTo>
                  <a:lnTo>
                    <a:pt x="123" y="440"/>
                  </a:lnTo>
                  <a:lnTo>
                    <a:pt x="121" y="424"/>
                  </a:lnTo>
                  <a:lnTo>
                    <a:pt x="123" y="423"/>
                  </a:lnTo>
                  <a:lnTo>
                    <a:pt x="126" y="418"/>
                  </a:lnTo>
                  <a:lnTo>
                    <a:pt x="128" y="415"/>
                  </a:lnTo>
                  <a:lnTo>
                    <a:pt x="126" y="412"/>
                  </a:lnTo>
                  <a:lnTo>
                    <a:pt x="120" y="409"/>
                  </a:lnTo>
                  <a:lnTo>
                    <a:pt x="114" y="402"/>
                  </a:lnTo>
                  <a:lnTo>
                    <a:pt x="111" y="396"/>
                  </a:lnTo>
                  <a:lnTo>
                    <a:pt x="110" y="394"/>
                  </a:lnTo>
                  <a:lnTo>
                    <a:pt x="110" y="393"/>
                  </a:lnTo>
                  <a:lnTo>
                    <a:pt x="108" y="389"/>
                  </a:lnTo>
                  <a:lnTo>
                    <a:pt x="104" y="386"/>
                  </a:lnTo>
                  <a:lnTo>
                    <a:pt x="98" y="380"/>
                  </a:lnTo>
                  <a:lnTo>
                    <a:pt x="89" y="375"/>
                  </a:lnTo>
                  <a:lnTo>
                    <a:pt x="78" y="371"/>
                  </a:lnTo>
                  <a:lnTo>
                    <a:pt x="61" y="367"/>
                  </a:lnTo>
                  <a:lnTo>
                    <a:pt x="42" y="365"/>
                  </a:lnTo>
                  <a:lnTo>
                    <a:pt x="25" y="363"/>
                  </a:lnTo>
                  <a:lnTo>
                    <a:pt x="16" y="358"/>
                  </a:lnTo>
                  <a:lnTo>
                    <a:pt x="14" y="351"/>
                  </a:lnTo>
                  <a:lnTo>
                    <a:pt x="15" y="343"/>
                  </a:lnTo>
                  <a:lnTo>
                    <a:pt x="20" y="335"/>
                  </a:lnTo>
                  <a:lnTo>
                    <a:pt x="23" y="327"/>
                  </a:lnTo>
                  <a:lnTo>
                    <a:pt x="26" y="320"/>
                  </a:lnTo>
                  <a:lnTo>
                    <a:pt x="23" y="316"/>
                  </a:lnTo>
                  <a:lnTo>
                    <a:pt x="13" y="308"/>
                  </a:lnTo>
                  <a:lnTo>
                    <a:pt x="8" y="301"/>
                  </a:lnTo>
                  <a:lnTo>
                    <a:pt x="7" y="295"/>
                  </a:lnTo>
                  <a:lnTo>
                    <a:pt x="7" y="290"/>
                  </a:lnTo>
                  <a:lnTo>
                    <a:pt x="8" y="284"/>
                  </a:lnTo>
                  <a:lnTo>
                    <a:pt x="8" y="280"/>
                  </a:lnTo>
                  <a:lnTo>
                    <a:pt x="6" y="274"/>
                  </a:lnTo>
                  <a:lnTo>
                    <a:pt x="0" y="268"/>
                  </a:lnTo>
                  <a:lnTo>
                    <a:pt x="5" y="266"/>
                  </a:lnTo>
                  <a:lnTo>
                    <a:pt x="15" y="259"/>
                  </a:lnTo>
                  <a:lnTo>
                    <a:pt x="26" y="249"/>
                  </a:lnTo>
                  <a:lnTo>
                    <a:pt x="30" y="236"/>
                  </a:lnTo>
                  <a:lnTo>
                    <a:pt x="31" y="223"/>
                  </a:lnTo>
                  <a:lnTo>
                    <a:pt x="36" y="213"/>
                  </a:lnTo>
                  <a:lnTo>
                    <a:pt x="45" y="207"/>
                  </a:lnTo>
                  <a:lnTo>
                    <a:pt x="60" y="208"/>
                  </a:lnTo>
                  <a:lnTo>
                    <a:pt x="74" y="189"/>
                  </a:lnTo>
                  <a:lnTo>
                    <a:pt x="74" y="173"/>
                  </a:lnTo>
                  <a:lnTo>
                    <a:pt x="70" y="160"/>
                  </a:lnTo>
                  <a:lnTo>
                    <a:pt x="68" y="151"/>
                  </a:lnTo>
                  <a:lnTo>
                    <a:pt x="1329"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9" name="Freeform 70"/>
            <p:cNvSpPr>
              <a:spLocks/>
            </p:cNvSpPr>
            <p:nvPr/>
          </p:nvSpPr>
          <p:spPr bwMode="auto">
            <a:xfrm>
              <a:off x="3053" y="2553"/>
              <a:ext cx="665" cy="391"/>
            </a:xfrm>
            <a:custGeom>
              <a:avLst/>
              <a:gdLst>
                <a:gd name="T0" fmla="*/ 240 w 1330"/>
                <a:gd name="T1" fmla="*/ 4 h 782"/>
                <a:gd name="T2" fmla="*/ 237 w 1330"/>
                <a:gd name="T3" fmla="*/ 10 h 782"/>
                <a:gd name="T4" fmla="*/ 228 w 1330"/>
                <a:gd name="T5" fmla="*/ 14 h 782"/>
                <a:gd name="T6" fmla="*/ 223 w 1330"/>
                <a:gd name="T7" fmla="*/ 13 h 782"/>
                <a:gd name="T8" fmla="*/ 223 w 1330"/>
                <a:gd name="T9" fmla="*/ 15 h 782"/>
                <a:gd name="T10" fmla="*/ 212 w 1330"/>
                <a:gd name="T11" fmla="*/ 18 h 782"/>
                <a:gd name="T12" fmla="*/ 201 w 1330"/>
                <a:gd name="T13" fmla="*/ 22 h 782"/>
                <a:gd name="T14" fmla="*/ 195 w 1330"/>
                <a:gd name="T15" fmla="*/ 24 h 782"/>
                <a:gd name="T16" fmla="*/ 197 w 1330"/>
                <a:gd name="T17" fmla="*/ 29 h 782"/>
                <a:gd name="T18" fmla="*/ 196 w 1330"/>
                <a:gd name="T19" fmla="*/ 39 h 782"/>
                <a:gd name="T20" fmla="*/ 187 w 1330"/>
                <a:gd name="T21" fmla="*/ 44 h 782"/>
                <a:gd name="T22" fmla="*/ 175 w 1330"/>
                <a:gd name="T23" fmla="*/ 43 h 782"/>
                <a:gd name="T24" fmla="*/ 173 w 1330"/>
                <a:gd name="T25" fmla="*/ 40 h 782"/>
                <a:gd name="T26" fmla="*/ 167 w 1330"/>
                <a:gd name="T27" fmla="*/ 39 h 782"/>
                <a:gd name="T28" fmla="*/ 157 w 1330"/>
                <a:gd name="T29" fmla="*/ 41 h 782"/>
                <a:gd name="T30" fmla="*/ 150 w 1330"/>
                <a:gd name="T31" fmla="*/ 43 h 782"/>
                <a:gd name="T32" fmla="*/ 145 w 1330"/>
                <a:gd name="T33" fmla="*/ 35 h 782"/>
                <a:gd name="T34" fmla="*/ 145 w 1330"/>
                <a:gd name="T35" fmla="*/ 20 h 782"/>
                <a:gd name="T36" fmla="*/ 134 w 1330"/>
                <a:gd name="T37" fmla="*/ 18 h 782"/>
                <a:gd name="T38" fmla="*/ 127 w 1330"/>
                <a:gd name="T39" fmla="*/ 18 h 782"/>
                <a:gd name="T40" fmla="*/ 118 w 1330"/>
                <a:gd name="T41" fmla="*/ 23 h 782"/>
                <a:gd name="T42" fmla="*/ 108 w 1330"/>
                <a:gd name="T43" fmla="*/ 27 h 782"/>
                <a:gd name="T44" fmla="*/ 102 w 1330"/>
                <a:gd name="T45" fmla="*/ 35 h 782"/>
                <a:gd name="T46" fmla="*/ 94 w 1330"/>
                <a:gd name="T47" fmla="*/ 41 h 782"/>
                <a:gd name="T48" fmla="*/ 88 w 1330"/>
                <a:gd name="T49" fmla="*/ 48 h 782"/>
                <a:gd name="T50" fmla="*/ 79 w 1330"/>
                <a:gd name="T51" fmla="*/ 50 h 782"/>
                <a:gd name="T52" fmla="*/ 78 w 1330"/>
                <a:gd name="T53" fmla="*/ 53 h 782"/>
                <a:gd name="T54" fmla="*/ 73 w 1330"/>
                <a:gd name="T55" fmla="*/ 58 h 782"/>
                <a:gd name="T56" fmla="*/ 65 w 1330"/>
                <a:gd name="T57" fmla="*/ 61 h 782"/>
                <a:gd name="T58" fmla="*/ 56 w 1330"/>
                <a:gd name="T59" fmla="*/ 63 h 782"/>
                <a:gd name="T60" fmla="*/ 45 w 1330"/>
                <a:gd name="T61" fmla="*/ 71 h 782"/>
                <a:gd name="T62" fmla="*/ 38 w 1330"/>
                <a:gd name="T63" fmla="*/ 79 h 782"/>
                <a:gd name="T64" fmla="*/ 38 w 1330"/>
                <a:gd name="T65" fmla="*/ 94 h 782"/>
                <a:gd name="T66" fmla="*/ 25 w 1330"/>
                <a:gd name="T67" fmla="*/ 118 h 782"/>
                <a:gd name="T68" fmla="*/ 17 w 1330"/>
                <a:gd name="T69" fmla="*/ 122 h 782"/>
                <a:gd name="T70" fmla="*/ 17 w 1330"/>
                <a:gd name="T71" fmla="*/ 128 h 782"/>
                <a:gd name="T72" fmla="*/ 11 w 1330"/>
                <a:gd name="T73" fmla="*/ 144 h 782"/>
                <a:gd name="T74" fmla="*/ 1 w 1330"/>
                <a:gd name="T75" fmla="*/ 163 h 782"/>
                <a:gd name="T76" fmla="*/ 6 w 1330"/>
                <a:gd name="T77" fmla="*/ 192 h 782"/>
                <a:gd name="T78" fmla="*/ 328 w 1330"/>
                <a:gd name="T79" fmla="*/ 152 h 782"/>
                <a:gd name="T80" fmla="*/ 331 w 1330"/>
                <a:gd name="T81" fmla="*/ 139 h 782"/>
                <a:gd name="T82" fmla="*/ 328 w 1330"/>
                <a:gd name="T83" fmla="*/ 130 h 782"/>
                <a:gd name="T84" fmla="*/ 332 w 1330"/>
                <a:gd name="T85" fmla="*/ 120 h 782"/>
                <a:gd name="T86" fmla="*/ 330 w 1330"/>
                <a:gd name="T87" fmla="*/ 106 h 782"/>
                <a:gd name="T88" fmla="*/ 329 w 1330"/>
                <a:gd name="T89" fmla="*/ 90 h 782"/>
                <a:gd name="T90" fmla="*/ 326 w 1330"/>
                <a:gd name="T91" fmla="*/ 89 h 782"/>
                <a:gd name="T92" fmla="*/ 325 w 1330"/>
                <a:gd name="T93" fmla="*/ 106 h 782"/>
                <a:gd name="T94" fmla="*/ 314 w 1330"/>
                <a:gd name="T95" fmla="*/ 109 h 782"/>
                <a:gd name="T96" fmla="*/ 314 w 1330"/>
                <a:gd name="T97" fmla="*/ 100 h 782"/>
                <a:gd name="T98" fmla="*/ 307 w 1330"/>
                <a:gd name="T99" fmla="*/ 96 h 782"/>
                <a:gd name="T100" fmla="*/ 304 w 1330"/>
                <a:gd name="T101" fmla="*/ 95 h 782"/>
                <a:gd name="T102" fmla="*/ 300 w 1330"/>
                <a:gd name="T103" fmla="*/ 81 h 782"/>
                <a:gd name="T104" fmla="*/ 297 w 1330"/>
                <a:gd name="T105" fmla="*/ 77 h 782"/>
                <a:gd name="T106" fmla="*/ 288 w 1330"/>
                <a:gd name="T107" fmla="*/ 69 h 782"/>
                <a:gd name="T108" fmla="*/ 286 w 1330"/>
                <a:gd name="T109" fmla="*/ 61 h 782"/>
                <a:gd name="T110" fmla="*/ 279 w 1330"/>
                <a:gd name="T111" fmla="*/ 56 h 782"/>
                <a:gd name="T112" fmla="*/ 273 w 1330"/>
                <a:gd name="T113" fmla="*/ 48 h 782"/>
                <a:gd name="T114" fmla="*/ 272 w 1330"/>
                <a:gd name="T115" fmla="*/ 43 h 782"/>
                <a:gd name="T116" fmla="*/ 265 w 1330"/>
                <a:gd name="T117" fmla="*/ 39 h 782"/>
                <a:gd name="T118" fmla="*/ 262 w 1330"/>
                <a:gd name="T119" fmla="*/ 33 h 782"/>
                <a:gd name="T120" fmla="*/ 256 w 1330"/>
                <a:gd name="T121" fmla="*/ 28 h 782"/>
                <a:gd name="T122" fmla="*/ 253 w 1330"/>
                <a:gd name="T123" fmla="*/ 19 h 7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30"/>
                <a:gd name="T187" fmla="*/ 0 h 782"/>
                <a:gd name="T188" fmla="*/ 1330 w 1330"/>
                <a:gd name="T189" fmla="*/ 782 h 7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30" h="782">
                  <a:moveTo>
                    <a:pt x="974" y="0"/>
                  </a:moveTo>
                  <a:lnTo>
                    <a:pt x="962" y="3"/>
                  </a:lnTo>
                  <a:lnTo>
                    <a:pt x="959" y="8"/>
                  </a:lnTo>
                  <a:lnTo>
                    <a:pt x="959" y="13"/>
                  </a:lnTo>
                  <a:lnTo>
                    <a:pt x="961" y="19"/>
                  </a:lnTo>
                  <a:lnTo>
                    <a:pt x="962" y="26"/>
                  </a:lnTo>
                  <a:lnTo>
                    <a:pt x="959" y="33"/>
                  </a:lnTo>
                  <a:lnTo>
                    <a:pt x="948" y="38"/>
                  </a:lnTo>
                  <a:lnTo>
                    <a:pt x="929" y="42"/>
                  </a:lnTo>
                  <a:lnTo>
                    <a:pt x="923" y="49"/>
                  </a:lnTo>
                  <a:lnTo>
                    <a:pt x="917" y="54"/>
                  </a:lnTo>
                  <a:lnTo>
                    <a:pt x="910" y="55"/>
                  </a:lnTo>
                  <a:lnTo>
                    <a:pt x="904" y="55"/>
                  </a:lnTo>
                  <a:lnTo>
                    <a:pt x="899" y="54"/>
                  </a:lnTo>
                  <a:lnTo>
                    <a:pt x="894" y="53"/>
                  </a:lnTo>
                  <a:lnTo>
                    <a:pt x="891" y="51"/>
                  </a:lnTo>
                  <a:lnTo>
                    <a:pt x="889" y="50"/>
                  </a:lnTo>
                  <a:lnTo>
                    <a:pt x="889" y="51"/>
                  </a:lnTo>
                  <a:lnTo>
                    <a:pt x="891" y="55"/>
                  </a:lnTo>
                  <a:lnTo>
                    <a:pt x="889" y="58"/>
                  </a:lnTo>
                  <a:lnTo>
                    <a:pt x="886" y="63"/>
                  </a:lnTo>
                  <a:lnTo>
                    <a:pt x="878" y="66"/>
                  </a:lnTo>
                  <a:lnTo>
                    <a:pt x="865" y="69"/>
                  </a:lnTo>
                  <a:lnTo>
                    <a:pt x="847" y="69"/>
                  </a:lnTo>
                  <a:lnTo>
                    <a:pt x="820" y="65"/>
                  </a:lnTo>
                  <a:lnTo>
                    <a:pt x="817" y="76"/>
                  </a:lnTo>
                  <a:lnTo>
                    <a:pt x="811" y="83"/>
                  </a:lnTo>
                  <a:lnTo>
                    <a:pt x="802" y="86"/>
                  </a:lnTo>
                  <a:lnTo>
                    <a:pt x="793" y="88"/>
                  </a:lnTo>
                  <a:lnTo>
                    <a:pt x="783" y="89"/>
                  </a:lnTo>
                  <a:lnTo>
                    <a:pt x="778" y="92"/>
                  </a:lnTo>
                  <a:lnTo>
                    <a:pt x="777" y="94"/>
                  </a:lnTo>
                  <a:lnTo>
                    <a:pt x="781" y="99"/>
                  </a:lnTo>
                  <a:lnTo>
                    <a:pt x="787" y="104"/>
                  </a:lnTo>
                  <a:lnTo>
                    <a:pt x="789" y="109"/>
                  </a:lnTo>
                  <a:lnTo>
                    <a:pt x="788" y="114"/>
                  </a:lnTo>
                  <a:lnTo>
                    <a:pt x="786" y="119"/>
                  </a:lnTo>
                  <a:lnTo>
                    <a:pt x="782" y="127"/>
                  </a:lnTo>
                  <a:lnTo>
                    <a:pt x="780" y="138"/>
                  </a:lnTo>
                  <a:lnTo>
                    <a:pt x="781" y="153"/>
                  </a:lnTo>
                  <a:lnTo>
                    <a:pt x="785" y="171"/>
                  </a:lnTo>
                  <a:lnTo>
                    <a:pt x="774" y="174"/>
                  </a:lnTo>
                  <a:lnTo>
                    <a:pt x="762" y="175"/>
                  </a:lnTo>
                  <a:lnTo>
                    <a:pt x="748" y="175"/>
                  </a:lnTo>
                  <a:lnTo>
                    <a:pt x="733" y="175"/>
                  </a:lnTo>
                  <a:lnTo>
                    <a:pt x="719" y="174"/>
                  </a:lnTo>
                  <a:lnTo>
                    <a:pt x="707" y="174"/>
                  </a:lnTo>
                  <a:lnTo>
                    <a:pt x="699" y="172"/>
                  </a:lnTo>
                  <a:lnTo>
                    <a:pt x="695" y="171"/>
                  </a:lnTo>
                  <a:lnTo>
                    <a:pt x="694" y="169"/>
                  </a:lnTo>
                  <a:lnTo>
                    <a:pt x="691" y="164"/>
                  </a:lnTo>
                  <a:lnTo>
                    <a:pt x="689" y="159"/>
                  </a:lnTo>
                  <a:lnTo>
                    <a:pt x="685" y="154"/>
                  </a:lnTo>
                  <a:lnTo>
                    <a:pt x="681" y="151"/>
                  </a:lnTo>
                  <a:lnTo>
                    <a:pt x="675" y="152"/>
                  </a:lnTo>
                  <a:lnTo>
                    <a:pt x="667" y="156"/>
                  </a:lnTo>
                  <a:lnTo>
                    <a:pt x="656" y="167"/>
                  </a:lnTo>
                  <a:lnTo>
                    <a:pt x="646" y="166"/>
                  </a:lnTo>
                  <a:lnTo>
                    <a:pt x="637" y="164"/>
                  </a:lnTo>
                  <a:lnTo>
                    <a:pt x="628" y="164"/>
                  </a:lnTo>
                  <a:lnTo>
                    <a:pt x="620" y="166"/>
                  </a:lnTo>
                  <a:lnTo>
                    <a:pt x="612" y="166"/>
                  </a:lnTo>
                  <a:lnTo>
                    <a:pt x="605" y="168"/>
                  </a:lnTo>
                  <a:lnTo>
                    <a:pt x="598" y="169"/>
                  </a:lnTo>
                  <a:lnTo>
                    <a:pt x="592" y="171"/>
                  </a:lnTo>
                  <a:lnTo>
                    <a:pt x="578" y="170"/>
                  </a:lnTo>
                  <a:lnTo>
                    <a:pt x="576" y="155"/>
                  </a:lnTo>
                  <a:lnTo>
                    <a:pt x="578" y="138"/>
                  </a:lnTo>
                  <a:lnTo>
                    <a:pt x="577" y="126"/>
                  </a:lnTo>
                  <a:lnTo>
                    <a:pt x="576" y="114"/>
                  </a:lnTo>
                  <a:lnTo>
                    <a:pt x="579" y="94"/>
                  </a:lnTo>
                  <a:lnTo>
                    <a:pt x="579" y="78"/>
                  </a:lnTo>
                  <a:lnTo>
                    <a:pt x="568" y="72"/>
                  </a:lnTo>
                  <a:lnTo>
                    <a:pt x="555" y="73"/>
                  </a:lnTo>
                  <a:lnTo>
                    <a:pt x="544" y="73"/>
                  </a:lnTo>
                  <a:lnTo>
                    <a:pt x="535" y="71"/>
                  </a:lnTo>
                  <a:lnTo>
                    <a:pt x="526" y="70"/>
                  </a:lnTo>
                  <a:lnTo>
                    <a:pt x="520" y="69"/>
                  </a:lnTo>
                  <a:lnTo>
                    <a:pt x="514" y="69"/>
                  </a:lnTo>
                  <a:lnTo>
                    <a:pt x="507" y="70"/>
                  </a:lnTo>
                  <a:lnTo>
                    <a:pt x="501" y="75"/>
                  </a:lnTo>
                  <a:lnTo>
                    <a:pt x="493" y="80"/>
                  </a:lnTo>
                  <a:lnTo>
                    <a:pt x="483" y="86"/>
                  </a:lnTo>
                  <a:lnTo>
                    <a:pt x="471" y="92"/>
                  </a:lnTo>
                  <a:lnTo>
                    <a:pt x="460" y="96"/>
                  </a:lnTo>
                  <a:lnTo>
                    <a:pt x="447" y="101"/>
                  </a:lnTo>
                  <a:lnTo>
                    <a:pt x="438" y="104"/>
                  </a:lnTo>
                  <a:lnTo>
                    <a:pt x="430" y="107"/>
                  </a:lnTo>
                  <a:lnTo>
                    <a:pt x="424" y="108"/>
                  </a:lnTo>
                  <a:lnTo>
                    <a:pt x="419" y="119"/>
                  </a:lnTo>
                  <a:lnTo>
                    <a:pt x="414" y="130"/>
                  </a:lnTo>
                  <a:lnTo>
                    <a:pt x="405" y="139"/>
                  </a:lnTo>
                  <a:lnTo>
                    <a:pt x="397" y="147"/>
                  </a:lnTo>
                  <a:lnTo>
                    <a:pt x="388" y="154"/>
                  </a:lnTo>
                  <a:lnTo>
                    <a:pt x="380" y="160"/>
                  </a:lnTo>
                  <a:lnTo>
                    <a:pt x="373" y="163"/>
                  </a:lnTo>
                  <a:lnTo>
                    <a:pt x="367" y="164"/>
                  </a:lnTo>
                  <a:lnTo>
                    <a:pt x="365" y="175"/>
                  </a:lnTo>
                  <a:lnTo>
                    <a:pt x="359" y="183"/>
                  </a:lnTo>
                  <a:lnTo>
                    <a:pt x="350" y="189"/>
                  </a:lnTo>
                  <a:lnTo>
                    <a:pt x="341" y="193"/>
                  </a:lnTo>
                  <a:lnTo>
                    <a:pt x="331" y="195"/>
                  </a:lnTo>
                  <a:lnTo>
                    <a:pt x="321" y="197"/>
                  </a:lnTo>
                  <a:lnTo>
                    <a:pt x="316" y="198"/>
                  </a:lnTo>
                  <a:lnTo>
                    <a:pt x="313" y="198"/>
                  </a:lnTo>
                  <a:lnTo>
                    <a:pt x="313" y="199"/>
                  </a:lnTo>
                  <a:lnTo>
                    <a:pt x="313" y="204"/>
                  </a:lnTo>
                  <a:lnTo>
                    <a:pt x="312" y="209"/>
                  </a:lnTo>
                  <a:lnTo>
                    <a:pt x="311" y="215"/>
                  </a:lnTo>
                  <a:lnTo>
                    <a:pt x="306" y="222"/>
                  </a:lnTo>
                  <a:lnTo>
                    <a:pt x="301" y="228"/>
                  </a:lnTo>
                  <a:lnTo>
                    <a:pt x="291" y="231"/>
                  </a:lnTo>
                  <a:lnTo>
                    <a:pt x="280" y="233"/>
                  </a:lnTo>
                  <a:lnTo>
                    <a:pt x="270" y="236"/>
                  </a:lnTo>
                  <a:lnTo>
                    <a:pt x="264" y="239"/>
                  </a:lnTo>
                  <a:lnTo>
                    <a:pt x="260" y="243"/>
                  </a:lnTo>
                  <a:lnTo>
                    <a:pt x="257" y="247"/>
                  </a:lnTo>
                  <a:lnTo>
                    <a:pt x="251" y="250"/>
                  </a:lnTo>
                  <a:lnTo>
                    <a:pt x="241" y="252"/>
                  </a:lnTo>
                  <a:lnTo>
                    <a:pt x="222" y="251"/>
                  </a:lnTo>
                  <a:lnTo>
                    <a:pt x="195" y="247"/>
                  </a:lnTo>
                  <a:lnTo>
                    <a:pt x="192" y="261"/>
                  </a:lnTo>
                  <a:lnTo>
                    <a:pt x="187" y="274"/>
                  </a:lnTo>
                  <a:lnTo>
                    <a:pt x="180" y="284"/>
                  </a:lnTo>
                  <a:lnTo>
                    <a:pt x="173" y="293"/>
                  </a:lnTo>
                  <a:lnTo>
                    <a:pt x="165" y="300"/>
                  </a:lnTo>
                  <a:lnTo>
                    <a:pt x="157" y="307"/>
                  </a:lnTo>
                  <a:lnTo>
                    <a:pt x="151" y="313"/>
                  </a:lnTo>
                  <a:lnTo>
                    <a:pt x="147" y="319"/>
                  </a:lnTo>
                  <a:lnTo>
                    <a:pt x="147" y="330"/>
                  </a:lnTo>
                  <a:lnTo>
                    <a:pt x="150" y="350"/>
                  </a:lnTo>
                  <a:lnTo>
                    <a:pt x="152" y="375"/>
                  </a:lnTo>
                  <a:lnTo>
                    <a:pt x="151" y="403"/>
                  </a:lnTo>
                  <a:lnTo>
                    <a:pt x="144" y="429"/>
                  </a:lnTo>
                  <a:lnTo>
                    <a:pt x="128" y="454"/>
                  </a:lnTo>
                  <a:lnTo>
                    <a:pt x="100" y="470"/>
                  </a:lnTo>
                  <a:lnTo>
                    <a:pt x="56" y="475"/>
                  </a:lnTo>
                  <a:lnTo>
                    <a:pt x="55" y="478"/>
                  </a:lnTo>
                  <a:lnTo>
                    <a:pt x="60" y="481"/>
                  </a:lnTo>
                  <a:lnTo>
                    <a:pt x="66" y="485"/>
                  </a:lnTo>
                  <a:lnTo>
                    <a:pt x="69" y="487"/>
                  </a:lnTo>
                  <a:lnTo>
                    <a:pt x="69" y="490"/>
                  </a:lnTo>
                  <a:lnTo>
                    <a:pt x="69" y="498"/>
                  </a:lnTo>
                  <a:lnTo>
                    <a:pt x="67" y="509"/>
                  </a:lnTo>
                  <a:lnTo>
                    <a:pt x="59" y="519"/>
                  </a:lnTo>
                  <a:lnTo>
                    <a:pt x="52" y="533"/>
                  </a:lnTo>
                  <a:lnTo>
                    <a:pt x="48" y="553"/>
                  </a:lnTo>
                  <a:lnTo>
                    <a:pt x="41" y="574"/>
                  </a:lnTo>
                  <a:lnTo>
                    <a:pt x="26" y="593"/>
                  </a:lnTo>
                  <a:lnTo>
                    <a:pt x="16" y="606"/>
                  </a:lnTo>
                  <a:lnTo>
                    <a:pt x="8" y="626"/>
                  </a:lnTo>
                  <a:lnTo>
                    <a:pt x="2" y="652"/>
                  </a:lnTo>
                  <a:lnTo>
                    <a:pt x="0" y="682"/>
                  </a:lnTo>
                  <a:lnTo>
                    <a:pt x="2" y="712"/>
                  </a:lnTo>
                  <a:lnTo>
                    <a:pt x="9" y="740"/>
                  </a:lnTo>
                  <a:lnTo>
                    <a:pt x="22" y="765"/>
                  </a:lnTo>
                  <a:lnTo>
                    <a:pt x="41" y="782"/>
                  </a:lnTo>
                  <a:lnTo>
                    <a:pt x="1302" y="632"/>
                  </a:lnTo>
                  <a:lnTo>
                    <a:pt x="1304" y="624"/>
                  </a:lnTo>
                  <a:lnTo>
                    <a:pt x="1309" y="607"/>
                  </a:lnTo>
                  <a:lnTo>
                    <a:pt x="1317" y="588"/>
                  </a:lnTo>
                  <a:lnTo>
                    <a:pt x="1326" y="578"/>
                  </a:lnTo>
                  <a:lnTo>
                    <a:pt x="1330" y="569"/>
                  </a:lnTo>
                  <a:lnTo>
                    <a:pt x="1324" y="553"/>
                  </a:lnTo>
                  <a:lnTo>
                    <a:pt x="1316" y="539"/>
                  </a:lnTo>
                  <a:lnTo>
                    <a:pt x="1311" y="532"/>
                  </a:lnTo>
                  <a:lnTo>
                    <a:pt x="1311" y="528"/>
                  </a:lnTo>
                  <a:lnTo>
                    <a:pt x="1311" y="519"/>
                  </a:lnTo>
                  <a:lnTo>
                    <a:pt x="1315" y="510"/>
                  </a:lnTo>
                  <a:lnTo>
                    <a:pt x="1322" y="504"/>
                  </a:lnTo>
                  <a:lnTo>
                    <a:pt x="1327" y="495"/>
                  </a:lnTo>
                  <a:lnTo>
                    <a:pt x="1325" y="478"/>
                  </a:lnTo>
                  <a:lnTo>
                    <a:pt x="1318" y="462"/>
                  </a:lnTo>
                  <a:lnTo>
                    <a:pt x="1310" y="452"/>
                  </a:lnTo>
                  <a:lnTo>
                    <a:pt x="1316" y="440"/>
                  </a:lnTo>
                  <a:lnTo>
                    <a:pt x="1317" y="422"/>
                  </a:lnTo>
                  <a:lnTo>
                    <a:pt x="1316" y="405"/>
                  </a:lnTo>
                  <a:lnTo>
                    <a:pt x="1312" y="390"/>
                  </a:lnTo>
                  <a:lnTo>
                    <a:pt x="1312" y="374"/>
                  </a:lnTo>
                  <a:lnTo>
                    <a:pt x="1316" y="357"/>
                  </a:lnTo>
                  <a:lnTo>
                    <a:pt x="1317" y="341"/>
                  </a:lnTo>
                  <a:lnTo>
                    <a:pt x="1310" y="333"/>
                  </a:lnTo>
                  <a:lnTo>
                    <a:pt x="1303" y="345"/>
                  </a:lnTo>
                  <a:lnTo>
                    <a:pt x="1302" y="356"/>
                  </a:lnTo>
                  <a:lnTo>
                    <a:pt x="1303" y="368"/>
                  </a:lnTo>
                  <a:lnTo>
                    <a:pt x="1301" y="383"/>
                  </a:lnTo>
                  <a:lnTo>
                    <a:pt x="1299" y="403"/>
                  </a:lnTo>
                  <a:lnTo>
                    <a:pt x="1299" y="422"/>
                  </a:lnTo>
                  <a:lnTo>
                    <a:pt x="1294" y="440"/>
                  </a:lnTo>
                  <a:lnTo>
                    <a:pt x="1277" y="450"/>
                  </a:lnTo>
                  <a:lnTo>
                    <a:pt x="1259" y="447"/>
                  </a:lnTo>
                  <a:lnTo>
                    <a:pt x="1254" y="434"/>
                  </a:lnTo>
                  <a:lnTo>
                    <a:pt x="1255" y="419"/>
                  </a:lnTo>
                  <a:lnTo>
                    <a:pt x="1256" y="412"/>
                  </a:lnTo>
                  <a:lnTo>
                    <a:pt x="1256" y="409"/>
                  </a:lnTo>
                  <a:lnTo>
                    <a:pt x="1254" y="399"/>
                  </a:lnTo>
                  <a:lnTo>
                    <a:pt x="1248" y="391"/>
                  </a:lnTo>
                  <a:lnTo>
                    <a:pt x="1239" y="388"/>
                  </a:lnTo>
                  <a:lnTo>
                    <a:pt x="1231" y="387"/>
                  </a:lnTo>
                  <a:lnTo>
                    <a:pt x="1227" y="381"/>
                  </a:lnTo>
                  <a:lnTo>
                    <a:pt x="1226" y="374"/>
                  </a:lnTo>
                  <a:lnTo>
                    <a:pt x="1226" y="372"/>
                  </a:lnTo>
                  <a:lnTo>
                    <a:pt x="1222" y="374"/>
                  </a:lnTo>
                  <a:lnTo>
                    <a:pt x="1213" y="377"/>
                  </a:lnTo>
                  <a:lnTo>
                    <a:pt x="1205" y="375"/>
                  </a:lnTo>
                  <a:lnTo>
                    <a:pt x="1202" y="361"/>
                  </a:lnTo>
                  <a:lnTo>
                    <a:pt x="1202" y="341"/>
                  </a:lnTo>
                  <a:lnTo>
                    <a:pt x="1199" y="323"/>
                  </a:lnTo>
                  <a:lnTo>
                    <a:pt x="1197" y="313"/>
                  </a:lnTo>
                  <a:lnTo>
                    <a:pt x="1196" y="308"/>
                  </a:lnTo>
                  <a:lnTo>
                    <a:pt x="1194" y="308"/>
                  </a:lnTo>
                  <a:lnTo>
                    <a:pt x="1186" y="307"/>
                  </a:lnTo>
                  <a:lnTo>
                    <a:pt x="1178" y="303"/>
                  </a:lnTo>
                  <a:lnTo>
                    <a:pt x="1168" y="293"/>
                  </a:lnTo>
                  <a:lnTo>
                    <a:pt x="1156" y="286"/>
                  </a:lnTo>
                  <a:lnTo>
                    <a:pt x="1151" y="273"/>
                  </a:lnTo>
                  <a:lnTo>
                    <a:pt x="1152" y="259"/>
                  </a:lnTo>
                  <a:lnTo>
                    <a:pt x="1153" y="252"/>
                  </a:lnTo>
                  <a:lnTo>
                    <a:pt x="1150" y="250"/>
                  </a:lnTo>
                  <a:lnTo>
                    <a:pt x="1142" y="244"/>
                  </a:lnTo>
                  <a:lnTo>
                    <a:pt x="1134" y="233"/>
                  </a:lnTo>
                  <a:lnTo>
                    <a:pt x="1129" y="222"/>
                  </a:lnTo>
                  <a:lnTo>
                    <a:pt x="1123" y="223"/>
                  </a:lnTo>
                  <a:lnTo>
                    <a:pt x="1116" y="221"/>
                  </a:lnTo>
                  <a:lnTo>
                    <a:pt x="1110" y="214"/>
                  </a:lnTo>
                  <a:lnTo>
                    <a:pt x="1103" y="206"/>
                  </a:lnTo>
                  <a:lnTo>
                    <a:pt x="1097" y="197"/>
                  </a:lnTo>
                  <a:lnTo>
                    <a:pt x="1092" y="189"/>
                  </a:lnTo>
                  <a:lnTo>
                    <a:pt x="1090" y="182"/>
                  </a:lnTo>
                  <a:lnTo>
                    <a:pt x="1091" y="177"/>
                  </a:lnTo>
                  <a:lnTo>
                    <a:pt x="1091" y="174"/>
                  </a:lnTo>
                  <a:lnTo>
                    <a:pt x="1088" y="171"/>
                  </a:lnTo>
                  <a:lnTo>
                    <a:pt x="1082" y="168"/>
                  </a:lnTo>
                  <a:lnTo>
                    <a:pt x="1075" y="164"/>
                  </a:lnTo>
                  <a:lnTo>
                    <a:pt x="1067" y="161"/>
                  </a:lnTo>
                  <a:lnTo>
                    <a:pt x="1060" y="156"/>
                  </a:lnTo>
                  <a:lnTo>
                    <a:pt x="1054" y="151"/>
                  </a:lnTo>
                  <a:lnTo>
                    <a:pt x="1052" y="145"/>
                  </a:lnTo>
                  <a:lnTo>
                    <a:pt x="1050" y="139"/>
                  </a:lnTo>
                  <a:lnTo>
                    <a:pt x="1046" y="132"/>
                  </a:lnTo>
                  <a:lnTo>
                    <a:pt x="1042" y="126"/>
                  </a:lnTo>
                  <a:lnTo>
                    <a:pt x="1036" y="121"/>
                  </a:lnTo>
                  <a:lnTo>
                    <a:pt x="1030" y="116"/>
                  </a:lnTo>
                  <a:lnTo>
                    <a:pt x="1024" y="111"/>
                  </a:lnTo>
                  <a:lnTo>
                    <a:pt x="1020" y="109"/>
                  </a:lnTo>
                  <a:lnTo>
                    <a:pt x="1015" y="108"/>
                  </a:lnTo>
                  <a:lnTo>
                    <a:pt x="1012" y="98"/>
                  </a:lnTo>
                  <a:lnTo>
                    <a:pt x="1010" y="75"/>
                  </a:lnTo>
                  <a:lnTo>
                    <a:pt x="1012" y="53"/>
                  </a:lnTo>
                  <a:lnTo>
                    <a:pt x="1013" y="42"/>
                  </a:lnTo>
                  <a:lnTo>
                    <a:pt x="97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0" name="Freeform 71"/>
            <p:cNvSpPr>
              <a:spLocks/>
            </p:cNvSpPr>
            <p:nvPr/>
          </p:nvSpPr>
          <p:spPr bwMode="auto">
            <a:xfrm>
              <a:off x="3417" y="2151"/>
              <a:ext cx="285" cy="594"/>
            </a:xfrm>
            <a:custGeom>
              <a:avLst/>
              <a:gdLst>
                <a:gd name="T0" fmla="*/ 41 w 570"/>
                <a:gd name="T1" fmla="*/ 30 h 1186"/>
                <a:gd name="T2" fmla="*/ 73 w 570"/>
                <a:gd name="T3" fmla="*/ 70 h 1186"/>
                <a:gd name="T4" fmla="*/ 101 w 570"/>
                <a:gd name="T5" fmla="*/ 114 h 1186"/>
                <a:gd name="T6" fmla="*/ 109 w 570"/>
                <a:gd name="T7" fmla="*/ 138 h 1186"/>
                <a:gd name="T8" fmla="*/ 110 w 570"/>
                <a:gd name="T9" fmla="*/ 150 h 1186"/>
                <a:gd name="T10" fmla="*/ 112 w 570"/>
                <a:gd name="T11" fmla="*/ 160 h 1186"/>
                <a:gd name="T12" fmla="*/ 111 w 570"/>
                <a:gd name="T13" fmla="*/ 166 h 1186"/>
                <a:gd name="T14" fmla="*/ 100 w 570"/>
                <a:gd name="T15" fmla="*/ 164 h 1186"/>
                <a:gd name="T16" fmla="*/ 93 w 570"/>
                <a:gd name="T17" fmla="*/ 158 h 1186"/>
                <a:gd name="T18" fmla="*/ 93 w 570"/>
                <a:gd name="T19" fmla="*/ 168 h 1186"/>
                <a:gd name="T20" fmla="*/ 102 w 570"/>
                <a:gd name="T21" fmla="*/ 170 h 1186"/>
                <a:gd name="T22" fmla="*/ 110 w 570"/>
                <a:gd name="T23" fmla="*/ 183 h 1186"/>
                <a:gd name="T24" fmla="*/ 113 w 570"/>
                <a:gd name="T25" fmla="*/ 189 h 1186"/>
                <a:gd name="T26" fmla="*/ 119 w 570"/>
                <a:gd name="T27" fmla="*/ 184 h 1186"/>
                <a:gd name="T28" fmla="*/ 118 w 570"/>
                <a:gd name="T29" fmla="*/ 173 h 1186"/>
                <a:gd name="T30" fmla="*/ 124 w 570"/>
                <a:gd name="T31" fmla="*/ 185 h 1186"/>
                <a:gd name="T32" fmla="*/ 127 w 570"/>
                <a:gd name="T33" fmla="*/ 194 h 1186"/>
                <a:gd name="T34" fmla="*/ 133 w 570"/>
                <a:gd name="T35" fmla="*/ 226 h 1186"/>
                <a:gd name="T36" fmla="*/ 142 w 570"/>
                <a:gd name="T37" fmla="*/ 243 h 1186"/>
                <a:gd name="T38" fmla="*/ 143 w 570"/>
                <a:gd name="T39" fmla="*/ 263 h 1186"/>
                <a:gd name="T40" fmla="*/ 139 w 570"/>
                <a:gd name="T41" fmla="*/ 285 h 1186"/>
                <a:gd name="T42" fmla="*/ 135 w 570"/>
                <a:gd name="T43" fmla="*/ 291 h 1186"/>
                <a:gd name="T44" fmla="*/ 131 w 570"/>
                <a:gd name="T45" fmla="*/ 277 h 1186"/>
                <a:gd name="T46" fmla="*/ 123 w 570"/>
                <a:gd name="T47" fmla="*/ 274 h 1186"/>
                <a:gd name="T48" fmla="*/ 119 w 570"/>
                <a:gd name="T49" fmla="*/ 267 h 1186"/>
                <a:gd name="T50" fmla="*/ 113 w 570"/>
                <a:gd name="T51" fmla="*/ 256 h 1186"/>
                <a:gd name="T52" fmla="*/ 105 w 570"/>
                <a:gd name="T53" fmla="*/ 250 h 1186"/>
                <a:gd name="T54" fmla="*/ 97 w 570"/>
                <a:gd name="T55" fmla="*/ 236 h 1186"/>
                <a:gd name="T56" fmla="*/ 86 w 570"/>
                <a:gd name="T57" fmla="*/ 228 h 1186"/>
                <a:gd name="T58" fmla="*/ 84 w 570"/>
                <a:gd name="T59" fmla="*/ 224 h 1186"/>
                <a:gd name="T60" fmla="*/ 77 w 570"/>
                <a:gd name="T61" fmla="*/ 222 h 1186"/>
                <a:gd name="T62" fmla="*/ 62 w 570"/>
                <a:gd name="T63" fmla="*/ 201 h 1186"/>
                <a:gd name="T64" fmla="*/ 63 w 570"/>
                <a:gd name="T65" fmla="*/ 190 h 1186"/>
                <a:gd name="T66" fmla="*/ 55 w 570"/>
                <a:gd name="T67" fmla="*/ 170 h 1186"/>
                <a:gd name="T68" fmla="*/ 49 w 570"/>
                <a:gd name="T69" fmla="*/ 166 h 1186"/>
                <a:gd name="T70" fmla="*/ 50 w 570"/>
                <a:gd name="T71" fmla="*/ 177 h 1186"/>
                <a:gd name="T72" fmla="*/ 40 w 570"/>
                <a:gd name="T73" fmla="*/ 168 h 1186"/>
                <a:gd name="T74" fmla="*/ 34 w 570"/>
                <a:gd name="T75" fmla="*/ 181 h 1186"/>
                <a:gd name="T76" fmla="*/ 30 w 570"/>
                <a:gd name="T77" fmla="*/ 184 h 1186"/>
                <a:gd name="T78" fmla="*/ 24 w 570"/>
                <a:gd name="T79" fmla="*/ 185 h 1186"/>
                <a:gd name="T80" fmla="*/ 16 w 570"/>
                <a:gd name="T81" fmla="*/ 177 h 1186"/>
                <a:gd name="T82" fmla="*/ 17 w 570"/>
                <a:gd name="T83" fmla="*/ 175 h 1186"/>
                <a:gd name="T84" fmla="*/ 15 w 570"/>
                <a:gd name="T85" fmla="*/ 170 h 1186"/>
                <a:gd name="T86" fmla="*/ 9 w 570"/>
                <a:gd name="T87" fmla="*/ 163 h 1186"/>
                <a:gd name="T88" fmla="*/ 13 w 570"/>
                <a:gd name="T89" fmla="*/ 141 h 1186"/>
                <a:gd name="T90" fmla="*/ 19 w 570"/>
                <a:gd name="T91" fmla="*/ 135 h 1186"/>
                <a:gd name="T92" fmla="*/ 23 w 570"/>
                <a:gd name="T93" fmla="*/ 126 h 1186"/>
                <a:gd name="T94" fmla="*/ 36 w 570"/>
                <a:gd name="T95" fmla="*/ 116 h 1186"/>
                <a:gd name="T96" fmla="*/ 31 w 570"/>
                <a:gd name="T97" fmla="*/ 107 h 1186"/>
                <a:gd name="T98" fmla="*/ 25 w 570"/>
                <a:gd name="T99" fmla="*/ 103 h 1186"/>
                <a:gd name="T100" fmla="*/ 19 w 570"/>
                <a:gd name="T101" fmla="*/ 101 h 1186"/>
                <a:gd name="T102" fmla="*/ 10 w 570"/>
                <a:gd name="T103" fmla="*/ 99 h 1186"/>
                <a:gd name="T104" fmla="*/ 5 w 570"/>
                <a:gd name="T105" fmla="*/ 99 h 1186"/>
                <a:gd name="T106" fmla="*/ 5 w 570"/>
                <a:gd name="T107" fmla="*/ 89 h 1186"/>
                <a:gd name="T108" fmla="*/ 2 w 570"/>
                <a:gd name="T109" fmla="*/ 82 h 1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1186"/>
                <a:gd name="T167" fmla="*/ 570 w 570"/>
                <a:gd name="T168" fmla="*/ 1186 h 1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1186">
                  <a:moveTo>
                    <a:pt x="45" y="0"/>
                  </a:moveTo>
                  <a:lnTo>
                    <a:pt x="75" y="28"/>
                  </a:lnTo>
                  <a:lnTo>
                    <a:pt x="105" y="57"/>
                  </a:lnTo>
                  <a:lnTo>
                    <a:pt x="134" y="87"/>
                  </a:lnTo>
                  <a:lnTo>
                    <a:pt x="161" y="117"/>
                  </a:lnTo>
                  <a:lnTo>
                    <a:pt x="189" y="148"/>
                  </a:lnTo>
                  <a:lnTo>
                    <a:pt x="215" y="181"/>
                  </a:lnTo>
                  <a:lnTo>
                    <a:pt x="242" y="213"/>
                  </a:lnTo>
                  <a:lnTo>
                    <a:pt x="267" y="245"/>
                  </a:lnTo>
                  <a:lnTo>
                    <a:pt x="292" y="280"/>
                  </a:lnTo>
                  <a:lnTo>
                    <a:pt x="316" y="313"/>
                  </a:lnTo>
                  <a:lnTo>
                    <a:pt x="339" y="348"/>
                  </a:lnTo>
                  <a:lnTo>
                    <a:pt x="361" y="383"/>
                  </a:lnTo>
                  <a:lnTo>
                    <a:pt x="381" y="419"/>
                  </a:lnTo>
                  <a:lnTo>
                    <a:pt x="402" y="456"/>
                  </a:lnTo>
                  <a:lnTo>
                    <a:pt x="423" y="493"/>
                  </a:lnTo>
                  <a:lnTo>
                    <a:pt x="441" y="530"/>
                  </a:lnTo>
                  <a:lnTo>
                    <a:pt x="434" y="538"/>
                  </a:lnTo>
                  <a:lnTo>
                    <a:pt x="434" y="541"/>
                  </a:lnTo>
                  <a:lnTo>
                    <a:pt x="433" y="550"/>
                  </a:lnTo>
                  <a:lnTo>
                    <a:pt x="430" y="560"/>
                  </a:lnTo>
                  <a:lnTo>
                    <a:pt x="422" y="564"/>
                  </a:lnTo>
                  <a:lnTo>
                    <a:pt x="432" y="575"/>
                  </a:lnTo>
                  <a:lnTo>
                    <a:pt x="436" y="587"/>
                  </a:lnTo>
                  <a:lnTo>
                    <a:pt x="440" y="598"/>
                  </a:lnTo>
                  <a:lnTo>
                    <a:pt x="449" y="603"/>
                  </a:lnTo>
                  <a:lnTo>
                    <a:pt x="456" y="610"/>
                  </a:lnTo>
                  <a:lnTo>
                    <a:pt x="454" y="622"/>
                  </a:lnTo>
                  <a:lnTo>
                    <a:pt x="449" y="632"/>
                  </a:lnTo>
                  <a:lnTo>
                    <a:pt x="446" y="637"/>
                  </a:lnTo>
                  <a:lnTo>
                    <a:pt x="454" y="642"/>
                  </a:lnTo>
                  <a:lnTo>
                    <a:pt x="456" y="649"/>
                  </a:lnTo>
                  <a:lnTo>
                    <a:pt x="454" y="655"/>
                  </a:lnTo>
                  <a:lnTo>
                    <a:pt x="448" y="660"/>
                  </a:lnTo>
                  <a:lnTo>
                    <a:pt x="441" y="663"/>
                  </a:lnTo>
                  <a:lnTo>
                    <a:pt x="433" y="666"/>
                  </a:lnTo>
                  <a:lnTo>
                    <a:pt x="425" y="666"/>
                  </a:lnTo>
                  <a:lnTo>
                    <a:pt x="419" y="663"/>
                  </a:lnTo>
                  <a:lnTo>
                    <a:pt x="409" y="657"/>
                  </a:lnTo>
                  <a:lnTo>
                    <a:pt x="399" y="654"/>
                  </a:lnTo>
                  <a:lnTo>
                    <a:pt x="391" y="653"/>
                  </a:lnTo>
                  <a:lnTo>
                    <a:pt x="387" y="653"/>
                  </a:lnTo>
                  <a:lnTo>
                    <a:pt x="385" y="646"/>
                  </a:lnTo>
                  <a:lnTo>
                    <a:pt x="379" y="634"/>
                  </a:lnTo>
                  <a:lnTo>
                    <a:pt x="372" y="629"/>
                  </a:lnTo>
                  <a:lnTo>
                    <a:pt x="366" y="641"/>
                  </a:lnTo>
                  <a:lnTo>
                    <a:pt x="365" y="653"/>
                  </a:lnTo>
                  <a:lnTo>
                    <a:pt x="365" y="661"/>
                  </a:lnTo>
                  <a:lnTo>
                    <a:pt x="366" y="667"/>
                  </a:lnTo>
                  <a:lnTo>
                    <a:pt x="370" y="671"/>
                  </a:lnTo>
                  <a:lnTo>
                    <a:pt x="374" y="674"/>
                  </a:lnTo>
                  <a:lnTo>
                    <a:pt x="380" y="675"/>
                  </a:lnTo>
                  <a:lnTo>
                    <a:pt x="388" y="675"/>
                  </a:lnTo>
                  <a:lnTo>
                    <a:pt x="396" y="674"/>
                  </a:lnTo>
                  <a:lnTo>
                    <a:pt x="407" y="679"/>
                  </a:lnTo>
                  <a:lnTo>
                    <a:pt x="408" y="694"/>
                  </a:lnTo>
                  <a:lnTo>
                    <a:pt x="409" y="713"/>
                  </a:lnTo>
                  <a:lnTo>
                    <a:pt x="417" y="729"/>
                  </a:lnTo>
                  <a:lnTo>
                    <a:pt x="431" y="729"/>
                  </a:lnTo>
                  <a:lnTo>
                    <a:pt x="440" y="730"/>
                  </a:lnTo>
                  <a:lnTo>
                    <a:pt x="445" y="734"/>
                  </a:lnTo>
                  <a:lnTo>
                    <a:pt x="447" y="738"/>
                  </a:lnTo>
                  <a:lnTo>
                    <a:pt x="448" y="743"/>
                  </a:lnTo>
                  <a:lnTo>
                    <a:pt x="449" y="748"/>
                  </a:lnTo>
                  <a:lnTo>
                    <a:pt x="452" y="754"/>
                  </a:lnTo>
                  <a:lnTo>
                    <a:pt x="456" y="761"/>
                  </a:lnTo>
                  <a:lnTo>
                    <a:pt x="459" y="748"/>
                  </a:lnTo>
                  <a:lnTo>
                    <a:pt x="466" y="740"/>
                  </a:lnTo>
                  <a:lnTo>
                    <a:pt x="471" y="735"/>
                  </a:lnTo>
                  <a:lnTo>
                    <a:pt x="475" y="734"/>
                  </a:lnTo>
                  <a:lnTo>
                    <a:pt x="472" y="731"/>
                  </a:lnTo>
                  <a:lnTo>
                    <a:pt x="467" y="724"/>
                  </a:lnTo>
                  <a:lnTo>
                    <a:pt x="463" y="719"/>
                  </a:lnTo>
                  <a:lnTo>
                    <a:pt x="467" y="716"/>
                  </a:lnTo>
                  <a:lnTo>
                    <a:pt x="470" y="689"/>
                  </a:lnTo>
                  <a:lnTo>
                    <a:pt x="478" y="690"/>
                  </a:lnTo>
                  <a:lnTo>
                    <a:pt x="486" y="706"/>
                  </a:lnTo>
                  <a:lnTo>
                    <a:pt x="486" y="719"/>
                  </a:lnTo>
                  <a:lnTo>
                    <a:pt x="487" y="727"/>
                  </a:lnTo>
                  <a:lnTo>
                    <a:pt x="495" y="737"/>
                  </a:lnTo>
                  <a:lnTo>
                    <a:pt x="504" y="745"/>
                  </a:lnTo>
                  <a:lnTo>
                    <a:pt x="508" y="748"/>
                  </a:lnTo>
                  <a:lnTo>
                    <a:pt x="507" y="752"/>
                  </a:lnTo>
                  <a:lnTo>
                    <a:pt x="507" y="760"/>
                  </a:lnTo>
                  <a:lnTo>
                    <a:pt x="508" y="772"/>
                  </a:lnTo>
                  <a:lnTo>
                    <a:pt x="516" y="782"/>
                  </a:lnTo>
                  <a:lnTo>
                    <a:pt x="524" y="801"/>
                  </a:lnTo>
                  <a:lnTo>
                    <a:pt x="528" y="836"/>
                  </a:lnTo>
                  <a:lnTo>
                    <a:pt x="529" y="874"/>
                  </a:lnTo>
                  <a:lnTo>
                    <a:pt x="531" y="902"/>
                  </a:lnTo>
                  <a:lnTo>
                    <a:pt x="543" y="907"/>
                  </a:lnTo>
                  <a:lnTo>
                    <a:pt x="552" y="918"/>
                  </a:lnTo>
                  <a:lnTo>
                    <a:pt x="559" y="934"/>
                  </a:lnTo>
                  <a:lnTo>
                    <a:pt x="565" y="952"/>
                  </a:lnTo>
                  <a:lnTo>
                    <a:pt x="567" y="971"/>
                  </a:lnTo>
                  <a:lnTo>
                    <a:pt x="568" y="990"/>
                  </a:lnTo>
                  <a:lnTo>
                    <a:pt x="568" y="1008"/>
                  </a:lnTo>
                  <a:lnTo>
                    <a:pt x="566" y="1020"/>
                  </a:lnTo>
                  <a:lnTo>
                    <a:pt x="566" y="1039"/>
                  </a:lnTo>
                  <a:lnTo>
                    <a:pt x="569" y="1051"/>
                  </a:lnTo>
                  <a:lnTo>
                    <a:pt x="570" y="1065"/>
                  </a:lnTo>
                  <a:lnTo>
                    <a:pt x="566" y="1084"/>
                  </a:lnTo>
                  <a:lnTo>
                    <a:pt x="555" y="1095"/>
                  </a:lnTo>
                  <a:lnTo>
                    <a:pt x="552" y="1114"/>
                  </a:lnTo>
                  <a:lnTo>
                    <a:pt x="553" y="1137"/>
                  </a:lnTo>
                  <a:lnTo>
                    <a:pt x="553" y="1164"/>
                  </a:lnTo>
                  <a:lnTo>
                    <a:pt x="548" y="1184"/>
                  </a:lnTo>
                  <a:lnTo>
                    <a:pt x="543" y="1186"/>
                  </a:lnTo>
                  <a:lnTo>
                    <a:pt x="537" y="1178"/>
                  </a:lnTo>
                  <a:lnTo>
                    <a:pt x="538" y="1163"/>
                  </a:lnTo>
                  <a:lnTo>
                    <a:pt x="529" y="1151"/>
                  </a:lnTo>
                  <a:lnTo>
                    <a:pt x="525" y="1137"/>
                  </a:lnTo>
                  <a:lnTo>
                    <a:pt x="525" y="1124"/>
                  </a:lnTo>
                  <a:lnTo>
                    <a:pt x="525" y="1110"/>
                  </a:lnTo>
                  <a:lnTo>
                    <a:pt x="523" y="1104"/>
                  </a:lnTo>
                  <a:lnTo>
                    <a:pt x="519" y="1100"/>
                  </a:lnTo>
                  <a:lnTo>
                    <a:pt x="513" y="1098"/>
                  </a:lnTo>
                  <a:lnTo>
                    <a:pt x="506" y="1095"/>
                  </a:lnTo>
                  <a:lnTo>
                    <a:pt x="498" y="1094"/>
                  </a:lnTo>
                  <a:lnTo>
                    <a:pt x="492" y="1094"/>
                  </a:lnTo>
                  <a:lnTo>
                    <a:pt x="487" y="1093"/>
                  </a:lnTo>
                  <a:lnTo>
                    <a:pt x="486" y="1091"/>
                  </a:lnTo>
                  <a:lnTo>
                    <a:pt x="485" y="1084"/>
                  </a:lnTo>
                  <a:lnTo>
                    <a:pt x="482" y="1074"/>
                  </a:lnTo>
                  <a:lnTo>
                    <a:pt x="476" y="1064"/>
                  </a:lnTo>
                  <a:lnTo>
                    <a:pt x="466" y="1055"/>
                  </a:lnTo>
                  <a:lnTo>
                    <a:pt x="456" y="1045"/>
                  </a:lnTo>
                  <a:lnTo>
                    <a:pt x="452" y="1033"/>
                  </a:lnTo>
                  <a:lnTo>
                    <a:pt x="449" y="1024"/>
                  </a:lnTo>
                  <a:lnTo>
                    <a:pt x="449" y="1020"/>
                  </a:lnTo>
                  <a:lnTo>
                    <a:pt x="446" y="1022"/>
                  </a:lnTo>
                  <a:lnTo>
                    <a:pt x="439" y="1022"/>
                  </a:lnTo>
                  <a:lnTo>
                    <a:pt x="429" y="1020"/>
                  </a:lnTo>
                  <a:lnTo>
                    <a:pt x="417" y="1015"/>
                  </a:lnTo>
                  <a:lnTo>
                    <a:pt x="417" y="996"/>
                  </a:lnTo>
                  <a:lnTo>
                    <a:pt x="413" y="973"/>
                  </a:lnTo>
                  <a:lnTo>
                    <a:pt x="408" y="955"/>
                  </a:lnTo>
                  <a:lnTo>
                    <a:pt x="406" y="947"/>
                  </a:lnTo>
                  <a:lnTo>
                    <a:pt x="386" y="947"/>
                  </a:lnTo>
                  <a:lnTo>
                    <a:pt x="386" y="942"/>
                  </a:lnTo>
                  <a:lnTo>
                    <a:pt x="384" y="932"/>
                  </a:lnTo>
                  <a:lnTo>
                    <a:pt x="378" y="921"/>
                  </a:lnTo>
                  <a:lnTo>
                    <a:pt x="368" y="916"/>
                  </a:lnTo>
                  <a:lnTo>
                    <a:pt x="351" y="912"/>
                  </a:lnTo>
                  <a:lnTo>
                    <a:pt x="341" y="909"/>
                  </a:lnTo>
                  <a:lnTo>
                    <a:pt x="335" y="905"/>
                  </a:lnTo>
                  <a:lnTo>
                    <a:pt x="333" y="902"/>
                  </a:lnTo>
                  <a:lnTo>
                    <a:pt x="333" y="899"/>
                  </a:lnTo>
                  <a:lnTo>
                    <a:pt x="335" y="897"/>
                  </a:lnTo>
                  <a:lnTo>
                    <a:pt x="336" y="895"/>
                  </a:lnTo>
                  <a:lnTo>
                    <a:pt x="338" y="895"/>
                  </a:lnTo>
                  <a:lnTo>
                    <a:pt x="333" y="896"/>
                  </a:lnTo>
                  <a:lnTo>
                    <a:pt x="324" y="898"/>
                  </a:lnTo>
                  <a:lnTo>
                    <a:pt x="313" y="896"/>
                  </a:lnTo>
                  <a:lnTo>
                    <a:pt x="307" y="887"/>
                  </a:lnTo>
                  <a:lnTo>
                    <a:pt x="305" y="866"/>
                  </a:lnTo>
                  <a:lnTo>
                    <a:pt x="298" y="853"/>
                  </a:lnTo>
                  <a:lnTo>
                    <a:pt x="289" y="846"/>
                  </a:lnTo>
                  <a:lnTo>
                    <a:pt x="286" y="845"/>
                  </a:lnTo>
                  <a:lnTo>
                    <a:pt x="247" y="803"/>
                  </a:lnTo>
                  <a:lnTo>
                    <a:pt x="258" y="799"/>
                  </a:lnTo>
                  <a:lnTo>
                    <a:pt x="263" y="792"/>
                  </a:lnTo>
                  <a:lnTo>
                    <a:pt x="262" y="783"/>
                  </a:lnTo>
                  <a:lnTo>
                    <a:pt x="258" y="772"/>
                  </a:lnTo>
                  <a:lnTo>
                    <a:pt x="251" y="759"/>
                  </a:lnTo>
                  <a:lnTo>
                    <a:pt x="245" y="745"/>
                  </a:lnTo>
                  <a:lnTo>
                    <a:pt x="242" y="732"/>
                  </a:lnTo>
                  <a:lnTo>
                    <a:pt x="241" y="719"/>
                  </a:lnTo>
                  <a:lnTo>
                    <a:pt x="229" y="695"/>
                  </a:lnTo>
                  <a:lnTo>
                    <a:pt x="219" y="678"/>
                  </a:lnTo>
                  <a:lnTo>
                    <a:pt x="211" y="668"/>
                  </a:lnTo>
                  <a:lnTo>
                    <a:pt x="205" y="662"/>
                  </a:lnTo>
                  <a:lnTo>
                    <a:pt x="200" y="661"/>
                  </a:lnTo>
                  <a:lnTo>
                    <a:pt x="198" y="661"/>
                  </a:lnTo>
                  <a:lnTo>
                    <a:pt x="196" y="661"/>
                  </a:lnTo>
                  <a:lnTo>
                    <a:pt x="196" y="662"/>
                  </a:lnTo>
                  <a:lnTo>
                    <a:pt x="197" y="667"/>
                  </a:lnTo>
                  <a:lnTo>
                    <a:pt x="200" y="678"/>
                  </a:lnTo>
                  <a:lnTo>
                    <a:pt x="202" y="693"/>
                  </a:lnTo>
                  <a:lnTo>
                    <a:pt x="198" y="707"/>
                  </a:lnTo>
                  <a:lnTo>
                    <a:pt x="192" y="706"/>
                  </a:lnTo>
                  <a:lnTo>
                    <a:pt x="186" y="689"/>
                  </a:lnTo>
                  <a:lnTo>
                    <a:pt x="177" y="671"/>
                  </a:lnTo>
                  <a:lnTo>
                    <a:pt x="167" y="672"/>
                  </a:lnTo>
                  <a:lnTo>
                    <a:pt x="160" y="671"/>
                  </a:lnTo>
                  <a:lnTo>
                    <a:pt x="153" y="682"/>
                  </a:lnTo>
                  <a:lnTo>
                    <a:pt x="150" y="697"/>
                  </a:lnTo>
                  <a:lnTo>
                    <a:pt x="149" y="712"/>
                  </a:lnTo>
                  <a:lnTo>
                    <a:pt x="138" y="714"/>
                  </a:lnTo>
                  <a:lnTo>
                    <a:pt x="136" y="720"/>
                  </a:lnTo>
                  <a:lnTo>
                    <a:pt x="136" y="727"/>
                  </a:lnTo>
                  <a:lnTo>
                    <a:pt x="132" y="731"/>
                  </a:lnTo>
                  <a:lnTo>
                    <a:pt x="129" y="732"/>
                  </a:lnTo>
                  <a:lnTo>
                    <a:pt x="123" y="734"/>
                  </a:lnTo>
                  <a:lnTo>
                    <a:pt x="118" y="735"/>
                  </a:lnTo>
                  <a:lnTo>
                    <a:pt x="111" y="736"/>
                  </a:lnTo>
                  <a:lnTo>
                    <a:pt x="104" y="736"/>
                  </a:lnTo>
                  <a:lnTo>
                    <a:pt x="98" y="737"/>
                  </a:lnTo>
                  <a:lnTo>
                    <a:pt x="94" y="737"/>
                  </a:lnTo>
                  <a:lnTo>
                    <a:pt x="93" y="737"/>
                  </a:lnTo>
                  <a:lnTo>
                    <a:pt x="82" y="730"/>
                  </a:lnTo>
                  <a:lnTo>
                    <a:pt x="74" y="723"/>
                  </a:lnTo>
                  <a:lnTo>
                    <a:pt x="68" y="716"/>
                  </a:lnTo>
                  <a:lnTo>
                    <a:pt x="65" y="709"/>
                  </a:lnTo>
                  <a:lnTo>
                    <a:pt x="62" y="704"/>
                  </a:lnTo>
                  <a:lnTo>
                    <a:pt x="61" y="699"/>
                  </a:lnTo>
                  <a:lnTo>
                    <a:pt x="61" y="695"/>
                  </a:lnTo>
                  <a:lnTo>
                    <a:pt x="61" y="694"/>
                  </a:lnTo>
                  <a:lnTo>
                    <a:pt x="62" y="695"/>
                  </a:lnTo>
                  <a:lnTo>
                    <a:pt x="65" y="697"/>
                  </a:lnTo>
                  <a:lnTo>
                    <a:pt x="67" y="695"/>
                  </a:lnTo>
                  <a:lnTo>
                    <a:pt x="68" y="690"/>
                  </a:lnTo>
                  <a:lnTo>
                    <a:pt x="67" y="686"/>
                  </a:lnTo>
                  <a:lnTo>
                    <a:pt x="65" y="683"/>
                  </a:lnTo>
                  <a:lnTo>
                    <a:pt x="60" y="679"/>
                  </a:lnTo>
                  <a:lnTo>
                    <a:pt x="54" y="676"/>
                  </a:lnTo>
                  <a:lnTo>
                    <a:pt x="48" y="672"/>
                  </a:lnTo>
                  <a:lnTo>
                    <a:pt x="43" y="667"/>
                  </a:lnTo>
                  <a:lnTo>
                    <a:pt x="38" y="660"/>
                  </a:lnTo>
                  <a:lnTo>
                    <a:pt x="33" y="649"/>
                  </a:lnTo>
                  <a:lnTo>
                    <a:pt x="32" y="617"/>
                  </a:lnTo>
                  <a:lnTo>
                    <a:pt x="35" y="595"/>
                  </a:lnTo>
                  <a:lnTo>
                    <a:pt x="39" y="579"/>
                  </a:lnTo>
                  <a:lnTo>
                    <a:pt x="45" y="570"/>
                  </a:lnTo>
                  <a:lnTo>
                    <a:pt x="51" y="564"/>
                  </a:lnTo>
                  <a:lnTo>
                    <a:pt x="58" y="561"/>
                  </a:lnTo>
                  <a:lnTo>
                    <a:pt x="63" y="557"/>
                  </a:lnTo>
                  <a:lnTo>
                    <a:pt x="69" y="553"/>
                  </a:lnTo>
                  <a:lnTo>
                    <a:pt x="73" y="546"/>
                  </a:lnTo>
                  <a:lnTo>
                    <a:pt x="73" y="538"/>
                  </a:lnTo>
                  <a:lnTo>
                    <a:pt x="73" y="530"/>
                  </a:lnTo>
                  <a:lnTo>
                    <a:pt x="73" y="522"/>
                  </a:lnTo>
                  <a:lnTo>
                    <a:pt x="74" y="513"/>
                  </a:lnTo>
                  <a:lnTo>
                    <a:pt x="79" y="507"/>
                  </a:lnTo>
                  <a:lnTo>
                    <a:pt x="90" y="501"/>
                  </a:lnTo>
                  <a:lnTo>
                    <a:pt x="106" y="497"/>
                  </a:lnTo>
                  <a:lnTo>
                    <a:pt x="119" y="493"/>
                  </a:lnTo>
                  <a:lnTo>
                    <a:pt x="130" y="485"/>
                  </a:lnTo>
                  <a:lnTo>
                    <a:pt x="138" y="474"/>
                  </a:lnTo>
                  <a:lnTo>
                    <a:pt x="143" y="463"/>
                  </a:lnTo>
                  <a:lnTo>
                    <a:pt x="145" y="451"/>
                  </a:lnTo>
                  <a:lnTo>
                    <a:pt x="144" y="441"/>
                  </a:lnTo>
                  <a:lnTo>
                    <a:pt x="141" y="433"/>
                  </a:lnTo>
                  <a:lnTo>
                    <a:pt x="132" y="429"/>
                  </a:lnTo>
                  <a:lnTo>
                    <a:pt x="123" y="427"/>
                  </a:lnTo>
                  <a:lnTo>
                    <a:pt x="116" y="425"/>
                  </a:lnTo>
                  <a:lnTo>
                    <a:pt x="111" y="420"/>
                  </a:lnTo>
                  <a:lnTo>
                    <a:pt x="105" y="417"/>
                  </a:lnTo>
                  <a:lnTo>
                    <a:pt x="101" y="413"/>
                  </a:lnTo>
                  <a:lnTo>
                    <a:pt x="99" y="410"/>
                  </a:lnTo>
                  <a:lnTo>
                    <a:pt x="97" y="407"/>
                  </a:lnTo>
                  <a:lnTo>
                    <a:pt x="97" y="406"/>
                  </a:lnTo>
                  <a:lnTo>
                    <a:pt x="94" y="405"/>
                  </a:lnTo>
                  <a:lnTo>
                    <a:pt x="88" y="403"/>
                  </a:lnTo>
                  <a:lnTo>
                    <a:pt x="76" y="402"/>
                  </a:lnTo>
                  <a:lnTo>
                    <a:pt x="63" y="406"/>
                  </a:lnTo>
                  <a:lnTo>
                    <a:pt x="59" y="402"/>
                  </a:lnTo>
                  <a:lnTo>
                    <a:pt x="53" y="399"/>
                  </a:lnTo>
                  <a:lnTo>
                    <a:pt x="47" y="397"/>
                  </a:lnTo>
                  <a:lnTo>
                    <a:pt x="40" y="396"/>
                  </a:lnTo>
                  <a:lnTo>
                    <a:pt x="35" y="396"/>
                  </a:lnTo>
                  <a:lnTo>
                    <a:pt x="29" y="396"/>
                  </a:lnTo>
                  <a:lnTo>
                    <a:pt x="25" y="396"/>
                  </a:lnTo>
                  <a:lnTo>
                    <a:pt x="24" y="396"/>
                  </a:lnTo>
                  <a:lnTo>
                    <a:pt x="20" y="396"/>
                  </a:lnTo>
                  <a:lnTo>
                    <a:pt x="13" y="395"/>
                  </a:lnTo>
                  <a:lnTo>
                    <a:pt x="7" y="389"/>
                  </a:lnTo>
                  <a:lnTo>
                    <a:pt x="12" y="378"/>
                  </a:lnTo>
                  <a:lnTo>
                    <a:pt x="18" y="364"/>
                  </a:lnTo>
                  <a:lnTo>
                    <a:pt x="18" y="353"/>
                  </a:lnTo>
                  <a:lnTo>
                    <a:pt x="15" y="346"/>
                  </a:lnTo>
                  <a:lnTo>
                    <a:pt x="13" y="344"/>
                  </a:lnTo>
                  <a:lnTo>
                    <a:pt x="13" y="342"/>
                  </a:lnTo>
                  <a:lnTo>
                    <a:pt x="10" y="335"/>
                  </a:lnTo>
                  <a:lnTo>
                    <a:pt x="7" y="328"/>
                  </a:lnTo>
                  <a:lnTo>
                    <a:pt x="0" y="323"/>
                  </a:lnTo>
                  <a:lnTo>
                    <a:pt x="4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1" name="Freeform 72"/>
            <p:cNvSpPr>
              <a:spLocks/>
            </p:cNvSpPr>
            <p:nvPr/>
          </p:nvSpPr>
          <p:spPr bwMode="auto">
            <a:xfrm>
              <a:off x="3059" y="2051"/>
              <a:ext cx="380" cy="284"/>
            </a:xfrm>
            <a:custGeom>
              <a:avLst/>
              <a:gdLst>
                <a:gd name="T0" fmla="*/ 71 w 761"/>
                <a:gd name="T1" fmla="*/ 52 h 567"/>
                <a:gd name="T2" fmla="*/ 62 w 761"/>
                <a:gd name="T3" fmla="*/ 51 h 567"/>
                <a:gd name="T4" fmla="*/ 51 w 761"/>
                <a:gd name="T5" fmla="*/ 50 h 567"/>
                <a:gd name="T6" fmla="*/ 48 w 761"/>
                <a:gd name="T7" fmla="*/ 49 h 567"/>
                <a:gd name="T8" fmla="*/ 59 w 761"/>
                <a:gd name="T9" fmla="*/ 40 h 567"/>
                <a:gd name="T10" fmla="*/ 54 w 761"/>
                <a:gd name="T11" fmla="*/ 35 h 567"/>
                <a:gd name="T12" fmla="*/ 43 w 761"/>
                <a:gd name="T13" fmla="*/ 35 h 567"/>
                <a:gd name="T14" fmla="*/ 27 w 761"/>
                <a:gd name="T15" fmla="*/ 33 h 567"/>
                <a:gd name="T16" fmla="*/ 16 w 761"/>
                <a:gd name="T17" fmla="*/ 33 h 567"/>
                <a:gd name="T18" fmla="*/ 10 w 761"/>
                <a:gd name="T19" fmla="*/ 34 h 567"/>
                <a:gd name="T20" fmla="*/ 0 w 761"/>
                <a:gd name="T21" fmla="*/ 42 h 567"/>
                <a:gd name="T22" fmla="*/ 5 w 761"/>
                <a:gd name="T23" fmla="*/ 58 h 567"/>
                <a:gd name="T24" fmla="*/ 9 w 761"/>
                <a:gd name="T25" fmla="*/ 70 h 567"/>
                <a:gd name="T26" fmla="*/ 12 w 761"/>
                <a:gd name="T27" fmla="*/ 75 h 567"/>
                <a:gd name="T28" fmla="*/ 17 w 761"/>
                <a:gd name="T29" fmla="*/ 75 h 567"/>
                <a:gd name="T30" fmla="*/ 19 w 761"/>
                <a:gd name="T31" fmla="*/ 91 h 567"/>
                <a:gd name="T32" fmla="*/ 20 w 761"/>
                <a:gd name="T33" fmla="*/ 106 h 567"/>
                <a:gd name="T34" fmla="*/ 24 w 761"/>
                <a:gd name="T35" fmla="*/ 113 h 567"/>
                <a:gd name="T36" fmla="*/ 29 w 761"/>
                <a:gd name="T37" fmla="*/ 115 h 567"/>
                <a:gd name="T38" fmla="*/ 37 w 761"/>
                <a:gd name="T39" fmla="*/ 126 h 567"/>
                <a:gd name="T40" fmla="*/ 44 w 761"/>
                <a:gd name="T41" fmla="*/ 116 h 567"/>
                <a:gd name="T42" fmla="*/ 49 w 761"/>
                <a:gd name="T43" fmla="*/ 113 h 567"/>
                <a:gd name="T44" fmla="*/ 55 w 761"/>
                <a:gd name="T45" fmla="*/ 125 h 567"/>
                <a:gd name="T46" fmla="*/ 48 w 761"/>
                <a:gd name="T47" fmla="*/ 133 h 567"/>
                <a:gd name="T48" fmla="*/ 54 w 761"/>
                <a:gd name="T49" fmla="*/ 142 h 567"/>
                <a:gd name="T50" fmla="*/ 60 w 761"/>
                <a:gd name="T51" fmla="*/ 138 h 567"/>
                <a:gd name="T52" fmla="*/ 58 w 761"/>
                <a:gd name="T53" fmla="*/ 135 h 567"/>
                <a:gd name="T54" fmla="*/ 72 w 761"/>
                <a:gd name="T55" fmla="*/ 132 h 567"/>
                <a:gd name="T56" fmla="*/ 78 w 761"/>
                <a:gd name="T57" fmla="*/ 115 h 567"/>
                <a:gd name="T58" fmla="*/ 72 w 761"/>
                <a:gd name="T59" fmla="*/ 112 h 567"/>
                <a:gd name="T60" fmla="*/ 61 w 761"/>
                <a:gd name="T61" fmla="*/ 107 h 567"/>
                <a:gd name="T62" fmla="*/ 58 w 761"/>
                <a:gd name="T63" fmla="*/ 100 h 567"/>
                <a:gd name="T64" fmla="*/ 51 w 761"/>
                <a:gd name="T65" fmla="*/ 97 h 567"/>
                <a:gd name="T66" fmla="*/ 43 w 761"/>
                <a:gd name="T67" fmla="*/ 84 h 567"/>
                <a:gd name="T68" fmla="*/ 46 w 761"/>
                <a:gd name="T69" fmla="*/ 72 h 567"/>
                <a:gd name="T70" fmla="*/ 41 w 761"/>
                <a:gd name="T71" fmla="*/ 69 h 567"/>
                <a:gd name="T72" fmla="*/ 35 w 761"/>
                <a:gd name="T73" fmla="*/ 65 h 567"/>
                <a:gd name="T74" fmla="*/ 41 w 761"/>
                <a:gd name="T75" fmla="*/ 65 h 567"/>
                <a:gd name="T76" fmla="*/ 48 w 761"/>
                <a:gd name="T77" fmla="*/ 64 h 567"/>
                <a:gd name="T78" fmla="*/ 51 w 761"/>
                <a:gd name="T79" fmla="*/ 70 h 567"/>
                <a:gd name="T80" fmla="*/ 56 w 761"/>
                <a:gd name="T81" fmla="*/ 86 h 567"/>
                <a:gd name="T82" fmla="*/ 65 w 761"/>
                <a:gd name="T83" fmla="*/ 90 h 567"/>
                <a:gd name="T84" fmla="*/ 77 w 761"/>
                <a:gd name="T85" fmla="*/ 87 h 567"/>
                <a:gd name="T86" fmla="*/ 82 w 761"/>
                <a:gd name="T87" fmla="*/ 82 h 567"/>
                <a:gd name="T88" fmla="*/ 84 w 761"/>
                <a:gd name="T89" fmla="*/ 72 h 567"/>
                <a:gd name="T90" fmla="*/ 91 w 761"/>
                <a:gd name="T91" fmla="*/ 84 h 567"/>
                <a:gd name="T92" fmla="*/ 84 w 761"/>
                <a:gd name="T93" fmla="*/ 95 h 567"/>
                <a:gd name="T94" fmla="*/ 84 w 761"/>
                <a:gd name="T95" fmla="*/ 103 h 567"/>
                <a:gd name="T96" fmla="*/ 91 w 761"/>
                <a:gd name="T97" fmla="*/ 119 h 567"/>
                <a:gd name="T98" fmla="*/ 190 w 761"/>
                <a:gd name="T99" fmla="*/ 51 h 567"/>
                <a:gd name="T100" fmla="*/ 171 w 761"/>
                <a:gd name="T101" fmla="*/ 34 h 567"/>
                <a:gd name="T102" fmla="*/ 151 w 761"/>
                <a:gd name="T103" fmla="*/ 18 h 567"/>
                <a:gd name="T104" fmla="*/ 130 w 761"/>
                <a:gd name="T105" fmla="*/ 3 h 5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1"/>
                <a:gd name="T160" fmla="*/ 0 h 567"/>
                <a:gd name="T161" fmla="*/ 761 w 761"/>
                <a:gd name="T162" fmla="*/ 567 h 56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1" h="567">
                  <a:moveTo>
                    <a:pt x="282" y="175"/>
                  </a:moveTo>
                  <a:lnTo>
                    <a:pt x="291" y="186"/>
                  </a:lnTo>
                  <a:lnTo>
                    <a:pt x="294" y="195"/>
                  </a:lnTo>
                  <a:lnTo>
                    <a:pt x="292" y="201"/>
                  </a:lnTo>
                  <a:lnTo>
                    <a:pt x="285" y="205"/>
                  </a:lnTo>
                  <a:lnTo>
                    <a:pt x="276" y="208"/>
                  </a:lnTo>
                  <a:lnTo>
                    <a:pt x="267" y="208"/>
                  </a:lnTo>
                  <a:lnTo>
                    <a:pt x="259" y="206"/>
                  </a:lnTo>
                  <a:lnTo>
                    <a:pt x="253" y="204"/>
                  </a:lnTo>
                  <a:lnTo>
                    <a:pt x="248" y="201"/>
                  </a:lnTo>
                  <a:lnTo>
                    <a:pt x="240" y="198"/>
                  </a:lnTo>
                  <a:lnTo>
                    <a:pt x="232" y="197"/>
                  </a:lnTo>
                  <a:lnTo>
                    <a:pt x="223" y="196"/>
                  </a:lnTo>
                  <a:lnTo>
                    <a:pt x="214" y="197"/>
                  </a:lnTo>
                  <a:lnTo>
                    <a:pt x="204" y="198"/>
                  </a:lnTo>
                  <a:lnTo>
                    <a:pt x="197" y="200"/>
                  </a:lnTo>
                  <a:lnTo>
                    <a:pt x="192" y="203"/>
                  </a:lnTo>
                  <a:lnTo>
                    <a:pt x="186" y="205"/>
                  </a:lnTo>
                  <a:lnTo>
                    <a:pt x="187" y="200"/>
                  </a:lnTo>
                  <a:lnTo>
                    <a:pt x="193" y="193"/>
                  </a:lnTo>
                  <a:lnTo>
                    <a:pt x="203" y="189"/>
                  </a:lnTo>
                  <a:lnTo>
                    <a:pt x="211" y="185"/>
                  </a:lnTo>
                  <a:lnTo>
                    <a:pt x="215" y="176"/>
                  </a:lnTo>
                  <a:lnTo>
                    <a:pt x="222" y="166"/>
                  </a:lnTo>
                  <a:lnTo>
                    <a:pt x="237" y="158"/>
                  </a:lnTo>
                  <a:lnTo>
                    <a:pt x="244" y="155"/>
                  </a:lnTo>
                  <a:lnTo>
                    <a:pt x="242" y="150"/>
                  </a:lnTo>
                  <a:lnTo>
                    <a:pt x="237" y="145"/>
                  </a:lnTo>
                  <a:lnTo>
                    <a:pt x="227" y="141"/>
                  </a:lnTo>
                  <a:lnTo>
                    <a:pt x="216" y="138"/>
                  </a:lnTo>
                  <a:lnTo>
                    <a:pt x="204" y="136"/>
                  </a:lnTo>
                  <a:lnTo>
                    <a:pt x="194" y="135"/>
                  </a:lnTo>
                  <a:lnTo>
                    <a:pt x="188" y="137"/>
                  </a:lnTo>
                  <a:lnTo>
                    <a:pt x="182" y="138"/>
                  </a:lnTo>
                  <a:lnTo>
                    <a:pt x="174" y="138"/>
                  </a:lnTo>
                  <a:lnTo>
                    <a:pt x="164" y="136"/>
                  </a:lnTo>
                  <a:lnTo>
                    <a:pt x="152" y="134"/>
                  </a:lnTo>
                  <a:lnTo>
                    <a:pt x="139" y="133"/>
                  </a:lnTo>
                  <a:lnTo>
                    <a:pt x="124" y="132"/>
                  </a:lnTo>
                  <a:lnTo>
                    <a:pt x="109" y="132"/>
                  </a:lnTo>
                  <a:lnTo>
                    <a:pt x="94" y="134"/>
                  </a:lnTo>
                  <a:lnTo>
                    <a:pt x="88" y="125"/>
                  </a:lnTo>
                  <a:lnTo>
                    <a:pt x="83" y="125"/>
                  </a:lnTo>
                  <a:lnTo>
                    <a:pt x="74" y="126"/>
                  </a:lnTo>
                  <a:lnTo>
                    <a:pt x="66" y="129"/>
                  </a:lnTo>
                  <a:lnTo>
                    <a:pt x="63" y="134"/>
                  </a:lnTo>
                  <a:lnTo>
                    <a:pt x="61" y="136"/>
                  </a:lnTo>
                  <a:lnTo>
                    <a:pt x="57" y="136"/>
                  </a:lnTo>
                  <a:lnTo>
                    <a:pt x="50" y="136"/>
                  </a:lnTo>
                  <a:lnTo>
                    <a:pt x="41" y="136"/>
                  </a:lnTo>
                  <a:lnTo>
                    <a:pt x="32" y="137"/>
                  </a:lnTo>
                  <a:lnTo>
                    <a:pt x="21" y="138"/>
                  </a:lnTo>
                  <a:lnTo>
                    <a:pt x="12" y="143"/>
                  </a:lnTo>
                  <a:lnTo>
                    <a:pt x="5" y="149"/>
                  </a:lnTo>
                  <a:lnTo>
                    <a:pt x="0" y="166"/>
                  </a:lnTo>
                  <a:lnTo>
                    <a:pt x="5" y="185"/>
                  </a:lnTo>
                  <a:lnTo>
                    <a:pt x="10" y="203"/>
                  </a:lnTo>
                  <a:lnTo>
                    <a:pt x="5" y="218"/>
                  </a:lnTo>
                  <a:lnTo>
                    <a:pt x="13" y="223"/>
                  </a:lnTo>
                  <a:lnTo>
                    <a:pt x="20" y="229"/>
                  </a:lnTo>
                  <a:lnTo>
                    <a:pt x="26" y="239"/>
                  </a:lnTo>
                  <a:lnTo>
                    <a:pt x="30" y="248"/>
                  </a:lnTo>
                  <a:lnTo>
                    <a:pt x="34" y="257"/>
                  </a:lnTo>
                  <a:lnTo>
                    <a:pt x="35" y="268"/>
                  </a:lnTo>
                  <a:lnTo>
                    <a:pt x="36" y="277"/>
                  </a:lnTo>
                  <a:lnTo>
                    <a:pt x="35" y="284"/>
                  </a:lnTo>
                  <a:lnTo>
                    <a:pt x="35" y="289"/>
                  </a:lnTo>
                  <a:lnTo>
                    <a:pt x="38" y="294"/>
                  </a:lnTo>
                  <a:lnTo>
                    <a:pt x="43" y="296"/>
                  </a:lnTo>
                  <a:lnTo>
                    <a:pt x="50" y="297"/>
                  </a:lnTo>
                  <a:lnTo>
                    <a:pt x="56" y="299"/>
                  </a:lnTo>
                  <a:lnTo>
                    <a:pt x="61" y="299"/>
                  </a:lnTo>
                  <a:lnTo>
                    <a:pt x="66" y="299"/>
                  </a:lnTo>
                  <a:lnTo>
                    <a:pt x="67" y="299"/>
                  </a:lnTo>
                  <a:lnTo>
                    <a:pt x="70" y="300"/>
                  </a:lnTo>
                  <a:lnTo>
                    <a:pt x="73" y="306"/>
                  </a:lnTo>
                  <a:lnTo>
                    <a:pt x="73" y="316"/>
                  </a:lnTo>
                  <a:lnTo>
                    <a:pt x="65" y="334"/>
                  </a:lnTo>
                  <a:lnTo>
                    <a:pt x="75" y="345"/>
                  </a:lnTo>
                  <a:lnTo>
                    <a:pt x="78" y="361"/>
                  </a:lnTo>
                  <a:lnTo>
                    <a:pt x="76" y="379"/>
                  </a:lnTo>
                  <a:lnTo>
                    <a:pt x="72" y="392"/>
                  </a:lnTo>
                  <a:lnTo>
                    <a:pt x="72" y="401"/>
                  </a:lnTo>
                  <a:lnTo>
                    <a:pt x="78" y="413"/>
                  </a:lnTo>
                  <a:lnTo>
                    <a:pt x="83" y="424"/>
                  </a:lnTo>
                  <a:lnTo>
                    <a:pt x="83" y="437"/>
                  </a:lnTo>
                  <a:lnTo>
                    <a:pt x="83" y="443"/>
                  </a:lnTo>
                  <a:lnTo>
                    <a:pt x="86" y="446"/>
                  </a:lnTo>
                  <a:lnTo>
                    <a:pt x="90" y="450"/>
                  </a:lnTo>
                  <a:lnTo>
                    <a:pt x="96" y="451"/>
                  </a:lnTo>
                  <a:lnTo>
                    <a:pt x="102" y="452"/>
                  </a:lnTo>
                  <a:lnTo>
                    <a:pt x="108" y="453"/>
                  </a:lnTo>
                  <a:lnTo>
                    <a:pt x="112" y="453"/>
                  </a:lnTo>
                  <a:lnTo>
                    <a:pt x="113" y="453"/>
                  </a:lnTo>
                  <a:lnTo>
                    <a:pt x="116" y="459"/>
                  </a:lnTo>
                  <a:lnTo>
                    <a:pt x="123" y="474"/>
                  </a:lnTo>
                  <a:lnTo>
                    <a:pt x="131" y="490"/>
                  </a:lnTo>
                  <a:lnTo>
                    <a:pt x="140" y="503"/>
                  </a:lnTo>
                  <a:lnTo>
                    <a:pt x="146" y="505"/>
                  </a:lnTo>
                  <a:lnTo>
                    <a:pt x="151" y="504"/>
                  </a:lnTo>
                  <a:lnTo>
                    <a:pt x="158" y="500"/>
                  </a:lnTo>
                  <a:lnTo>
                    <a:pt x="165" y="493"/>
                  </a:lnTo>
                  <a:lnTo>
                    <a:pt x="171" y="485"/>
                  </a:lnTo>
                  <a:lnTo>
                    <a:pt x="174" y="474"/>
                  </a:lnTo>
                  <a:lnTo>
                    <a:pt x="177" y="461"/>
                  </a:lnTo>
                  <a:lnTo>
                    <a:pt x="177" y="446"/>
                  </a:lnTo>
                  <a:lnTo>
                    <a:pt x="179" y="441"/>
                  </a:lnTo>
                  <a:lnTo>
                    <a:pt x="187" y="443"/>
                  </a:lnTo>
                  <a:lnTo>
                    <a:pt x="195" y="448"/>
                  </a:lnTo>
                  <a:lnTo>
                    <a:pt x="199" y="451"/>
                  </a:lnTo>
                  <a:lnTo>
                    <a:pt x="203" y="454"/>
                  </a:lnTo>
                  <a:lnTo>
                    <a:pt x="212" y="463"/>
                  </a:lnTo>
                  <a:lnTo>
                    <a:pt x="222" y="476"/>
                  </a:lnTo>
                  <a:lnTo>
                    <a:pt x="224" y="488"/>
                  </a:lnTo>
                  <a:lnTo>
                    <a:pt x="222" y="498"/>
                  </a:lnTo>
                  <a:lnTo>
                    <a:pt x="217" y="506"/>
                  </a:lnTo>
                  <a:lnTo>
                    <a:pt x="209" y="509"/>
                  </a:lnTo>
                  <a:lnTo>
                    <a:pt x="197" y="506"/>
                  </a:lnTo>
                  <a:lnTo>
                    <a:pt x="195" y="517"/>
                  </a:lnTo>
                  <a:lnTo>
                    <a:pt x="194" y="529"/>
                  </a:lnTo>
                  <a:lnTo>
                    <a:pt x="195" y="539"/>
                  </a:lnTo>
                  <a:lnTo>
                    <a:pt x="197" y="550"/>
                  </a:lnTo>
                  <a:lnTo>
                    <a:pt x="201" y="558"/>
                  </a:lnTo>
                  <a:lnTo>
                    <a:pt x="208" y="564"/>
                  </a:lnTo>
                  <a:lnTo>
                    <a:pt x="216" y="567"/>
                  </a:lnTo>
                  <a:lnTo>
                    <a:pt x="227" y="566"/>
                  </a:lnTo>
                  <a:lnTo>
                    <a:pt x="229" y="557"/>
                  </a:lnTo>
                  <a:lnTo>
                    <a:pt x="234" y="553"/>
                  </a:lnTo>
                  <a:lnTo>
                    <a:pt x="239" y="552"/>
                  </a:lnTo>
                  <a:lnTo>
                    <a:pt x="241" y="552"/>
                  </a:lnTo>
                  <a:lnTo>
                    <a:pt x="240" y="551"/>
                  </a:lnTo>
                  <a:lnTo>
                    <a:pt x="238" y="549"/>
                  </a:lnTo>
                  <a:lnTo>
                    <a:pt x="235" y="545"/>
                  </a:lnTo>
                  <a:lnTo>
                    <a:pt x="234" y="542"/>
                  </a:lnTo>
                  <a:lnTo>
                    <a:pt x="235" y="539"/>
                  </a:lnTo>
                  <a:lnTo>
                    <a:pt x="241" y="537"/>
                  </a:lnTo>
                  <a:lnTo>
                    <a:pt x="252" y="538"/>
                  </a:lnTo>
                  <a:lnTo>
                    <a:pt x="269" y="542"/>
                  </a:lnTo>
                  <a:lnTo>
                    <a:pt x="284" y="541"/>
                  </a:lnTo>
                  <a:lnTo>
                    <a:pt x="288" y="528"/>
                  </a:lnTo>
                  <a:lnTo>
                    <a:pt x="291" y="508"/>
                  </a:lnTo>
                  <a:lnTo>
                    <a:pt x="298" y="485"/>
                  </a:lnTo>
                  <a:lnTo>
                    <a:pt x="303" y="475"/>
                  </a:lnTo>
                  <a:lnTo>
                    <a:pt x="309" y="467"/>
                  </a:lnTo>
                  <a:lnTo>
                    <a:pt x="313" y="460"/>
                  </a:lnTo>
                  <a:lnTo>
                    <a:pt x="314" y="454"/>
                  </a:lnTo>
                  <a:lnTo>
                    <a:pt x="313" y="451"/>
                  </a:lnTo>
                  <a:lnTo>
                    <a:pt x="308" y="448"/>
                  </a:lnTo>
                  <a:lnTo>
                    <a:pt x="300" y="447"/>
                  </a:lnTo>
                  <a:lnTo>
                    <a:pt x="288" y="447"/>
                  </a:lnTo>
                  <a:lnTo>
                    <a:pt x="276" y="446"/>
                  </a:lnTo>
                  <a:lnTo>
                    <a:pt x="265" y="444"/>
                  </a:lnTo>
                  <a:lnTo>
                    <a:pt x="257" y="438"/>
                  </a:lnTo>
                  <a:lnTo>
                    <a:pt x="252" y="432"/>
                  </a:lnTo>
                  <a:lnTo>
                    <a:pt x="246" y="426"/>
                  </a:lnTo>
                  <a:lnTo>
                    <a:pt x="242" y="421"/>
                  </a:lnTo>
                  <a:lnTo>
                    <a:pt x="240" y="415"/>
                  </a:lnTo>
                  <a:lnTo>
                    <a:pt x="239" y="410"/>
                  </a:lnTo>
                  <a:lnTo>
                    <a:pt x="237" y="402"/>
                  </a:lnTo>
                  <a:lnTo>
                    <a:pt x="234" y="400"/>
                  </a:lnTo>
                  <a:lnTo>
                    <a:pt x="232" y="401"/>
                  </a:lnTo>
                  <a:lnTo>
                    <a:pt x="229" y="402"/>
                  </a:lnTo>
                  <a:lnTo>
                    <a:pt x="224" y="402"/>
                  </a:lnTo>
                  <a:lnTo>
                    <a:pt x="216" y="398"/>
                  </a:lnTo>
                  <a:lnTo>
                    <a:pt x="207" y="387"/>
                  </a:lnTo>
                  <a:lnTo>
                    <a:pt x="193" y="369"/>
                  </a:lnTo>
                  <a:lnTo>
                    <a:pt x="187" y="357"/>
                  </a:lnTo>
                  <a:lnTo>
                    <a:pt x="188" y="352"/>
                  </a:lnTo>
                  <a:lnTo>
                    <a:pt x="186" y="346"/>
                  </a:lnTo>
                  <a:lnTo>
                    <a:pt x="173" y="334"/>
                  </a:lnTo>
                  <a:lnTo>
                    <a:pt x="170" y="323"/>
                  </a:lnTo>
                  <a:lnTo>
                    <a:pt x="176" y="308"/>
                  </a:lnTo>
                  <a:lnTo>
                    <a:pt x="184" y="295"/>
                  </a:lnTo>
                  <a:lnTo>
                    <a:pt x="188" y="289"/>
                  </a:lnTo>
                  <a:lnTo>
                    <a:pt x="187" y="288"/>
                  </a:lnTo>
                  <a:lnTo>
                    <a:pt x="186" y="286"/>
                  </a:lnTo>
                  <a:lnTo>
                    <a:pt x="182" y="282"/>
                  </a:lnTo>
                  <a:lnTo>
                    <a:pt x="178" y="279"/>
                  </a:lnTo>
                  <a:lnTo>
                    <a:pt x="171" y="277"/>
                  </a:lnTo>
                  <a:lnTo>
                    <a:pt x="164" y="274"/>
                  </a:lnTo>
                  <a:lnTo>
                    <a:pt x="156" y="276"/>
                  </a:lnTo>
                  <a:lnTo>
                    <a:pt x="147" y="278"/>
                  </a:lnTo>
                  <a:lnTo>
                    <a:pt x="134" y="279"/>
                  </a:lnTo>
                  <a:lnTo>
                    <a:pt x="134" y="270"/>
                  </a:lnTo>
                  <a:lnTo>
                    <a:pt x="140" y="258"/>
                  </a:lnTo>
                  <a:lnTo>
                    <a:pt x="147" y="254"/>
                  </a:lnTo>
                  <a:lnTo>
                    <a:pt x="149" y="255"/>
                  </a:lnTo>
                  <a:lnTo>
                    <a:pt x="154" y="255"/>
                  </a:lnTo>
                  <a:lnTo>
                    <a:pt x="158" y="256"/>
                  </a:lnTo>
                  <a:lnTo>
                    <a:pt x="164" y="257"/>
                  </a:lnTo>
                  <a:lnTo>
                    <a:pt x="169" y="257"/>
                  </a:lnTo>
                  <a:lnTo>
                    <a:pt x="174" y="257"/>
                  </a:lnTo>
                  <a:lnTo>
                    <a:pt x="179" y="256"/>
                  </a:lnTo>
                  <a:lnTo>
                    <a:pt x="184" y="254"/>
                  </a:lnTo>
                  <a:lnTo>
                    <a:pt x="192" y="253"/>
                  </a:lnTo>
                  <a:lnTo>
                    <a:pt x="199" y="258"/>
                  </a:lnTo>
                  <a:lnTo>
                    <a:pt x="204" y="264"/>
                  </a:lnTo>
                  <a:lnTo>
                    <a:pt x="207" y="268"/>
                  </a:lnTo>
                  <a:lnTo>
                    <a:pt x="207" y="271"/>
                  </a:lnTo>
                  <a:lnTo>
                    <a:pt x="206" y="280"/>
                  </a:lnTo>
                  <a:lnTo>
                    <a:pt x="206" y="293"/>
                  </a:lnTo>
                  <a:lnTo>
                    <a:pt x="208" y="308"/>
                  </a:lnTo>
                  <a:lnTo>
                    <a:pt x="211" y="322"/>
                  </a:lnTo>
                  <a:lnTo>
                    <a:pt x="217" y="333"/>
                  </a:lnTo>
                  <a:lnTo>
                    <a:pt x="227" y="341"/>
                  </a:lnTo>
                  <a:lnTo>
                    <a:pt x="241" y="341"/>
                  </a:lnTo>
                  <a:lnTo>
                    <a:pt x="248" y="342"/>
                  </a:lnTo>
                  <a:lnTo>
                    <a:pt x="254" y="346"/>
                  </a:lnTo>
                  <a:lnTo>
                    <a:pt x="259" y="352"/>
                  </a:lnTo>
                  <a:lnTo>
                    <a:pt x="263" y="359"/>
                  </a:lnTo>
                  <a:lnTo>
                    <a:pt x="268" y="362"/>
                  </a:lnTo>
                  <a:lnTo>
                    <a:pt x="275" y="363"/>
                  </a:lnTo>
                  <a:lnTo>
                    <a:pt x="283" y="360"/>
                  </a:lnTo>
                  <a:lnTo>
                    <a:pt x="293" y="348"/>
                  </a:lnTo>
                  <a:lnTo>
                    <a:pt x="308" y="348"/>
                  </a:lnTo>
                  <a:lnTo>
                    <a:pt x="309" y="345"/>
                  </a:lnTo>
                  <a:lnTo>
                    <a:pt x="313" y="338"/>
                  </a:lnTo>
                  <a:lnTo>
                    <a:pt x="318" y="331"/>
                  </a:lnTo>
                  <a:lnTo>
                    <a:pt x="325" y="330"/>
                  </a:lnTo>
                  <a:lnTo>
                    <a:pt x="331" y="326"/>
                  </a:lnTo>
                  <a:lnTo>
                    <a:pt x="333" y="315"/>
                  </a:lnTo>
                  <a:lnTo>
                    <a:pt x="332" y="300"/>
                  </a:lnTo>
                  <a:lnTo>
                    <a:pt x="330" y="289"/>
                  </a:lnTo>
                  <a:lnTo>
                    <a:pt x="331" y="287"/>
                  </a:lnTo>
                  <a:lnTo>
                    <a:pt x="336" y="287"/>
                  </a:lnTo>
                  <a:lnTo>
                    <a:pt x="343" y="289"/>
                  </a:lnTo>
                  <a:lnTo>
                    <a:pt x="351" y="295"/>
                  </a:lnTo>
                  <a:lnTo>
                    <a:pt x="359" y="304"/>
                  </a:lnTo>
                  <a:lnTo>
                    <a:pt x="363" y="317"/>
                  </a:lnTo>
                  <a:lnTo>
                    <a:pt x="365" y="334"/>
                  </a:lnTo>
                  <a:lnTo>
                    <a:pt x="360" y="356"/>
                  </a:lnTo>
                  <a:lnTo>
                    <a:pt x="355" y="364"/>
                  </a:lnTo>
                  <a:lnTo>
                    <a:pt x="350" y="371"/>
                  </a:lnTo>
                  <a:lnTo>
                    <a:pt x="343" y="375"/>
                  </a:lnTo>
                  <a:lnTo>
                    <a:pt x="336" y="378"/>
                  </a:lnTo>
                  <a:lnTo>
                    <a:pt x="329" y="379"/>
                  </a:lnTo>
                  <a:lnTo>
                    <a:pt x="323" y="379"/>
                  </a:lnTo>
                  <a:lnTo>
                    <a:pt x="318" y="379"/>
                  </a:lnTo>
                  <a:lnTo>
                    <a:pt x="317" y="379"/>
                  </a:lnTo>
                  <a:lnTo>
                    <a:pt x="336" y="412"/>
                  </a:lnTo>
                  <a:lnTo>
                    <a:pt x="343" y="428"/>
                  </a:lnTo>
                  <a:lnTo>
                    <a:pt x="348" y="440"/>
                  </a:lnTo>
                  <a:lnTo>
                    <a:pt x="355" y="452"/>
                  </a:lnTo>
                  <a:lnTo>
                    <a:pt x="361" y="463"/>
                  </a:lnTo>
                  <a:lnTo>
                    <a:pt x="366" y="475"/>
                  </a:lnTo>
                  <a:lnTo>
                    <a:pt x="369" y="488"/>
                  </a:lnTo>
                  <a:lnTo>
                    <a:pt x="370" y="503"/>
                  </a:lnTo>
                  <a:lnTo>
                    <a:pt x="368" y="522"/>
                  </a:lnTo>
                  <a:lnTo>
                    <a:pt x="716" y="524"/>
                  </a:lnTo>
                  <a:lnTo>
                    <a:pt x="761" y="201"/>
                  </a:lnTo>
                  <a:lnTo>
                    <a:pt x="746" y="187"/>
                  </a:lnTo>
                  <a:lnTo>
                    <a:pt x="731" y="173"/>
                  </a:lnTo>
                  <a:lnTo>
                    <a:pt x="716" y="159"/>
                  </a:lnTo>
                  <a:lnTo>
                    <a:pt x="700" y="147"/>
                  </a:lnTo>
                  <a:lnTo>
                    <a:pt x="685" y="133"/>
                  </a:lnTo>
                  <a:lnTo>
                    <a:pt x="669" y="120"/>
                  </a:lnTo>
                  <a:lnTo>
                    <a:pt x="653" y="107"/>
                  </a:lnTo>
                  <a:lnTo>
                    <a:pt x="636" y="95"/>
                  </a:lnTo>
                  <a:lnTo>
                    <a:pt x="620" y="82"/>
                  </a:lnTo>
                  <a:lnTo>
                    <a:pt x="604" y="69"/>
                  </a:lnTo>
                  <a:lnTo>
                    <a:pt x="588" y="58"/>
                  </a:lnTo>
                  <a:lnTo>
                    <a:pt x="571" y="46"/>
                  </a:lnTo>
                  <a:lnTo>
                    <a:pt x="554" y="34"/>
                  </a:lnTo>
                  <a:lnTo>
                    <a:pt x="537" y="22"/>
                  </a:lnTo>
                  <a:lnTo>
                    <a:pt x="520" y="12"/>
                  </a:lnTo>
                  <a:lnTo>
                    <a:pt x="503" y="0"/>
                  </a:lnTo>
                  <a:lnTo>
                    <a:pt x="282" y="17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2" name="Freeform 73"/>
            <p:cNvSpPr>
              <a:spLocks/>
            </p:cNvSpPr>
            <p:nvPr/>
          </p:nvSpPr>
          <p:spPr bwMode="auto">
            <a:xfrm>
              <a:off x="3078" y="2312"/>
              <a:ext cx="360" cy="331"/>
            </a:xfrm>
            <a:custGeom>
              <a:avLst/>
              <a:gdLst>
                <a:gd name="T0" fmla="*/ 170 w 720"/>
                <a:gd name="T1" fmla="*/ 17 h 662"/>
                <a:gd name="T2" fmla="*/ 161 w 720"/>
                <a:gd name="T3" fmla="*/ 23 h 662"/>
                <a:gd name="T4" fmla="*/ 160 w 720"/>
                <a:gd name="T5" fmla="*/ 35 h 662"/>
                <a:gd name="T6" fmla="*/ 168 w 720"/>
                <a:gd name="T7" fmla="*/ 51 h 662"/>
                <a:gd name="T8" fmla="*/ 168 w 720"/>
                <a:gd name="T9" fmla="*/ 59 h 662"/>
                <a:gd name="T10" fmla="*/ 175 w 720"/>
                <a:gd name="T11" fmla="*/ 72 h 662"/>
                <a:gd name="T12" fmla="*/ 167 w 720"/>
                <a:gd name="T13" fmla="*/ 76 h 662"/>
                <a:gd name="T14" fmla="*/ 171 w 720"/>
                <a:gd name="T15" fmla="*/ 93 h 662"/>
                <a:gd name="T16" fmla="*/ 180 w 720"/>
                <a:gd name="T17" fmla="*/ 98 h 662"/>
                <a:gd name="T18" fmla="*/ 179 w 720"/>
                <a:gd name="T19" fmla="*/ 109 h 662"/>
                <a:gd name="T20" fmla="*/ 173 w 720"/>
                <a:gd name="T21" fmla="*/ 108 h 662"/>
                <a:gd name="T22" fmla="*/ 161 w 720"/>
                <a:gd name="T23" fmla="*/ 104 h 662"/>
                <a:gd name="T24" fmla="*/ 153 w 720"/>
                <a:gd name="T25" fmla="*/ 98 h 662"/>
                <a:gd name="T26" fmla="*/ 149 w 720"/>
                <a:gd name="T27" fmla="*/ 86 h 662"/>
                <a:gd name="T28" fmla="*/ 135 w 720"/>
                <a:gd name="T29" fmla="*/ 82 h 662"/>
                <a:gd name="T30" fmla="*/ 124 w 720"/>
                <a:gd name="T31" fmla="*/ 81 h 662"/>
                <a:gd name="T32" fmla="*/ 104 w 720"/>
                <a:gd name="T33" fmla="*/ 68 h 662"/>
                <a:gd name="T34" fmla="*/ 113 w 720"/>
                <a:gd name="T35" fmla="*/ 83 h 662"/>
                <a:gd name="T36" fmla="*/ 123 w 720"/>
                <a:gd name="T37" fmla="*/ 87 h 662"/>
                <a:gd name="T38" fmla="*/ 125 w 720"/>
                <a:gd name="T39" fmla="*/ 91 h 662"/>
                <a:gd name="T40" fmla="*/ 146 w 720"/>
                <a:gd name="T41" fmla="*/ 97 h 662"/>
                <a:gd name="T42" fmla="*/ 148 w 720"/>
                <a:gd name="T43" fmla="*/ 104 h 662"/>
                <a:gd name="T44" fmla="*/ 142 w 720"/>
                <a:gd name="T45" fmla="*/ 119 h 662"/>
                <a:gd name="T46" fmla="*/ 143 w 720"/>
                <a:gd name="T47" fmla="*/ 129 h 662"/>
                <a:gd name="T48" fmla="*/ 131 w 720"/>
                <a:gd name="T49" fmla="*/ 123 h 662"/>
                <a:gd name="T50" fmla="*/ 138 w 720"/>
                <a:gd name="T51" fmla="*/ 110 h 662"/>
                <a:gd name="T52" fmla="*/ 133 w 720"/>
                <a:gd name="T53" fmla="*/ 103 h 662"/>
                <a:gd name="T54" fmla="*/ 115 w 720"/>
                <a:gd name="T55" fmla="*/ 96 h 662"/>
                <a:gd name="T56" fmla="*/ 105 w 720"/>
                <a:gd name="T57" fmla="*/ 92 h 662"/>
                <a:gd name="T58" fmla="*/ 92 w 720"/>
                <a:gd name="T59" fmla="*/ 82 h 662"/>
                <a:gd name="T60" fmla="*/ 85 w 720"/>
                <a:gd name="T61" fmla="*/ 101 h 662"/>
                <a:gd name="T62" fmla="*/ 76 w 720"/>
                <a:gd name="T63" fmla="*/ 106 h 662"/>
                <a:gd name="T64" fmla="*/ 77 w 720"/>
                <a:gd name="T65" fmla="*/ 120 h 662"/>
                <a:gd name="T66" fmla="*/ 66 w 720"/>
                <a:gd name="T67" fmla="*/ 133 h 662"/>
                <a:gd name="T68" fmla="*/ 67 w 720"/>
                <a:gd name="T69" fmla="*/ 145 h 662"/>
                <a:gd name="T70" fmla="*/ 58 w 720"/>
                <a:gd name="T71" fmla="*/ 156 h 662"/>
                <a:gd name="T72" fmla="*/ 54 w 720"/>
                <a:gd name="T73" fmla="*/ 161 h 662"/>
                <a:gd name="T74" fmla="*/ 31 w 720"/>
                <a:gd name="T75" fmla="*/ 164 h 662"/>
                <a:gd name="T76" fmla="*/ 19 w 720"/>
                <a:gd name="T77" fmla="*/ 157 h 662"/>
                <a:gd name="T78" fmla="*/ 15 w 720"/>
                <a:gd name="T79" fmla="*/ 141 h 662"/>
                <a:gd name="T80" fmla="*/ 7 w 720"/>
                <a:gd name="T81" fmla="*/ 126 h 662"/>
                <a:gd name="T82" fmla="*/ 2 w 720"/>
                <a:gd name="T83" fmla="*/ 120 h 662"/>
                <a:gd name="T84" fmla="*/ 10 w 720"/>
                <a:gd name="T85" fmla="*/ 114 h 662"/>
                <a:gd name="T86" fmla="*/ 17 w 720"/>
                <a:gd name="T87" fmla="*/ 114 h 662"/>
                <a:gd name="T88" fmla="*/ 42 w 720"/>
                <a:gd name="T89" fmla="*/ 114 h 662"/>
                <a:gd name="T90" fmla="*/ 49 w 720"/>
                <a:gd name="T91" fmla="*/ 106 h 662"/>
                <a:gd name="T92" fmla="*/ 40 w 720"/>
                <a:gd name="T93" fmla="*/ 91 h 662"/>
                <a:gd name="T94" fmla="*/ 39 w 720"/>
                <a:gd name="T95" fmla="*/ 86 h 662"/>
                <a:gd name="T96" fmla="*/ 38 w 720"/>
                <a:gd name="T97" fmla="*/ 80 h 662"/>
                <a:gd name="T98" fmla="*/ 17 w 720"/>
                <a:gd name="T99" fmla="*/ 80 h 662"/>
                <a:gd name="T100" fmla="*/ 31 w 720"/>
                <a:gd name="T101" fmla="*/ 70 h 662"/>
                <a:gd name="T102" fmla="*/ 39 w 720"/>
                <a:gd name="T103" fmla="*/ 67 h 662"/>
                <a:gd name="T104" fmla="*/ 28 w 720"/>
                <a:gd name="T105" fmla="*/ 61 h 662"/>
                <a:gd name="T106" fmla="*/ 43 w 720"/>
                <a:gd name="T107" fmla="*/ 52 h 662"/>
                <a:gd name="T108" fmla="*/ 44 w 720"/>
                <a:gd name="T109" fmla="*/ 43 h 662"/>
                <a:gd name="T110" fmla="*/ 36 w 720"/>
                <a:gd name="T111" fmla="*/ 33 h 662"/>
                <a:gd name="T112" fmla="*/ 43 w 720"/>
                <a:gd name="T113" fmla="*/ 30 h 662"/>
                <a:gd name="T114" fmla="*/ 52 w 720"/>
                <a:gd name="T115" fmla="*/ 25 h 662"/>
                <a:gd name="T116" fmla="*/ 58 w 720"/>
                <a:gd name="T117" fmla="*/ 15 h 662"/>
                <a:gd name="T118" fmla="*/ 72 w 720"/>
                <a:gd name="T119" fmla="*/ 10 h 662"/>
                <a:gd name="T120" fmla="*/ 76 w 720"/>
                <a:gd name="T121" fmla="*/ 4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0"/>
                <a:gd name="T184" fmla="*/ 0 h 662"/>
                <a:gd name="T185" fmla="*/ 720 w 72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0" h="662">
                  <a:moveTo>
                    <a:pt x="331" y="0"/>
                  </a:moveTo>
                  <a:lnTo>
                    <a:pt x="679" y="2"/>
                  </a:lnTo>
                  <a:lnTo>
                    <a:pt x="673" y="9"/>
                  </a:lnTo>
                  <a:lnTo>
                    <a:pt x="672" y="27"/>
                  </a:lnTo>
                  <a:lnTo>
                    <a:pt x="673" y="48"/>
                  </a:lnTo>
                  <a:lnTo>
                    <a:pt x="677" y="68"/>
                  </a:lnTo>
                  <a:lnTo>
                    <a:pt x="665" y="67"/>
                  </a:lnTo>
                  <a:lnTo>
                    <a:pt x="657" y="73"/>
                  </a:lnTo>
                  <a:lnTo>
                    <a:pt x="654" y="82"/>
                  </a:lnTo>
                  <a:lnTo>
                    <a:pt x="652" y="85"/>
                  </a:lnTo>
                  <a:lnTo>
                    <a:pt x="649" y="86"/>
                  </a:lnTo>
                  <a:lnTo>
                    <a:pt x="641" y="90"/>
                  </a:lnTo>
                  <a:lnTo>
                    <a:pt x="634" y="97"/>
                  </a:lnTo>
                  <a:lnTo>
                    <a:pt x="634" y="105"/>
                  </a:lnTo>
                  <a:lnTo>
                    <a:pt x="626" y="108"/>
                  </a:lnTo>
                  <a:lnTo>
                    <a:pt x="623" y="118"/>
                  </a:lnTo>
                  <a:lnTo>
                    <a:pt x="625" y="128"/>
                  </a:lnTo>
                  <a:lnTo>
                    <a:pt x="637" y="137"/>
                  </a:lnTo>
                  <a:lnTo>
                    <a:pt x="636" y="154"/>
                  </a:lnTo>
                  <a:lnTo>
                    <a:pt x="644" y="165"/>
                  </a:lnTo>
                  <a:lnTo>
                    <a:pt x="652" y="174"/>
                  </a:lnTo>
                  <a:lnTo>
                    <a:pt x="652" y="188"/>
                  </a:lnTo>
                  <a:lnTo>
                    <a:pt x="665" y="195"/>
                  </a:lnTo>
                  <a:lnTo>
                    <a:pt x="670" y="204"/>
                  </a:lnTo>
                  <a:lnTo>
                    <a:pt x="671" y="213"/>
                  </a:lnTo>
                  <a:lnTo>
                    <a:pt x="670" y="222"/>
                  </a:lnTo>
                  <a:lnTo>
                    <a:pt x="666" y="229"/>
                  </a:lnTo>
                  <a:lnTo>
                    <a:pt x="665" y="235"/>
                  </a:lnTo>
                  <a:lnTo>
                    <a:pt x="665" y="237"/>
                  </a:lnTo>
                  <a:lnTo>
                    <a:pt x="671" y="236"/>
                  </a:lnTo>
                  <a:lnTo>
                    <a:pt x="678" y="235"/>
                  </a:lnTo>
                  <a:lnTo>
                    <a:pt x="685" y="241"/>
                  </a:lnTo>
                  <a:lnTo>
                    <a:pt x="691" y="250"/>
                  </a:lnTo>
                  <a:lnTo>
                    <a:pt x="695" y="262"/>
                  </a:lnTo>
                  <a:lnTo>
                    <a:pt x="699" y="274"/>
                  </a:lnTo>
                  <a:lnTo>
                    <a:pt x="700" y="286"/>
                  </a:lnTo>
                  <a:lnTo>
                    <a:pt x="699" y="296"/>
                  </a:lnTo>
                  <a:lnTo>
                    <a:pt x="696" y="302"/>
                  </a:lnTo>
                  <a:lnTo>
                    <a:pt x="692" y="296"/>
                  </a:lnTo>
                  <a:lnTo>
                    <a:pt x="681" y="297"/>
                  </a:lnTo>
                  <a:lnTo>
                    <a:pt x="672" y="300"/>
                  </a:lnTo>
                  <a:lnTo>
                    <a:pt x="667" y="302"/>
                  </a:lnTo>
                  <a:lnTo>
                    <a:pt x="669" y="305"/>
                  </a:lnTo>
                  <a:lnTo>
                    <a:pt x="670" y="317"/>
                  </a:lnTo>
                  <a:lnTo>
                    <a:pt x="671" y="334"/>
                  </a:lnTo>
                  <a:lnTo>
                    <a:pt x="673" y="356"/>
                  </a:lnTo>
                  <a:lnTo>
                    <a:pt x="677" y="365"/>
                  </a:lnTo>
                  <a:lnTo>
                    <a:pt x="684" y="371"/>
                  </a:lnTo>
                  <a:lnTo>
                    <a:pt x="693" y="373"/>
                  </a:lnTo>
                  <a:lnTo>
                    <a:pt x="702" y="374"/>
                  </a:lnTo>
                  <a:lnTo>
                    <a:pt x="710" y="376"/>
                  </a:lnTo>
                  <a:lnTo>
                    <a:pt x="717" y="378"/>
                  </a:lnTo>
                  <a:lnTo>
                    <a:pt x="720" y="384"/>
                  </a:lnTo>
                  <a:lnTo>
                    <a:pt x="718" y="392"/>
                  </a:lnTo>
                  <a:lnTo>
                    <a:pt x="715" y="392"/>
                  </a:lnTo>
                  <a:lnTo>
                    <a:pt x="709" y="394"/>
                  </a:lnTo>
                  <a:lnTo>
                    <a:pt x="704" y="400"/>
                  </a:lnTo>
                  <a:lnTo>
                    <a:pt x="707" y="411"/>
                  </a:lnTo>
                  <a:lnTo>
                    <a:pt x="712" y="426"/>
                  </a:lnTo>
                  <a:lnTo>
                    <a:pt x="715" y="434"/>
                  </a:lnTo>
                  <a:lnTo>
                    <a:pt x="714" y="438"/>
                  </a:lnTo>
                  <a:lnTo>
                    <a:pt x="709" y="437"/>
                  </a:lnTo>
                  <a:lnTo>
                    <a:pt x="704" y="434"/>
                  </a:lnTo>
                  <a:lnTo>
                    <a:pt x="699" y="432"/>
                  </a:lnTo>
                  <a:lnTo>
                    <a:pt x="694" y="430"/>
                  </a:lnTo>
                  <a:lnTo>
                    <a:pt x="691" y="431"/>
                  </a:lnTo>
                  <a:lnTo>
                    <a:pt x="686" y="432"/>
                  </a:lnTo>
                  <a:lnTo>
                    <a:pt x="679" y="432"/>
                  </a:lnTo>
                  <a:lnTo>
                    <a:pt x="671" y="429"/>
                  </a:lnTo>
                  <a:lnTo>
                    <a:pt x="662" y="425"/>
                  </a:lnTo>
                  <a:lnTo>
                    <a:pt x="652" y="419"/>
                  </a:lnTo>
                  <a:lnTo>
                    <a:pt x="644" y="414"/>
                  </a:lnTo>
                  <a:lnTo>
                    <a:pt x="639" y="408"/>
                  </a:lnTo>
                  <a:lnTo>
                    <a:pt x="636" y="401"/>
                  </a:lnTo>
                  <a:lnTo>
                    <a:pt x="632" y="392"/>
                  </a:lnTo>
                  <a:lnTo>
                    <a:pt x="624" y="389"/>
                  </a:lnTo>
                  <a:lnTo>
                    <a:pt x="616" y="391"/>
                  </a:lnTo>
                  <a:lnTo>
                    <a:pt x="612" y="392"/>
                  </a:lnTo>
                  <a:lnTo>
                    <a:pt x="611" y="387"/>
                  </a:lnTo>
                  <a:lnTo>
                    <a:pt x="610" y="374"/>
                  </a:lnTo>
                  <a:lnTo>
                    <a:pt x="606" y="361"/>
                  </a:lnTo>
                  <a:lnTo>
                    <a:pt x="604" y="350"/>
                  </a:lnTo>
                  <a:lnTo>
                    <a:pt x="602" y="346"/>
                  </a:lnTo>
                  <a:lnTo>
                    <a:pt x="596" y="341"/>
                  </a:lnTo>
                  <a:lnTo>
                    <a:pt x="588" y="338"/>
                  </a:lnTo>
                  <a:lnTo>
                    <a:pt x="579" y="334"/>
                  </a:lnTo>
                  <a:lnTo>
                    <a:pt x="568" y="331"/>
                  </a:lnTo>
                  <a:lnTo>
                    <a:pt x="558" y="328"/>
                  </a:lnTo>
                  <a:lnTo>
                    <a:pt x="548" y="326"/>
                  </a:lnTo>
                  <a:lnTo>
                    <a:pt x="538" y="326"/>
                  </a:lnTo>
                  <a:lnTo>
                    <a:pt x="518" y="312"/>
                  </a:lnTo>
                  <a:lnTo>
                    <a:pt x="506" y="309"/>
                  </a:lnTo>
                  <a:lnTo>
                    <a:pt x="502" y="312"/>
                  </a:lnTo>
                  <a:lnTo>
                    <a:pt x="499" y="318"/>
                  </a:lnTo>
                  <a:lnTo>
                    <a:pt x="498" y="321"/>
                  </a:lnTo>
                  <a:lnTo>
                    <a:pt x="495" y="321"/>
                  </a:lnTo>
                  <a:lnTo>
                    <a:pt x="485" y="313"/>
                  </a:lnTo>
                  <a:lnTo>
                    <a:pt x="469" y="293"/>
                  </a:lnTo>
                  <a:lnTo>
                    <a:pt x="450" y="272"/>
                  </a:lnTo>
                  <a:lnTo>
                    <a:pt x="434" y="264"/>
                  </a:lnTo>
                  <a:lnTo>
                    <a:pt x="422" y="265"/>
                  </a:lnTo>
                  <a:lnTo>
                    <a:pt x="415" y="272"/>
                  </a:lnTo>
                  <a:lnTo>
                    <a:pt x="414" y="283"/>
                  </a:lnTo>
                  <a:lnTo>
                    <a:pt x="417" y="295"/>
                  </a:lnTo>
                  <a:lnTo>
                    <a:pt x="427" y="304"/>
                  </a:lnTo>
                  <a:lnTo>
                    <a:pt x="443" y="308"/>
                  </a:lnTo>
                  <a:lnTo>
                    <a:pt x="446" y="321"/>
                  </a:lnTo>
                  <a:lnTo>
                    <a:pt x="452" y="331"/>
                  </a:lnTo>
                  <a:lnTo>
                    <a:pt x="460" y="338"/>
                  </a:lnTo>
                  <a:lnTo>
                    <a:pt x="469" y="342"/>
                  </a:lnTo>
                  <a:lnTo>
                    <a:pt x="477" y="345"/>
                  </a:lnTo>
                  <a:lnTo>
                    <a:pt x="485" y="347"/>
                  </a:lnTo>
                  <a:lnTo>
                    <a:pt x="490" y="347"/>
                  </a:lnTo>
                  <a:lnTo>
                    <a:pt x="492" y="347"/>
                  </a:lnTo>
                  <a:lnTo>
                    <a:pt x="491" y="348"/>
                  </a:lnTo>
                  <a:lnTo>
                    <a:pt x="489" y="349"/>
                  </a:lnTo>
                  <a:lnTo>
                    <a:pt x="488" y="353"/>
                  </a:lnTo>
                  <a:lnTo>
                    <a:pt x="488" y="356"/>
                  </a:lnTo>
                  <a:lnTo>
                    <a:pt x="491" y="361"/>
                  </a:lnTo>
                  <a:lnTo>
                    <a:pt x="500" y="364"/>
                  </a:lnTo>
                  <a:lnTo>
                    <a:pt x="515" y="368"/>
                  </a:lnTo>
                  <a:lnTo>
                    <a:pt x="538" y="371"/>
                  </a:lnTo>
                  <a:lnTo>
                    <a:pt x="564" y="374"/>
                  </a:lnTo>
                  <a:lnTo>
                    <a:pt x="579" y="378"/>
                  </a:lnTo>
                  <a:lnTo>
                    <a:pt x="584" y="383"/>
                  </a:lnTo>
                  <a:lnTo>
                    <a:pt x="583" y="387"/>
                  </a:lnTo>
                  <a:lnTo>
                    <a:pt x="580" y="391"/>
                  </a:lnTo>
                  <a:lnTo>
                    <a:pt x="574" y="394"/>
                  </a:lnTo>
                  <a:lnTo>
                    <a:pt x="568" y="396"/>
                  </a:lnTo>
                  <a:lnTo>
                    <a:pt x="566" y="398"/>
                  </a:lnTo>
                  <a:lnTo>
                    <a:pt x="582" y="407"/>
                  </a:lnTo>
                  <a:lnTo>
                    <a:pt x="590" y="416"/>
                  </a:lnTo>
                  <a:lnTo>
                    <a:pt x="590" y="425"/>
                  </a:lnTo>
                  <a:lnTo>
                    <a:pt x="587" y="434"/>
                  </a:lnTo>
                  <a:lnTo>
                    <a:pt x="580" y="445"/>
                  </a:lnTo>
                  <a:lnTo>
                    <a:pt x="574" y="455"/>
                  </a:lnTo>
                  <a:lnTo>
                    <a:pt x="570" y="465"/>
                  </a:lnTo>
                  <a:lnTo>
                    <a:pt x="568" y="476"/>
                  </a:lnTo>
                  <a:lnTo>
                    <a:pt x="573" y="482"/>
                  </a:lnTo>
                  <a:lnTo>
                    <a:pt x="583" y="493"/>
                  </a:lnTo>
                  <a:lnTo>
                    <a:pt x="590" y="506"/>
                  </a:lnTo>
                  <a:lnTo>
                    <a:pt x="587" y="512"/>
                  </a:lnTo>
                  <a:lnTo>
                    <a:pt x="580" y="513"/>
                  </a:lnTo>
                  <a:lnTo>
                    <a:pt x="570" y="514"/>
                  </a:lnTo>
                  <a:lnTo>
                    <a:pt x="558" y="516"/>
                  </a:lnTo>
                  <a:lnTo>
                    <a:pt x="546" y="516"/>
                  </a:lnTo>
                  <a:lnTo>
                    <a:pt x="536" y="515"/>
                  </a:lnTo>
                  <a:lnTo>
                    <a:pt x="528" y="510"/>
                  </a:lnTo>
                  <a:lnTo>
                    <a:pt x="523" y="504"/>
                  </a:lnTo>
                  <a:lnTo>
                    <a:pt x="523" y="491"/>
                  </a:lnTo>
                  <a:lnTo>
                    <a:pt x="528" y="492"/>
                  </a:lnTo>
                  <a:lnTo>
                    <a:pt x="538" y="493"/>
                  </a:lnTo>
                  <a:lnTo>
                    <a:pt x="548" y="492"/>
                  </a:lnTo>
                  <a:lnTo>
                    <a:pt x="551" y="485"/>
                  </a:lnTo>
                  <a:lnTo>
                    <a:pt x="548" y="459"/>
                  </a:lnTo>
                  <a:lnTo>
                    <a:pt x="549" y="438"/>
                  </a:lnTo>
                  <a:lnTo>
                    <a:pt x="552" y="424"/>
                  </a:lnTo>
                  <a:lnTo>
                    <a:pt x="553" y="418"/>
                  </a:lnTo>
                  <a:lnTo>
                    <a:pt x="552" y="417"/>
                  </a:lnTo>
                  <a:lnTo>
                    <a:pt x="548" y="416"/>
                  </a:lnTo>
                  <a:lnTo>
                    <a:pt x="540" y="414"/>
                  </a:lnTo>
                  <a:lnTo>
                    <a:pt x="531" y="410"/>
                  </a:lnTo>
                  <a:lnTo>
                    <a:pt x="520" y="408"/>
                  </a:lnTo>
                  <a:lnTo>
                    <a:pt x="508" y="406"/>
                  </a:lnTo>
                  <a:lnTo>
                    <a:pt x="497" y="403"/>
                  </a:lnTo>
                  <a:lnTo>
                    <a:pt x="484" y="403"/>
                  </a:lnTo>
                  <a:lnTo>
                    <a:pt x="470" y="389"/>
                  </a:lnTo>
                  <a:lnTo>
                    <a:pt x="458" y="381"/>
                  </a:lnTo>
                  <a:lnTo>
                    <a:pt x="447" y="378"/>
                  </a:lnTo>
                  <a:lnTo>
                    <a:pt x="437" y="376"/>
                  </a:lnTo>
                  <a:lnTo>
                    <a:pt x="429" y="376"/>
                  </a:lnTo>
                  <a:lnTo>
                    <a:pt x="423" y="376"/>
                  </a:lnTo>
                  <a:lnTo>
                    <a:pt x="420" y="373"/>
                  </a:lnTo>
                  <a:lnTo>
                    <a:pt x="419" y="368"/>
                  </a:lnTo>
                  <a:lnTo>
                    <a:pt x="417" y="348"/>
                  </a:lnTo>
                  <a:lnTo>
                    <a:pt x="410" y="336"/>
                  </a:lnTo>
                  <a:lnTo>
                    <a:pt x="401" y="330"/>
                  </a:lnTo>
                  <a:lnTo>
                    <a:pt x="390" y="327"/>
                  </a:lnTo>
                  <a:lnTo>
                    <a:pt x="377" y="327"/>
                  </a:lnTo>
                  <a:lnTo>
                    <a:pt x="367" y="328"/>
                  </a:lnTo>
                  <a:lnTo>
                    <a:pt x="357" y="331"/>
                  </a:lnTo>
                  <a:lnTo>
                    <a:pt x="353" y="332"/>
                  </a:lnTo>
                  <a:lnTo>
                    <a:pt x="348" y="339"/>
                  </a:lnTo>
                  <a:lnTo>
                    <a:pt x="345" y="357"/>
                  </a:lnTo>
                  <a:lnTo>
                    <a:pt x="343" y="380"/>
                  </a:lnTo>
                  <a:lnTo>
                    <a:pt x="340" y="401"/>
                  </a:lnTo>
                  <a:lnTo>
                    <a:pt x="319" y="389"/>
                  </a:lnTo>
                  <a:lnTo>
                    <a:pt x="307" y="387"/>
                  </a:lnTo>
                  <a:lnTo>
                    <a:pt x="299" y="391"/>
                  </a:lnTo>
                  <a:lnTo>
                    <a:pt x="296" y="398"/>
                  </a:lnTo>
                  <a:lnTo>
                    <a:pt x="298" y="409"/>
                  </a:lnTo>
                  <a:lnTo>
                    <a:pt x="301" y="421"/>
                  </a:lnTo>
                  <a:lnTo>
                    <a:pt x="306" y="432"/>
                  </a:lnTo>
                  <a:lnTo>
                    <a:pt x="310" y="440"/>
                  </a:lnTo>
                  <a:lnTo>
                    <a:pt x="299" y="457"/>
                  </a:lnTo>
                  <a:lnTo>
                    <a:pt x="296" y="469"/>
                  </a:lnTo>
                  <a:lnTo>
                    <a:pt x="300" y="476"/>
                  </a:lnTo>
                  <a:lnTo>
                    <a:pt x="306" y="479"/>
                  </a:lnTo>
                  <a:lnTo>
                    <a:pt x="310" y="483"/>
                  </a:lnTo>
                  <a:lnTo>
                    <a:pt x="311" y="487"/>
                  </a:lnTo>
                  <a:lnTo>
                    <a:pt x="306" y="494"/>
                  </a:lnTo>
                  <a:lnTo>
                    <a:pt x="289" y="506"/>
                  </a:lnTo>
                  <a:lnTo>
                    <a:pt x="272" y="520"/>
                  </a:lnTo>
                  <a:lnTo>
                    <a:pt x="263" y="531"/>
                  </a:lnTo>
                  <a:lnTo>
                    <a:pt x="261" y="540"/>
                  </a:lnTo>
                  <a:lnTo>
                    <a:pt x="262" y="550"/>
                  </a:lnTo>
                  <a:lnTo>
                    <a:pt x="265" y="557"/>
                  </a:lnTo>
                  <a:lnTo>
                    <a:pt x="269" y="563"/>
                  </a:lnTo>
                  <a:lnTo>
                    <a:pt x="269" y="570"/>
                  </a:lnTo>
                  <a:lnTo>
                    <a:pt x="265" y="577"/>
                  </a:lnTo>
                  <a:lnTo>
                    <a:pt x="257" y="590"/>
                  </a:lnTo>
                  <a:lnTo>
                    <a:pt x="256" y="600"/>
                  </a:lnTo>
                  <a:lnTo>
                    <a:pt x="258" y="608"/>
                  </a:lnTo>
                  <a:lnTo>
                    <a:pt x="256" y="616"/>
                  </a:lnTo>
                  <a:lnTo>
                    <a:pt x="241" y="618"/>
                  </a:lnTo>
                  <a:lnTo>
                    <a:pt x="230" y="621"/>
                  </a:lnTo>
                  <a:lnTo>
                    <a:pt x="223" y="626"/>
                  </a:lnTo>
                  <a:lnTo>
                    <a:pt x="218" y="630"/>
                  </a:lnTo>
                  <a:lnTo>
                    <a:pt x="216" y="635"/>
                  </a:lnTo>
                  <a:lnTo>
                    <a:pt x="215" y="639"/>
                  </a:lnTo>
                  <a:lnTo>
                    <a:pt x="215" y="643"/>
                  </a:lnTo>
                  <a:lnTo>
                    <a:pt x="215" y="644"/>
                  </a:lnTo>
                  <a:lnTo>
                    <a:pt x="185" y="644"/>
                  </a:lnTo>
                  <a:lnTo>
                    <a:pt x="167" y="656"/>
                  </a:lnTo>
                  <a:lnTo>
                    <a:pt x="152" y="661"/>
                  </a:lnTo>
                  <a:lnTo>
                    <a:pt x="141" y="662"/>
                  </a:lnTo>
                  <a:lnTo>
                    <a:pt x="130" y="660"/>
                  </a:lnTo>
                  <a:lnTo>
                    <a:pt x="124" y="654"/>
                  </a:lnTo>
                  <a:lnTo>
                    <a:pt x="118" y="646"/>
                  </a:lnTo>
                  <a:lnTo>
                    <a:pt x="115" y="636"/>
                  </a:lnTo>
                  <a:lnTo>
                    <a:pt x="114" y="626"/>
                  </a:lnTo>
                  <a:lnTo>
                    <a:pt x="98" y="629"/>
                  </a:lnTo>
                  <a:lnTo>
                    <a:pt x="86" y="630"/>
                  </a:lnTo>
                  <a:lnTo>
                    <a:pt x="75" y="628"/>
                  </a:lnTo>
                  <a:lnTo>
                    <a:pt x="67" y="624"/>
                  </a:lnTo>
                  <a:lnTo>
                    <a:pt x="61" y="620"/>
                  </a:lnTo>
                  <a:lnTo>
                    <a:pt x="58" y="616"/>
                  </a:lnTo>
                  <a:lnTo>
                    <a:pt x="57" y="613"/>
                  </a:lnTo>
                  <a:lnTo>
                    <a:pt x="56" y="612"/>
                  </a:lnTo>
                  <a:lnTo>
                    <a:pt x="57" y="562"/>
                  </a:lnTo>
                  <a:lnTo>
                    <a:pt x="54" y="561"/>
                  </a:lnTo>
                  <a:lnTo>
                    <a:pt x="49" y="555"/>
                  </a:lnTo>
                  <a:lnTo>
                    <a:pt x="42" y="543"/>
                  </a:lnTo>
                  <a:lnTo>
                    <a:pt x="37" y="522"/>
                  </a:lnTo>
                  <a:lnTo>
                    <a:pt x="34" y="510"/>
                  </a:lnTo>
                  <a:lnTo>
                    <a:pt x="27" y="501"/>
                  </a:lnTo>
                  <a:lnTo>
                    <a:pt x="19" y="493"/>
                  </a:lnTo>
                  <a:lnTo>
                    <a:pt x="11" y="489"/>
                  </a:lnTo>
                  <a:lnTo>
                    <a:pt x="4" y="484"/>
                  </a:lnTo>
                  <a:lnTo>
                    <a:pt x="0" y="482"/>
                  </a:lnTo>
                  <a:lnTo>
                    <a:pt x="0" y="480"/>
                  </a:lnTo>
                  <a:lnTo>
                    <a:pt x="5" y="479"/>
                  </a:lnTo>
                  <a:lnTo>
                    <a:pt x="21" y="477"/>
                  </a:lnTo>
                  <a:lnTo>
                    <a:pt x="31" y="474"/>
                  </a:lnTo>
                  <a:lnTo>
                    <a:pt x="37" y="469"/>
                  </a:lnTo>
                  <a:lnTo>
                    <a:pt x="39" y="463"/>
                  </a:lnTo>
                  <a:lnTo>
                    <a:pt x="39" y="460"/>
                  </a:lnTo>
                  <a:lnTo>
                    <a:pt x="38" y="455"/>
                  </a:lnTo>
                  <a:lnTo>
                    <a:pt x="37" y="453"/>
                  </a:lnTo>
                  <a:lnTo>
                    <a:pt x="36" y="452"/>
                  </a:lnTo>
                  <a:lnTo>
                    <a:pt x="38" y="453"/>
                  </a:lnTo>
                  <a:lnTo>
                    <a:pt x="45" y="454"/>
                  </a:lnTo>
                  <a:lnTo>
                    <a:pt x="56" y="455"/>
                  </a:lnTo>
                  <a:lnTo>
                    <a:pt x="68" y="456"/>
                  </a:lnTo>
                  <a:lnTo>
                    <a:pt x="81" y="457"/>
                  </a:lnTo>
                  <a:lnTo>
                    <a:pt x="92" y="456"/>
                  </a:lnTo>
                  <a:lnTo>
                    <a:pt x="103" y="454"/>
                  </a:lnTo>
                  <a:lnTo>
                    <a:pt x="110" y="448"/>
                  </a:lnTo>
                  <a:lnTo>
                    <a:pt x="144" y="454"/>
                  </a:lnTo>
                  <a:lnTo>
                    <a:pt x="167" y="455"/>
                  </a:lnTo>
                  <a:lnTo>
                    <a:pt x="182" y="453"/>
                  </a:lnTo>
                  <a:lnTo>
                    <a:pt x="190" y="448"/>
                  </a:lnTo>
                  <a:lnTo>
                    <a:pt x="194" y="441"/>
                  </a:lnTo>
                  <a:lnTo>
                    <a:pt x="194" y="434"/>
                  </a:lnTo>
                  <a:lnTo>
                    <a:pt x="194" y="427"/>
                  </a:lnTo>
                  <a:lnTo>
                    <a:pt x="194" y="423"/>
                  </a:lnTo>
                  <a:lnTo>
                    <a:pt x="194" y="410"/>
                  </a:lnTo>
                  <a:lnTo>
                    <a:pt x="188" y="394"/>
                  </a:lnTo>
                  <a:lnTo>
                    <a:pt x="180" y="379"/>
                  </a:lnTo>
                  <a:lnTo>
                    <a:pt x="174" y="371"/>
                  </a:lnTo>
                  <a:lnTo>
                    <a:pt x="169" y="368"/>
                  </a:lnTo>
                  <a:lnTo>
                    <a:pt x="160" y="362"/>
                  </a:lnTo>
                  <a:lnTo>
                    <a:pt x="152" y="356"/>
                  </a:lnTo>
                  <a:lnTo>
                    <a:pt x="150" y="350"/>
                  </a:lnTo>
                  <a:lnTo>
                    <a:pt x="151" y="346"/>
                  </a:lnTo>
                  <a:lnTo>
                    <a:pt x="154" y="343"/>
                  </a:lnTo>
                  <a:lnTo>
                    <a:pt x="155" y="341"/>
                  </a:lnTo>
                  <a:lnTo>
                    <a:pt x="156" y="341"/>
                  </a:lnTo>
                  <a:lnTo>
                    <a:pt x="142" y="331"/>
                  </a:lnTo>
                  <a:lnTo>
                    <a:pt x="143" y="330"/>
                  </a:lnTo>
                  <a:lnTo>
                    <a:pt x="147" y="327"/>
                  </a:lnTo>
                  <a:lnTo>
                    <a:pt x="149" y="323"/>
                  </a:lnTo>
                  <a:lnTo>
                    <a:pt x="150" y="319"/>
                  </a:lnTo>
                  <a:lnTo>
                    <a:pt x="149" y="317"/>
                  </a:lnTo>
                  <a:lnTo>
                    <a:pt x="143" y="316"/>
                  </a:lnTo>
                  <a:lnTo>
                    <a:pt x="132" y="318"/>
                  </a:lnTo>
                  <a:lnTo>
                    <a:pt x="112" y="324"/>
                  </a:lnTo>
                  <a:lnTo>
                    <a:pt x="91" y="328"/>
                  </a:lnTo>
                  <a:lnTo>
                    <a:pt x="75" y="326"/>
                  </a:lnTo>
                  <a:lnTo>
                    <a:pt x="65" y="318"/>
                  </a:lnTo>
                  <a:lnTo>
                    <a:pt x="60" y="309"/>
                  </a:lnTo>
                  <a:lnTo>
                    <a:pt x="60" y="297"/>
                  </a:lnTo>
                  <a:lnTo>
                    <a:pt x="67" y="287"/>
                  </a:lnTo>
                  <a:lnTo>
                    <a:pt x="81" y="280"/>
                  </a:lnTo>
                  <a:lnTo>
                    <a:pt x="102" y="278"/>
                  </a:lnTo>
                  <a:lnTo>
                    <a:pt x="122" y="278"/>
                  </a:lnTo>
                  <a:lnTo>
                    <a:pt x="139" y="275"/>
                  </a:lnTo>
                  <a:lnTo>
                    <a:pt x="149" y="273"/>
                  </a:lnTo>
                  <a:lnTo>
                    <a:pt x="156" y="271"/>
                  </a:lnTo>
                  <a:lnTo>
                    <a:pt x="158" y="269"/>
                  </a:lnTo>
                  <a:lnTo>
                    <a:pt x="158" y="266"/>
                  </a:lnTo>
                  <a:lnTo>
                    <a:pt x="156" y="266"/>
                  </a:lnTo>
                  <a:lnTo>
                    <a:pt x="151" y="266"/>
                  </a:lnTo>
                  <a:lnTo>
                    <a:pt x="145" y="265"/>
                  </a:lnTo>
                  <a:lnTo>
                    <a:pt x="136" y="262"/>
                  </a:lnTo>
                  <a:lnTo>
                    <a:pt x="127" y="257"/>
                  </a:lnTo>
                  <a:lnTo>
                    <a:pt x="118" y="250"/>
                  </a:lnTo>
                  <a:lnTo>
                    <a:pt x="112" y="244"/>
                  </a:lnTo>
                  <a:lnTo>
                    <a:pt x="112" y="239"/>
                  </a:lnTo>
                  <a:lnTo>
                    <a:pt x="118" y="234"/>
                  </a:lnTo>
                  <a:lnTo>
                    <a:pt x="132" y="232"/>
                  </a:lnTo>
                  <a:lnTo>
                    <a:pt x="149" y="227"/>
                  </a:lnTo>
                  <a:lnTo>
                    <a:pt x="162" y="219"/>
                  </a:lnTo>
                  <a:lnTo>
                    <a:pt x="171" y="207"/>
                  </a:lnTo>
                  <a:lnTo>
                    <a:pt x="177" y="195"/>
                  </a:lnTo>
                  <a:lnTo>
                    <a:pt x="180" y="184"/>
                  </a:lnTo>
                  <a:lnTo>
                    <a:pt x="181" y="175"/>
                  </a:lnTo>
                  <a:lnTo>
                    <a:pt x="181" y="171"/>
                  </a:lnTo>
                  <a:lnTo>
                    <a:pt x="179" y="173"/>
                  </a:lnTo>
                  <a:lnTo>
                    <a:pt x="175" y="172"/>
                  </a:lnTo>
                  <a:lnTo>
                    <a:pt x="175" y="157"/>
                  </a:lnTo>
                  <a:lnTo>
                    <a:pt x="172" y="143"/>
                  </a:lnTo>
                  <a:lnTo>
                    <a:pt x="164" y="145"/>
                  </a:lnTo>
                  <a:lnTo>
                    <a:pt x="157" y="149"/>
                  </a:lnTo>
                  <a:lnTo>
                    <a:pt x="150" y="143"/>
                  </a:lnTo>
                  <a:lnTo>
                    <a:pt x="144" y="131"/>
                  </a:lnTo>
                  <a:lnTo>
                    <a:pt x="140" y="119"/>
                  </a:lnTo>
                  <a:lnTo>
                    <a:pt x="139" y="106"/>
                  </a:lnTo>
                  <a:lnTo>
                    <a:pt x="141" y="98"/>
                  </a:lnTo>
                  <a:lnTo>
                    <a:pt x="148" y="97"/>
                  </a:lnTo>
                  <a:lnTo>
                    <a:pt x="159" y="107"/>
                  </a:lnTo>
                  <a:lnTo>
                    <a:pt x="172" y="119"/>
                  </a:lnTo>
                  <a:lnTo>
                    <a:pt x="182" y="123"/>
                  </a:lnTo>
                  <a:lnTo>
                    <a:pt x="189" y="122"/>
                  </a:lnTo>
                  <a:lnTo>
                    <a:pt x="195" y="118"/>
                  </a:lnTo>
                  <a:lnTo>
                    <a:pt x="200" y="111"/>
                  </a:lnTo>
                  <a:lnTo>
                    <a:pt x="203" y="103"/>
                  </a:lnTo>
                  <a:lnTo>
                    <a:pt x="207" y="97"/>
                  </a:lnTo>
                  <a:lnTo>
                    <a:pt x="211" y="95"/>
                  </a:lnTo>
                  <a:lnTo>
                    <a:pt x="218" y="89"/>
                  </a:lnTo>
                  <a:lnTo>
                    <a:pt x="220" y="77"/>
                  </a:lnTo>
                  <a:lnTo>
                    <a:pt x="220" y="66"/>
                  </a:lnTo>
                  <a:lnTo>
                    <a:pt x="224" y="60"/>
                  </a:lnTo>
                  <a:lnTo>
                    <a:pt x="231" y="58"/>
                  </a:lnTo>
                  <a:lnTo>
                    <a:pt x="241" y="54"/>
                  </a:lnTo>
                  <a:lnTo>
                    <a:pt x="250" y="50"/>
                  </a:lnTo>
                  <a:lnTo>
                    <a:pt x="255" y="48"/>
                  </a:lnTo>
                  <a:lnTo>
                    <a:pt x="269" y="47"/>
                  </a:lnTo>
                  <a:lnTo>
                    <a:pt x="279" y="44"/>
                  </a:lnTo>
                  <a:lnTo>
                    <a:pt x="287" y="38"/>
                  </a:lnTo>
                  <a:lnTo>
                    <a:pt x="293" y="32"/>
                  </a:lnTo>
                  <a:lnTo>
                    <a:pt x="296" y="25"/>
                  </a:lnTo>
                  <a:lnTo>
                    <a:pt x="299" y="21"/>
                  </a:lnTo>
                  <a:lnTo>
                    <a:pt x="300" y="16"/>
                  </a:lnTo>
                  <a:lnTo>
                    <a:pt x="300" y="15"/>
                  </a:lnTo>
                  <a:lnTo>
                    <a:pt x="304" y="15"/>
                  </a:lnTo>
                  <a:lnTo>
                    <a:pt x="315" y="13"/>
                  </a:lnTo>
                  <a:lnTo>
                    <a:pt x="325" y="8"/>
                  </a:lnTo>
                  <a:lnTo>
                    <a:pt x="331"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3" name="Freeform 74"/>
            <p:cNvSpPr>
              <a:spLocks/>
            </p:cNvSpPr>
            <p:nvPr/>
          </p:nvSpPr>
          <p:spPr bwMode="auto">
            <a:xfrm>
              <a:off x="2829" y="1911"/>
              <a:ext cx="481" cy="228"/>
            </a:xfrm>
            <a:custGeom>
              <a:avLst/>
              <a:gdLst>
                <a:gd name="T0" fmla="*/ 221 w 962"/>
                <a:gd name="T1" fmla="*/ 59 h 456"/>
                <a:gd name="T2" fmla="*/ 194 w 962"/>
                <a:gd name="T3" fmla="*/ 44 h 456"/>
                <a:gd name="T4" fmla="*/ 165 w 962"/>
                <a:gd name="T5" fmla="*/ 32 h 456"/>
                <a:gd name="T6" fmla="*/ 136 w 962"/>
                <a:gd name="T7" fmla="*/ 21 h 456"/>
                <a:gd name="T8" fmla="*/ 106 w 962"/>
                <a:gd name="T9" fmla="*/ 13 h 456"/>
                <a:gd name="T10" fmla="*/ 75 w 962"/>
                <a:gd name="T11" fmla="*/ 7 h 456"/>
                <a:gd name="T12" fmla="*/ 43 w 962"/>
                <a:gd name="T13" fmla="*/ 2 h 456"/>
                <a:gd name="T14" fmla="*/ 11 w 962"/>
                <a:gd name="T15" fmla="*/ 0 h 456"/>
                <a:gd name="T16" fmla="*/ 6 w 962"/>
                <a:gd name="T17" fmla="*/ 17 h 456"/>
                <a:gd name="T18" fmla="*/ 10 w 962"/>
                <a:gd name="T19" fmla="*/ 15 h 456"/>
                <a:gd name="T20" fmla="*/ 8 w 962"/>
                <a:gd name="T21" fmla="*/ 12 h 456"/>
                <a:gd name="T22" fmla="*/ 15 w 962"/>
                <a:gd name="T23" fmla="*/ 14 h 456"/>
                <a:gd name="T24" fmla="*/ 23 w 962"/>
                <a:gd name="T25" fmla="*/ 17 h 456"/>
                <a:gd name="T26" fmla="*/ 29 w 962"/>
                <a:gd name="T27" fmla="*/ 17 h 456"/>
                <a:gd name="T28" fmla="*/ 31 w 962"/>
                <a:gd name="T29" fmla="*/ 17 h 456"/>
                <a:gd name="T30" fmla="*/ 36 w 962"/>
                <a:gd name="T31" fmla="*/ 17 h 456"/>
                <a:gd name="T32" fmla="*/ 43 w 962"/>
                <a:gd name="T33" fmla="*/ 16 h 456"/>
                <a:gd name="T34" fmla="*/ 49 w 962"/>
                <a:gd name="T35" fmla="*/ 15 h 456"/>
                <a:gd name="T36" fmla="*/ 65 w 962"/>
                <a:gd name="T37" fmla="*/ 20 h 456"/>
                <a:gd name="T38" fmla="*/ 64 w 962"/>
                <a:gd name="T39" fmla="*/ 25 h 456"/>
                <a:gd name="T40" fmla="*/ 61 w 962"/>
                <a:gd name="T41" fmla="*/ 32 h 456"/>
                <a:gd name="T42" fmla="*/ 58 w 962"/>
                <a:gd name="T43" fmla="*/ 36 h 456"/>
                <a:gd name="T44" fmla="*/ 65 w 962"/>
                <a:gd name="T45" fmla="*/ 33 h 456"/>
                <a:gd name="T46" fmla="*/ 69 w 962"/>
                <a:gd name="T47" fmla="*/ 32 h 456"/>
                <a:gd name="T48" fmla="*/ 85 w 962"/>
                <a:gd name="T49" fmla="*/ 33 h 456"/>
                <a:gd name="T50" fmla="*/ 88 w 962"/>
                <a:gd name="T51" fmla="*/ 36 h 456"/>
                <a:gd name="T52" fmla="*/ 93 w 962"/>
                <a:gd name="T53" fmla="*/ 36 h 456"/>
                <a:gd name="T54" fmla="*/ 94 w 962"/>
                <a:gd name="T55" fmla="*/ 38 h 456"/>
                <a:gd name="T56" fmla="*/ 101 w 962"/>
                <a:gd name="T57" fmla="*/ 38 h 456"/>
                <a:gd name="T58" fmla="*/ 107 w 962"/>
                <a:gd name="T59" fmla="*/ 39 h 456"/>
                <a:gd name="T60" fmla="*/ 106 w 962"/>
                <a:gd name="T61" fmla="*/ 41 h 456"/>
                <a:gd name="T62" fmla="*/ 110 w 962"/>
                <a:gd name="T63" fmla="*/ 40 h 456"/>
                <a:gd name="T64" fmla="*/ 116 w 962"/>
                <a:gd name="T65" fmla="*/ 40 h 456"/>
                <a:gd name="T66" fmla="*/ 120 w 962"/>
                <a:gd name="T67" fmla="*/ 42 h 456"/>
                <a:gd name="T68" fmla="*/ 131 w 962"/>
                <a:gd name="T69" fmla="*/ 45 h 456"/>
                <a:gd name="T70" fmla="*/ 133 w 962"/>
                <a:gd name="T71" fmla="*/ 47 h 456"/>
                <a:gd name="T72" fmla="*/ 127 w 962"/>
                <a:gd name="T73" fmla="*/ 49 h 456"/>
                <a:gd name="T74" fmla="*/ 135 w 962"/>
                <a:gd name="T75" fmla="*/ 55 h 456"/>
                <a:gd name="T76" fmla="*/ 140 w 962"/>
                <a:gd name="T77" fmla="*/ 54 h 456"/>
                <a:gd name="T78" fmla="*/ 143 w 962"/>
                <a:gd name="T79" fmla="*/ 55 h 456"/>
                <a:gd name="T80" fmla="*/ 151 w 962"/>
                <a:gd name="T81" fmla="*/ 56 h 456"/>
                <a:gd name="T82" fmla="*/ 156 w 962"/>
                <a:gd name="T83" fmla="*/ 52 h 456"/>
                <a:gd name="T84" fmla="*/ 161 w 962"/>
                <a:gd name="T85" fmla="*/ 60 h 456"/>
                <a:gd name="T86" fmla="*/ 164 w 962"/>
                <a:gd name="T87" fmla="*/ 65 h 456"/>
                <a:gd name="T88" fmla="*/ 172 w 962"/>
                <a:gd name="T89" fmla="*/ 67 h 456"/>
                <a:gd name="T90" fmla="*/ 162 w 962"/>
                <a:gd name="T91" fmla="*/ 70 h 456"/>
                <a:gd name="T92" fmla="*/ 154 w 962"/>
                <a:gd name="T93" fmla="*/ 72 h 456"/>
                <a:gd name="T94" fmla="*/ 157 w 962"/>
                <a:gd name="T95" fmla="*/ 76 h 456"/>
                <a:gd name="T96" fmla="*/ 162 w 962"/>
                <a:gd name="T97" fmla="*/ 74 h 456"/>
                <a:gd name="T98" fmla="*/ 166 w 962"/>
                <a:gd name="T99" fmla="*/ 82 h 456"/>
                <a:gd name="T100" fmla="*/ 171 w 962"/>
                <a:gd name="T101" fmla="*/ 90 h 456"/>
                <a:gd name="T102" fmla="*/ 175 w 962"/>
                <a:gd name="T103" fmla="*/ 89 h 456"/>
                <a:gd name="T104" fmla="*/ 178 w 962"/>
                <a:gd name="T105" fmla="*/ 95 h 456"/>
                <a:gd name="T106" fmla="*/ 178 w 962"/>
                <a:gd name="T107" fmla="*/ 105 h 456"/>
                <a:gd name="T108" fmla="*/ 186 w 962"/>
                <a:gd name="T109" fmla="*/ 114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456"/>
                <a:gd name="T167" fmla="*/ 962 w 962"/>
                <a:gd name="T168" fmla="*/ 456 h 45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456">
                  <a:moveTo>
                    <a:pt x="962" y="281"/>
                  </a:moveTo>
                  <a:lnTo>
                    <a:pt x="935" y="265"/>
                  </a:lnTo>
                  <a:lnTo>
                    <a:pt x="909" y="249"/>
                  </a:lnTo>
                  <a:lnTo>
                    <a:pt x="882" y="234"/>
                  </a:lnTo>
                  <a:lnTo>
                    <a:pt x="856" y="219"/>
                  </a:lnTo>
                  <a:lnTo>
                    <a:pt x="828" y="204"/>
                  </a:lnTo>
                  <a:lnTo>
                    <a:pt x="802" y="190"/>
                  </a:lnTo>
                  <a:lnTo>
                    <a:pt x="773" y="176"/>
                  </a:lnTo>
                  <a:lnTo>
                    <a:pt x="745" y="164"/>
                  </a:lnTo>
                  <a:lnTo>
                    <a:pt x="718" y="151"/>
                  </a:lnTo>
                  <a:lnTo>
                    <a:pt x="689" y="138"/>
                  </a:lnTo>
                  <a:lnTo>
                    <a:pt x="660" y="127"/>
                  </a:lnTo>
                  <a:lnTo>
                    <a:pt x="631" y="115"/>
                  </a:lnTo>
                  <a:lnTo>
                    <a:pt x="601" y="105"/>
                  </a:lnTo>
                  <a:lnTo>
                    <a:pt x="572" y="95"/>
                  </a:lnTo>
                  <a:lnTo>
                    <a:pt x="542" y="84"/>
                  </a:lnTo>
                  <a:lnTo>
                    <a:pt x="512" y="75"/>
                  </a:lnTo>
                  <a:lnTo>
                    <a:pt x="482" y="67"/>
                  </a:lnTo>
                  <a:lnTo>
                    <a:pt x="452" y="59"/>
                  </a:lnTo>
                  <a:lnTo>
                    <a:pt x="421" y="51"/>
                  </a:lnTo>
                  <a:lnTo>
                    <a:pt x="390" y="44"/>
                  </a:lnTo>
                  <a:lnTo>
                    <a:pt x="359" y="37"/>
                  </a:lnTo>
                  <a:lnTo>
                    <a:pt x="328" y="31"/>
                  </a:lnTo>
                  <a:lnTo>
                    <a:pt x="297" y="25"/>
                  </a:lnTo>
                  <a:lnTo>
                    <a:pt x="266" y="20"/>
                  </a:lnTo>
                  <a:lnTo>
                    <a:pt x="234" y="16"/>
                  </a:lnTo>
                  <a:lnTo>
                    <a:pt x="202" y="12"/>
                  </a:lnTo>
                  <a:lnTo>
                    <a:pt x="170" y="8"/>
                  </a:lnTo>
                  <a:lnTo>
                    <a:pt x="138" y="6"/>
                  </a:lnTo>
                  <a:lnTo>
                    <a:pt x="106" y="4"/>
                  </a:lnTo>
                  <a:lnTo>
                    <a:pt x="75" y="1"/>
                  </a:lnTo>
                  <a:lnTo>
                    <a:pt x="41" y="0"/>
                  </a:lnTo>
                  <a:lnTo>
                    <a:pt x="9" y="0"/>
                  </a:lnTo>
                  <a:lnTo>
                    <a:pt x="0" y="67"/>
                  </a:lnTo>
                  <a:lnTo>
                    <a:pt x="12" y="66"/>
                  </a:lnTo>
                  <a:lnTo>
                    <a:pt x="23" y="65"/>
                  </a:lnTo>
                  <a:lnTo>
                    <a:pt x="31" y="64"/>
                  </a:lnTo>
                  <a:lnTo>
                    <a:pt x="36" y="61"/>
                  </a:lnTo>
                  <a:lnTo>
                    <a:pt x="40" y="59"/>
                  </a:lnTo>
                  <a:lnTo>
                    <a:pt x="40" y="57"/>
                  </a:lnTo>
                  <a:lnTo>
                    <a:pt x="38" y="54"/>
                  </a:lnTo>
                  <a:lnTo>
                    <a:pt x="33" y="52"/>
                  </a:lnTo>
                  <a:lnTo>
                    <a:pt x="28" y="50"/>
                  </a:lnTo>
                  <a:lnTo>
                    <a:pt x="30" y="47"/>
                  </a:lnTo>
                  <a:lnTo>
                    <a:pt x="34" y="46"/>
                  </a:lnTo>
                  <a:lnTo>
                    <a:pt x="41" y="47"/>
                  </a:lnTo>
                  <a:lnTo>
                    <a:pt x="50" y="50"/>
                  </a:lnTo>
                  <a:lnTo>
                    <a:pt x="60" y="53"/>
                  </a:lnTo>
                  <a:lnTo>
                    <a:pt x="70" y="59"/>
                  </a:lnTo>
                  <a:lnTo>
                    <a:pt x="79" y="67"/>
                  </a:lnTo>
                  <a:lnTo>
                    <a:pt x="85" y="68"/>
                  </a:lnTo>
                  <a:lnTo>
                    <a:pt x="91" y="68"/>
                  </a:lnTo>
                  <a:lnTo>
                    <a:pt x="98" y="68"/>
                  </a:lnTo>
                  <a:lnTo>
                    <a:pt x="103" y="67"/>
                  </a:lnTo>
                  <a:lnTo>
                    <a:pt x="108" y="67"/>
                  </a:lnTo>
                  <a:lnTo>
                    <a:pt x="113" y="66"/>
                  </a:lnTo>
                  <a:lnTo>
                    <a:pt x="115" y="66"/>
                  </a:lnTo>
                  <a:lnTo>
                    <a:pt x="116" y="66"/>
                  </a:lnTo>
                  <a:lnTo>
                    <a:pt x="117" y="66"/>
                  </a:lnTo>
                  <a:lnTo>
                    <a:pt x="121" y="67"/>
                  </a:lnTo>
                  <a:lnTo>
                    <a:pt x="126" y="70"/>
                  </a:lnTo>
                  <a:lnTo>
                    <a:pt x="133" y="78"/>
                  </a:lnTo>
                  <a:lnTo>
                    <a:pt x="139" y="80"/>
                  </a:lnTo>
                  <a:lnTo>
                    <a:pt x="144" y="68"/>
                  </a:lnTo>
                  <a:lnTo>
                    <a:pt x="151" y="57"/>
                  </a:lnTo>
                  <a:lnTo>
                    <a:pt x="163" y="62"/>
                  </a:lnTo>
                  <a:lnTo>
                    <a:pt x="167" y="64"/>
                  </a:lnTo>
                  <a:lnTo>
                    <a:pt x="170" y="64"/>
                  </a:lnTo>
                  <a:lnTo>
                    <a:pt x="174" y="61"/>
                  </a:lnTo>
                  <a:lnTo>
                    <a:pt x="178" y="59"/>
                  </a:lnTo>
                  <a:lnTo>
                    <a:pt x="185" y="58"/>
                  </a:lnTo>
                  <a:lnTo>
                    <a:pt x="196" y="57"/>
                  </a:lnTo>
                  <a:lnTo>
                    <a:pt x="210" y="59"/>
                  </a:lnTo>
                  <a:lnTo>
                    <a:pt x="230" y="64"/>
                  </a:lnTo>
                  <a:lnTo>
                    <a:pt x="249" y="70"/>
                  </a:lnTo>
                  <a:lnTo>
                    <a:pt x="259" y="77"/>
                  </a:lnTo>
                  <a:lnTo>
                    <a:pt x="263" y="84"/>
                  </a:lnTo>
                  <a:lnTo>
                    <a:pt x="262" y="90"/>
                  </a:lnTo>
                  <a:lnTo>
                    <a:pt x="259" y="96"/>
                  </a:lnTo>
                  <a:lnTo>
                    <a:pt x="254" y="100"/>
                  </a:lnTo>
                  <a:lnTo>
                    <a:pt x="251" y="103"/>
                  </a:lnTo>
                  <a:lnTo>
                    <a:pt x="249" y="104"/>
                  </a:lnTo>
                  <a:lnTo>
                    <a:pt x="251" y="112"/>
                  </a:lnTo>
                  <a:lnTo>
                    <a:pt x="243" y="126"/>
                  </a:lnTo>
                  <a:lnTo>
                    <a:pt x="236" y="130"/>
                  </a:lnTo>
                  <a:lnTo>
                    <a:pt x="230" y="136"/>
                  </a:lnTo>
                  <a:lnTo>
                    <a:pt x="228" y="141"/>
                  </a:lnTo>
                  <a:lnTo>
                    <a:pt x="229" y="144"/>
                  </a:lnTo>
                  <a:lnTo>
                    <a:pt x="232" y="145"/>
                  </a:lnTo>
                  <a:lnTo>
                    <a:pt x="238" y="144"/>
                  </a:lnTo>
                  <a:lnTo>
                    <a:pt x="247" y="140"/>
                  </a:lnTo>
                  <a:lnTo>
                    <a:pt x="259" y="130"/>
                  </a:lnTo>
                  <a:lnTo>
                    <a:pt x="265" y="136"/>
                  </a:lnTo>
                  <a:lnTo>
                    <a:pt x="268" y="136"/>
                  </a:lnTo>
                  <a:lnTo>
                    <a:pt x="272" y="133"/>
                  </a:lnTo>
                  <a:lnTo>
                    <a:pt x="276" y="127"/>
                  </a:lnTo>
                  <a:lnTo>
                    <a:pt x="283" y="122"/>
                  </a:lnTo>
                  <a:lnTo>
                    <a:pt x="295" y="120"/>
                  </a:lnTo>
                  <a:lnTo>
                    <a:pt x="312" y="122"/>
                  </a:lnTo>
                  <a:lnTo>
                    <a:pt x="337" y="131"/>
                  </a:lnTo>
                  <a:lnTo>
                    <a:pt x="343" y="130"/>
                  </a:lnTo>
                  <a:lnTo>
                    <a:pt x="346" y="133"/>
                  </a:lnTo>
                  <a:lnTo>
                    <a:pt x="349" y="137"/>
                  </a:lnTo>
                  <a:lnTo>
                    <a:pt x="351" y="142"/>
                  </a:lnTo>
                  <a:lnTo>
                    <a:pt x="353" y="146"/>
                  </a:lnTo>
                  <a:lnTo>
                    <a:pt x="358" y="149"/>
                  </a:lnTo>
                  <a:lnTo>
                    <a:pt x="364" y="148"/>
                  </a:lnTo>
                  <a:lnTo>
                    <a:pt x="372" y="142"/>
                  </a:lnTo>
                  <a:lnTo>
                    <a:pt x="372" y="143"/>
                  </a:lnTo>
                  <a:lnTo>
                    <a:pt x="372" y="145"/>
                  </a:lnTo>
                  <a:lnTo>
                    <a:pt x="373" y="148"/>
                  </a:lnTo>
                  <a:lnTo>
                    <a:pt x="374" y="151"/>
                  </a:lnTo>
                  <a:lnTo>
                    <a:pt x="378" y="153"/>
                  </a:lnTo>
                  <a:lnTo>
                    <a:pt x="383" y="155"/>
                  </a:lnTo>
                  <a:lnTo>
                    <a:pt x="391" y="155"/>
                  </a:lnTo>
                  <a:lnTo>
                    <a:pt x="403" y="152"/>
                  </a:lnTo>
                  <a:lnTo>
                    <a:pt x="413" y="150"/>
                  </a:lnTo>
                  <a:lnTo>
                    <a:pt x="420" y="150"/>
                  </a:lnTo>
                  <a:lnTo>
                    <a:pt x="425" y="151"/>
                  </a:lnTo>
                  <a:lnTo>
                    <a:pt x="426" y="153"/>
                  </a:lnTo>
                  <a:lnTo>
                    <a:pt x="426" y="157"/>
                  </a:lnTo>
                  <a:lnTo>
                    <a:pt x="425" y="159"/>
                  </a:lnTo>
                  <a:lnTo>
                    <a:pt x="424" y="161"/>
                  </a:lnTo>
                  <a:lnTo>
                    <a:pt x="423" y="163"/>
                  </a:lnTo>
                  <a:lnTo>
                    <a:pt x="424" y="163"/>
                  </a:lnTo>
                  <a:lnTo>
                    <a:pt x="427" y="161"/>
                  </a:lnTo>
                  <a:lnTo>
                    <a:pt x="432" y="159"/>
                  </a:lnTo>
                  <a:lnTo>
                    <a:pt x="437" y="158"/>
                  </a:lnTo>
                  <a:lnTo>
                    <a:pt x="443" y="156"/>
                  </a:lnTo>
                  <a:lnTo>
                    <a:pt x="450" y="156"/>
                  </a:lnTo>
                  <a:lnTo>
                    <a:pt x="456" y="156"/>
                  </a:lnTo>
                  <a:lnTo>
                    <a:pt x="462" y="157"/>
                  </a:lnTo>
                  <a:lnTo>
                    <a:pt x="465" y="159"/>
                  </a:lnTo>
                  <a:lnTo>
                    <a:pt x="469" y="161"/>
                  </a:lnTo>
                  <a:lnTo>
                    <a:pt x="472" y="164"/>
                  </a:lnTo>
                  <a:lnTo>
                    <a:pt x="477" y="167"/>
                  </a:lnTo>
                  <a:lnTo>
                    <a:pt x="482" y="169"/>
                  </a:lnTo>
                  <a:lnTo>
                    <a:pt x="492" y="172"/>
                  </a:lnTo>
                  <a:lnTo>
                    <a:pt x="505" y="175"/>
                  </a:lnTo>
                  <a:lnTo>
                    <a:pt x="524" y="178"/>
                  </a:lnTo>
                  <a:lnTo>
                    <a:pt x="531" y="180"/>
                  </a:lnTo>
                  <a:lnTo>
                    <a:pt x="534" y="182"/>
                  </a:lnTo>
                  <a:lnTo>
                    <a:pt x="533" y="186"/>
                  </a:lnTo>
                  <a:lnTo>
                    <a:pt x="531" y="188"/>
                  </a:lnTo>
                  <a:lnTo>
                    <a:pt x="526" y="191"/>
                  </a:lnTo>
                  <a:lnTo>
                    <a:pt x="520" y="194"/>
                  </a:lnTo>
                  <a:lnTo>
                    <a:pt x="514" y="196"/>
                  </a:lnTo>
                  <a:lnTo>
                    <a:pt x="507" y="196"/>
                  </a:lnTo>
                  <a:lnTo>
                    <a:pt x="510" y="202"/>
                  </a:lnTo>
                  <a:lnTo>
                    <a:pt x="517" y="208"/>
                  </a:lnTo>
                  <a:lnTo>
                    <a:pt x="526" y="213"/>
                  </a:lnTo>
                  <a:lnTo>
                    <a:pt x="537" y="218"/>
                  </a:lnTo>
                  <a:lnTo>
                    <a:pt x="546" y="221"/>
                  </a:lnTo>
                  <a:lnTo>
                    <a:pt x="554" y="221"/>
                  </a:lnTo>
                  <a:lnTo>
                    <a:pt x="558" y="219"/>
                  </a:lnTo>
                  <a:lnTo>
                    <a:pt x="557" y="213"/>
                  </a:lnTo>
                  <a:lnTo>
                    <a:pt x="552" y="201"/>
                  </a:lnTo>
                  <a:lnTo>
                    <a:pt x="553" y="197"/>
                  </a:lnTo>
                  <a:lnTo>
                    <a:pt x="558" y="204"/>
                  </a:lnTo>
                  <a:lnTo>
                    <a:pt x="569" y="220"/>
                  </a:lnTo>
                  <a:lnTo>
                    <a:pt x="576" y="227"/>
                  </a:lnTo>
                  <a:lnTo>
                    <a:pt x="585" y="229"/>
                  </a:lnTo>
                  <a:lnTo>
                    <a:pt x="593" y="228"/>
                  </a:lnTo>
                  <a:lnTo>
                    <a:pt x="602" y="224"/>
                  </a:lnTo>
                  <a:lnTo>
                    <a:pt x="610" y="218"/>
                  </a:lnTo>
                  <a:lnTo>
                    <a:pt x="617" y="212"/>
                  </a:lnTo>
                  <a:lnTo>
                    <a:pt x="622" y="208"/>
                  </a:lnTo>
                  <a:lnTo>
                    <a:pt x="623" y="206"/>
                  </a:lnTo>
                  <a:lnTo>
                    <a:pt x="626" y="210"/>
                  </a:lnTo>
                  <a:lnTo>
                    <a:pt x="635" y="218"/>
                  </a:lnTo>
                  <a:lnTo>
                    <a:pt x="641" y="228"/>
                  </a:lnTo>
                  <a:lnTo>
                    <a:pt x="641" y="237"/>
                  </a:lnTo>
                  <a:lnTo>
                    <a:pt x="640" y="247"/>
                  </a:lnTo>
                  <a:lnTo>
                    <a:pt x="645" y="254"/>
                  </a:lnTo>
                  <a:lnTo>
                    <a:pt x="651" y="258"/>
                  </a:lnTo>
                  <a:lnTo>
                    <a:pt x="653" y="259"/>
                  </a:lnTo>
                  <a:lnTo>
                    <a:pt x="662" y="258"/>
                  </a:lnTo>
                  <a:lnTo>
                    <a:pt x="673" y="259"/>
                  </a:lnTo>
                  <a:lnTo>
                    <a:pt x="681" y="263"/>
                  </a:lnTo>
                  <a:lnTo>
                    <a:pt x="686" y="267"/>
                  </a:lnTo>
                  <a:lnTo>
                    <a:pt x="686" y="272"/>
                  </a:lnTo>
                  <a:lnTo>
                    <a:pt x="682" y="275"/>
                  </a:lnTo>
                  <a:lnTo>
                    <a:pt x="668" y="278"/>
                  </a:lnTo>
                  <a:lnTo>
                    <a:pt x="645" y="277"/>
                  </a:lnTo>
                  <a:lnTo>
                    <a:pt x="629" y="277"/>
                  </a:lnTo>
                  <a:lnTo>
                    <a:pt x="620" y="278"/>
                  </a:lnTo>
                  <a:lnTo>
                    <a:pt x="615" y="281"/>
                  </a:lnTo>
                  <a:lnTo>
                    <a:pt x="615" y="286"/>
                  </a:lnTo>
                  <a:lnTo>
                    <a:pt x="616" y="290"/>
                  </a:lnTo>
                  <a:lnTo>
                    <a:pt x="620" y="295"/>
                  </a:lnTo>
                  <a:lnTo>
                    <a:pt x="624" y="299"/>
                  </a:lnTo>
                  <a:lnTo>
                    <a:pt x="626" y="301"/>
                  </a:lnTo>
                  <a:lnTo>
                    <a:pt x="629" y="301"/>
                  </a:lnTo>
                  <a:lnTo>
                    <a:pt x="633" y="299"/>
                  </a:lnTo>
                  <a:lnTo>
                    <a:pt x="639" y="296"/>
                  </a:lnTo>
                  <a:lnTo>
                    <a:pt x="646" y="295"/>
                  </a:lnTo>
                  <a:lnTo>
                    <a:pt x="652" y="296"/>
                  </a:lnTo>
                  <a:lnTo>
                    <a:pt x="658" y="301"/>
                  </a:lnTo>
                  <a:lnTo>
                    <a:pt x="661" y="310"/>
                  </a:lnTo>
                  <a:lnTo>
                    <a:pt x="663" y="326"/>
                  </a:lnTo>
                  <a:lnTo>
                    <a:pt x="668" y="354"/>
                  </a:lnTo>
                  <a:lnTo>
                    <a:pt x="674" y="362"/>
                  </a:lnTo>
                  <a:lnTo>
                    <a:pt x="678" y="360"/>
                  </a:lnTo>
                  <a:lnTo>
                    <a:pt x="681" y="357"/>
                  </a:lnTo>
                  <a:lnTo>
                    <a:pt x="682" y="357"/>
                  </a:lnTo>
                  <a:lnTo>
                    <a:pt x="686" y="356"/>
                  </a:lnTo>
                  <a:lnTo>
                    <a:pt x="692" y="355"/>
                  </a:lnTo>
                  <a:lnTo>
                    <a:pt x="698" y="355"/>
                  </a:lnTo>
                  <a:lnTo>
                    <a:pt x="704" y="357"/>
                  </a:lnTo>
                  <a:lnTo>
                    <a:pt x="708" y="361"/>
                  </a:lnTo>
                  <a:lnTo>
                    <a:pt x="712" y="369"/>
                  </a:lnTo>
                  <a:lnTo>
                    <a:pt x="712" y="379"/>
                  </a:lnTo>
                  <a:lnTo>
                    <a:pt x="711" y="391"/>
                  </a:lnTo>
                  <a:lnTo>
                    <a:pt x="709" y="401"/>
                  </a:lnTo>
                  <a:lnTo>
                    <a:pt x="708" y="410"/>
                  </a:lnTo>
                  <a:lnTo>
                    <a:pt x="711" y="419"/>
                  </a:lnTo>
                  <a:lnTo>
                    <a:pt x="714" y="428"/>
                  </a:lnTo>
                  <a:lnTo>
                    <a:pt x="720" y="436"/>
                  </a:lnTo>
                  <a:lnTo>
                    <a:pt x="728" y="446"/>
                  </a:lnTo>
                  <a:lnTo>
                    <a:pt x="741" y="456"/>
                  </a:lnTo>
                  <a:lnTo>
                    <a:pt x="962" y="28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4" name="Freeform 75"/>
            <p:cNvSpPr>
              <a:spLocks/>
            </p:cNvSpPr>
            <p:nvPr/>
          </p:nvSpPr>
          <p:spPr bwMode="auto">
            <a:xfrm>
              <a:off x="2042" y="2214"/>
              <a:ext cx="357" cy="401"/>
            </a:xfrm>
            <a:custGeom>
              <a:avLst/>
              <a:gdLst>
                <a:gd name="T0" fmla="*/ 175 w 714"/>
                <a:gd name="T1" fmla="*/ 153 h 802"/>
                <a:gd name="T2" fmla="*/ 177 w 714"/>
                <a:gd name="T3" fmla="*/ 158 h 802"/>
                <a:gd name="T4" fmla="*/ 179 w 714"/>
                <a:gd name="T5" fmla="*/ 160 h 802"/>
                <a:gd name="T6" fmla="*/ 171 w 714"/>
                <a:gd name="T7" fmla="*/ 162 h 802"/>
                <a:gd name="T8" fmla="*/ 168 w 714"/>
                <a:gd name="T9" fmla="*/ 165 h 802"/>
                <a:gd name="T10" fmla="*/ 161 w 714"/>
                <a:gd name="T11" fmla="*/ 160 h 802"/>
                <a:gd name="T12" fmla="*/ 156 w 714"/>
                <a:gd name="T13" fmla="*/ 159 h 802"/>
                <a:gd name="T14" fmla="*/ 153 w 714"/>
                <a:gd name="T15" fmla="*/ 163 h 802"/>
                <a:gd name="T16" fmla="*/ 147 w 714"/>
                <a:gd name="T17" fmla="*/ 164 h 802"/>
                <a:gd name="T18" fmla="*/ 143 w 714"/>
                <a:gd name="T19" fmla="*/ 166 h 802"/>
                <a:gd name="T20" fmla="*/ 137 w 714"/>
                <a:gd name="T21" fmla="*/ 165 h 802"/>
                <a:gd name="T22" fmla="*/ 132 w 714"/>
                <a:gd name="T23" fmla="*/ 167 h 802"/>
                <a:gd name="T24" fmla="*/ 132 w 714"/>
                <a:gd name="T25" fmla="*/ 171 h 802"/>
                <a:gd name="T26" fmla="*/ 132 w 714"/>
                <a:gd name="T27" fmla="*/ 183 h 802"/>
                <a:gd name="T28" fmla="*/ 129 w 714"/>
                <a:gd name="T29" fmla="*/ 190 h 802"/>
                <a:gd name="T30" fmla="*/ 128 w 714"/>
                <a:gd name="T31" fmla="*/ 194 h 802"/>
                <a:gd name="T32" fmla="*/ 123 w 714"/>
                <a:gd name="T33" fmla="*/ 198 h 802"/>
                <a:gd name="T34" fmla="*/ 119 w 714"/>
                <a:gd name="T35" fmla="*/ 201 h 802"/>
                <a:gd name="T36" fmla="*/ 114 w 714"/>
                <a:gd name="T37" fmla="*/ 200 h 802"/>
                <a:gd name="T38" fmla="*/ 111 w 714"/>
                <a:gd name="T39" fmla="*/ 200 h 802"/>
                <a:gd name="T40" fmla="*/ 3 w 714"/>
                <a:gd name="T41" fmla="*/ 123 h 802"/>
                <a:gd name="T42" fmla="*/ 6 w 714"/>
                <a:gd name="T43" fmla="*/ 112 h 802"/>
                <a:gd name="T44" fmla="*/ 10 w 714"/>
                <a:gd name="T45" fmla="*/ 103 h 802"/>
                <a:gd name="T46" fmla="*/ 14 w 714"/>
                <a:gd name="T47" fmla="*/ 89 h 802"/>
                <a:gd name="T48" fmla="*/ 18 w 714"/>
                <a:gd name="T49" fmla="*/ 87 h 802"/>
                <a:gd name="T50" fmla="*/ 17 w 714"/>
                <a:gd name="T51" fmla="*/ 83 h 802"/>
                <a:gd name="T52" fmla="*/ 18 w 714"/>
                <a:gd name="T53" fmla="*/ 77 h 802"/>
                <a:gd name="T54" fmla="*/ 22 w 714"/>
                <a:gd name="T55" fmla="*/ 76 h 802"/>
                <a:gd name="T56" fmla="*/ 23 w 714"/>
                <a:gd name="T57" fmla="*/ 65 h 802"/>
                <a:gd name="T58" fmla="*/ 27 w 714"/>
                <a:gd name="T59" fmla="*/ 64 h 802"/>
                <a:gd name="T60" fmla="*/ 27 w 714"/>
                <a:gd name="T61" fmla="*/ 60 h 802"/>
                <a:gd name="T62" fmla="*/ 28 w 714"/>
                <a:gd name="T63" fmla="*/ 59 h 802"/>
                <a:gd name="T64" fmla="*/ 35 w 714"/>
                <a:gd name="T65" fmla="*/ 59 h 802"/>
                <a:gd name="T66" fmla="*/ 38 w 714"/>
                <a:gd name="T67" fmla="*/ 57 h 802"/>
                <a:gd name="T68" fmla="*/ 40 w 714"/>
                <a:gd name="T69" fmla="*/ 47 h 802"/>
                <a:gd name="T70" fmla="*/ 44 w 714"/>
                <a:gd name="T71" fmla="*/ 41 h 802"/>
                <a:gd name="T72" fmla="*/ 53 w 714"/>
                <a:gd name="T73" fmla="*/ 36 h 802"/>
                <a:gd name="T74" fmla="*/ 54 w 714"/>
                <a:gd name="T75" fmla="*/ 27 h 802"/>
                <a:gd name="T76" fmla="*/ 59 w 714"/>
                <a:gd name="T77" fmla="*/ 23 h 802"/>
                <a:gd name="T78" fmla="*/ 62 w 714"/>
                <a:gd name="T79" fmla="*/ 21 h 802"/>
                <a:gd name="T80" fmla="*/ 66 w 714"/>
                <a:gd name="T81" fmla="*/ 21 h 802"/>
                <a:gd name="T82" fmla="*/ 68 w 714"/>
                <a:gd name="T83" fmla="*/ 15 h 802"/>
                <a:gd name="T84" fmla="*/ 73 w 714"/>
                <a:gd name="T85" fmla="*/ 9 h 802"/>
                <a:gd name="T86" fmla="*/ 76 w 714"/>
                <a:gd name="T87" fmla="*/ 8 h 802"/>
                <a:gd name="T88" fmla="*/ 80 w 714"/>
                <a:gd name="T89" fmla="*/ 7 h 802"/>
                <a:gd name="T90" fmla="*/ 85 w 714"/>
                <a:gd name="T91" fmla="*/ 3 h 8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802"/>
                <a:gd name="T140" fmla="*/ 714 w 714"/>
                <a:gd name="T141" fmla="*/ 802 h 8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802">
                  <a:moveTo>
                    <a:pt x="711" y="597"/>
                  </a:moveTo>
                  <a:lnTo>
                    <a:pt x="701" y="602"/>
                  </a:lnTo>
                  <a:lnTo>
                    <a:pt x="698" y="609"/>
                  </a:lnTo>
                  <a:lnTo>
                    <a:pt x="699" y="617"/>
                  </a:lnTo>
                  <a:lnTo>
                    <a:pt x="704" y="623"/>
                  </a:lnTo>
                  <a:lnTo>
                    <a:pt x="708" y="630"/>
                  </a:lnTo>
                  <a:lnTo>
                    <a:pt x="712" y="636"/>
                  </a:lnTo>
                  <a:lnTo>
                    <a:pt x="714" y="638"/>
                  </a:lnTo>
                  <a:lnTo>
                    <a:pt x="713" y="638"/>
                  </a:lnTo>
                  <a:lnTo>
                    <a:pt x="704" y="637"/>
                  </a:lnTo>
                  <a:lnTo>
                    <a:pt x="692" y="642"/>
                  </a:lnTo>
                  <a:lnTo>
                    <a:pt x="683" y="647"/>
                  </a:lnTo>
                  <a:lnTo>
                    <a:pt x="679" y="649"/>
                  </a:lnTo>
                  <a:lnTo>
                    <a:pt x="677" y="652"/>
                  </a:lnTo>
                  <a:lnTo>
                    <a:pt x="669" y="658"/>
                  </a:lnTo>
                  <a:lnTo>
                    <a:pt x="660" y="658"/>
                  </a:lnTo>
                  <a:lnTo>
                    <a:pt x="648" y="648"/>
                  </a:lnTo>
                  <a:lnTo>
                    <a:pt x="643" y="640"/>
                  </a:lnTo>
                  <a:lnTo>
                    <a:pt x="636" y="635"/>
                  </a:lnTo>
                  <a:lnTo>
                    <a:pt x="630" y="634"/>
                  </a:lnTo>
                  <a:lnTo>
                    <a:pt x="623" y="635"/>
                  </a:lnTo>
                  <a:lnTo>
                    <a:pt x="618" y="638"/>
                  </a:lnTo>
                  <a:lnTo>
                    <a:pt x="613" y="643"/>
                  </a:lnTo>
                  <a:lnTo>
                    <a:pt x="610" y="649"/>
                  </a:lnTo>
                  <a:lnTo>
                    <a:pt x="608" y="656"/>
                  </a:lnTo>
                  <a:lnTo>
                    <a:pt x="594" y="651"/>
                  </a:lnTo>
                  <a:lnTo>
                    <a:pt x="587" y="656"/>
                  </a:lnTo>
                  <a:lnTo>
                    <a:pt x="583" y="664"/>
                  </a:lnTo>
                  <a:lnTo>
                    <a:pt x="576" y="668"/>
                  </a:lnTo>
                  <a:lnTo>
                    <a:pt x="572" y="664"/>
                  </a:lnTo>
                  <a:lnTo>
                    <a:pt x="565" y="660"/>
                  </a:lnTo>
                  <a:lnTo>
                    <a:pt x="555" y="659"/>
                  </a:lnTo>
                  <a:lnTo>
                    <a:pt x="546" y="658"/>
                  </a:lnTo>
                  <a:lnTo>
                    <a:pt x="535" y="660"/>
                  </a:lnTo>
                  <a:lnTo>
                    <a:pt x="528" y="663"/>
                  </a:lnTo>
                  <a:lnTo>
                    <a:pt x="525" y="666"/>
                  </a:lnTo>
                  <a:lnTo>
                    <a:pt x="526" y="670"/>
                  </a:lnTo>
                  <a:lnTo>
                    <a:pt x="528" y="676"/>
                  </a:lnTo>
                  <a:lnTo>
                    <a:pt x="525" y="681"/>
                  </a:lnTo>
                  <a:lnTo>
                    <a:pt x="520" y="689"/>
                  </a:lnTo>
                  <a:lnTo>
                    <a:pt x="524" y="703"/>
                  </a:lnTo>
                  <a:lnTo>
                    <a:pt x="528" y="732"/>
                  </a:lnTo>
                  <a:lnTo>
                    <a:pt x="523" y="744"/>
                  </a:lnTo>
                  <a:lnTo>
                    <a:pt x="516" y="750"/>
                  </a:lnTo>
                  <a:lnTo>
                    <a:pt x="513" y="758"/>
                  </a:lnTo>
                  <a:lnTo>
                    <a:pt x="513" y="764"/>
                  </a:lnTo>
                  <a:lnTo>
                    <a:pt x="512" y="770"/>
                  </a:lnTo>
                  <a:lnTo>
                    <a:pt x="509" y="776"/>
                  </a:lnTo>
                  <a:lnTo>
                    <a:pt x="504" y="781"/>
                  </a:lnTo>
                  <a:lnTo>
                    <a:pt x="498" y="787"/>
                  </a:lnTo>
                  <a:lnTo>
                    <a:pt x="492" y="792"/>
                  </a:lnTo>
                  <a:lnTo>
                    <a:pt x="485" y="796"/>
                  </a:lnTo>
                  <a:lnTo>
                    <a:pt x="479" y="800"/>
                  </a:lnTo>
                  <a:lnTo>
                    <a:pt x="473" y="802"/>
                  </a:lnTo>
                  <a:lnTo>
                    <a:pt x="467" y="802"/>
                  </a:lnTo>
                  <a:lnTo>
                    <a:pt x="462" y="801"/>
                  </a:lnTo>
                  <a:lnTo>
                    <a:pt x="456" y="800"/>
                  </a:lnTo>
                  <a:lnTo>
                    <a:pt x="451" y="799"/>
                  </a:lnTo>
                  <a:lnTo>
                    <a:pt x="445" y="799"/>
                  </a:lnTo>
                  <a:lnTo>
                    <a:pt x="441" y="800"/>
                  </a:lnTo>
                  <a:lnTo>
                    <a:pt x="435" y="802"/>
                  </a:lnTo>
                  <a:lnTo>
                    <a:pt x="0" y="503"/>
                  </a:lnTo>
                  <a:lnTo>
                    <a:pt x="12" y="491"/>
                  </a:lnTo>
                  <a:lnTo>
                    <a:pt x="23" y="477"/>
                  </a:lnTo>
                  <a:lnTo>
                    <a:pt x="26" y="461"/>
                  </a:lnTo>
                  <a:lnTo>
                    <a:pt x="24" y="445"/>
                  </a:lnTo>
                  <a:lnTo>
                    <a:pt x="35" y="436"/>
                  </a:lnTo>
                  <a:lnTo>
                    <a:pt x="38" y="423"/>
                  </a:lnTo>
                  <a:lnTo>
                    <a:pt x="38" y="410"/>
                  </a:lnTo>
                  <a:lnTo>
                    <a:pt x="43" y="398"/>
                  </a:lnTo>
                  <a:lnTo>
                    <a:pt x="49" y="371"/>
                  </a:lnTo>
                  <a:lnTo>
                    <a:pt x="55" y="356"/>
                  </a:lnTo>
                  <a:lnTo>
                    <a:pt x="61" y="349"/>
                  </a:lnTo>
                  <a:lnTo>
                    <a:pt x="65" y="347"/>
                  </a:lnTo>
                  <a:lnTo>
                    <a:pt x="69" y="347"/>
                  </a:lnTo>
                  <a:lnTo>
                    <a:pt x="71" y="346"/>
                  </a:lnTo>
                  <a:lnTo>
                    <a:pt x="70" y="341"/>
                  </a:lnTo>
                  <a:lnTo>
                    <a:pt x="68" y="331"/>
                  </a:lnTo>
                  <a:lnTo>
                    <a:pt x="65" y="319"/>
                  </a:lnTo>
                  <a:lnTo>
                    <a:pt x="66" y="311"/>
                  </a:lnTo>
                  <a:lnTo>
                    <a:pt x="69" y="307"/>
                  </a:lnTo>
                  <a:lnTo>
                    <a:pt x="74" y="304"/>
                  </a:lnTo>
                  <a:lnTo>
                    <a:pt x="79" y="303"/>
                  </a:lnTo>
                  <a:lnTo>
                    <a:pt x="85" y="301"/>
                  </a:lnTo>
                  <a:lnTo>
                    <a:pt x="91" y="296"/>
                  </a:lnTo>
                  <a:lnTo>
                    <a:pt x="94" y="289"/>
                  </a:lnTo>
                  <a:lnTo>
                    <a:pt x="91" y="259"/>
                  </a:lnTo>
                  <a:lnTo>
                    <a:pt x="95" y="250"/>
                  </a:lnTo>
                  <a:lnTo>
                    <a:pt x="102" y="253"/>
                  </a:lnTo>
                  <a:lnTo>
                    <a:pt x="106" y="255"/>
                  </a:lnTo>
                  <a:lnTo>
                    <a:pt x="106" y="253"/>
                  </a:lnTo>
                  <a:lnTo>
                    <a:pt x="107" y="246"/>
                  </a:lnTo>
                  <a:lnTo>
                    <a:pt x="107" y="239"/>
                  </a:lnTo>
                  <a:lnTo>
                    <a:pt x="106" y="234"/>
                  </a:lnTo>
                  <a:lnTo>
                    <a:pt x="107" y="233"/>
                  </a:lnTo>
                  <a:lnTo>
                    <a:pt x="111" y="233"/>
                  </a:lnTo>
                  <a:lnTo>
                    <a:pt x="118" y="234"/>
                  </a:lnTo>
                  <a:lnTo>
                    <a:pt x="127" y="234"/>
                  </a:lnTo>
                  <a:lnTo>
                    <a:pt x="137" y="235"/>
                  </a:lnTo>
                  <a:lnTo>
                    <a:pt x="144" y="233"/>
                  </a:lnTo>
                  <a:lnTo>
                    <a:pt x="149" y="231"/>
                  </a:lnTo>
                  <a:lnTo>
                    <a:pt x="152" y="225"/>
                  </a:lnTo>
                  <a:lnTo>
                    <a:pt x="152" y="211"/>
                  </a:lnTo>
                  <a:lnTo>
                    <a:pt x="154" y="198"/>
                  </a:lnTo>
                  <a:lnTo>
                    <a:pt x="157" y="187"/>
                  </a:lnTo>
                  <a:lnTo>
                    <a:pt x="161" y="178"/>
                  </a:lnTo>
                  <a:lnTo>
                    <a:pt x="167" y="171"/>
                  </a:lnTo>
                  <a:lnTo>
                    <a:pt x="174" y="164"/>
                  </a:lnTo>
                  <a:lnTo>
                    <a:pt x="183" y="159"/>
                  </a:lnTo>
                  <a:lnTo>
                    <a:pt x="193" y="156"/>
                  </a:lnTo>
                  <a:lnTo>
                    <a:pt x="209" y="144"/>
                  </a:lnTo>
                  <a:lnTo>
                    <a:pt x="214" y="128"/>
                  </a:lnTo>
                  <a:lnTo>
                    <a:pt x="214" y="113"/>
                  </a:lnTo>
                  <a:lnTo>
                    <a:pt x="213" y="106"/>
                  </a:lnTo>
                  <a:lnTo>
                    <a:pt x="235" y="102"/>
                  </a:lnTo>
                  <a:lnTo>
                    <a:pt x="233" y="94"/>
                  </a:lnTo>
                  <a:lnTo>
                    <a:pt x="233" y="89"/>
                  </a:lnTo>
                  <a:lnTo>
                    <a:pt x="237" y="86"/>
                  </a:lnTo>
                  <a:lnTo>
                    <a:pt x="242" y="84"/>
                  </a:lnTo>
                  <a:lnTo>
                    <a:pt x="246" y="83"/>
                  </a:lnTo>
                  <a:lnTo>
                    <a:pt x="252" y="83"/>
                  </a:lnTo>
                  <a:lnTo>
                    <a:pt x="257" y="82"/>
                  </a:lnTo>
                  <a:lnTo>
                    <a:pt x="261" y="81"/>
                  </a:lnTo>
                  <a:lnTo>
                    <a:pt x="262" y="73"/>
                  </a:lnTo>
                  <a:lnTo>
                    <a:pt x="266" y="65"/>
                  </a:lnTo>
                  <a:lnTo>
                    <a:pt x="270" y="57"/>
                  </a:lnTo>
                  <a:lnTo>
                    <a:pt x="276" y="49"/>
                  </a:lnTo>
                  <a:lnTo>
                    <a:pt x="283" y="42"/>
                  </a:lnTo>
                  <a:lnTo>
                    <a:pt x="289" y="36"/>
                  </a:lnTo>
                  <a:lnTo>
                    <a:pt x="295" y="33"/>
                  </a:lnTo>
                  <a:lnTo>
                    <a:pt x="299" y="31"/>
                  </a:lnTo>
                  <a:lnTo>
                    <a:pt x="303" y="31"/>
                  </a:lnTo>
                  <a:lnTo>
                    <a:pt x="308" y="30"/>
                  </a:lnTo>
                  <a:lnTo>
                    <a:pt x="314" y="29"/>
                  </a:lnTo>
                  <a:lnTo>
                    <a:pt x="320" y="26"/>
                  </a:lnTo>
                  <a:lnTo>
                    <a:pt x="327" y="21"/>
                  </a:lnTo>
                  <a:lnTo>
                    <a:pt x="333" y="16"/>
                  </a:lnTo>
                  <a:lnTo>
                    <a:pt x="337" y="9"/>
                  </a:lnTo>
                  <a:lnTo>
                    <a:pt x="341" y="0"/>
                  </a:lnTo>
                  <a:lnTo>
                    <a:pt x="711" y="59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5" name="Freeform 76"/>
            <p:cNvSpPr>
              <a:spLocks/>
            </p:cNvSpPr>
            <p:nvPr/>
          </p:nvSpPr>
          <p:spPr bwMode="auto">
            <a:xfrm>
              <a:off x="2618" y="1910"/>
              <a:ext cx="210" cy="41"/>
            </a:xfrm>
            <a:custGeom>
              <a:avLst/>
              <a:gdLst>
                <a:gd name="T0" fmla="*/ 7 w 419"/>
                <a:gd name="T1" fmla="*/ 11 h 82"/>
                <a:gd name="T2" fmla="*/ 19 w 419"/>
                <a:gd name="T3" fmla="*/ 9 h 82"/>
                <a:gd name="T4" fmla="*/ 32 w 419"/>
                <a:gd name="T5" fmla="*/ 6 h 82"/>
                <a:gd name="T6" fmla="*/ 45 w 419"/>
                <a:gd name="T7" fmla="*/ 4 h 82"/>
                <a:gd name="T8" fmla="*/ 58 w 419"/>
                <a:gd name="T9" fmla="*/ 3 h 82"/>
                <a:gd name="T10" fmla="*/ 72 w 419"/>
                <a:gd name="T11" fmla="*/ 2 h 82"/>
                <a:gd name="T12" fmla="*/ 85 w 419"/>
                <a:gd name="T13" fmla="*/ 1 h 82"/>
                <a:gd name="T14" fmla="*/ 99 w 419"/>
                <a:gd name="T15" fmla="*/ 0 h 82"/>
                <a:gd name="T16" fmla="*/ 104 w 419"/>
                <a:gd name="T17" fmla="*/ 17 h 82"/>
                <a:gd name="T18" fmla="*/ 100 w 419"/>
                <a:gd name="T19" fmla="*/ 17 h 82"/>
                <a:gd name="T20" fmla="*/ 99 w 419"/>
                <a:gd name="T21" fmla="*/ 15 h 82"/>
                <a:gd name="T22" fmla="*/ 101 w 419"/>
                <a:gd name="T23" fmla="*/ 13 h 82"/>
                <a:gd name="T24" fmla="*/ 102 w 419"/>
                <a:gd name="T25" fmla="*/ 12 h 82"/>
                <a:gd name="T26" fmla="*/ 100 w 419"/>
                <a:gd name="T27" fmla="*/ 12 h 82"/>
                <a:gd name="T28" fmla="*/ 96 w 419"/>
                <a:gd name="T29" fmla="*/ 10 h 82"/>
                <a:gd name="T30" fmla="*/ 91 w 419"/>
                <a:gd name="T31" fmla="*/ 10 h 82"/>
                <a:gd name="T32" fmla="*/ 88 w 419"/>
                <a:gd name="T33" fmla="*/ 12 h 82"/>
                <a:gd name="T34" fmla="*/ 86 w 419"/>
                <a:gd name="T35" fmla="*/ 14 h 82"/>
                <a:gd name="T36" fmla="*/ 82 w 419"/>
                <a:gd name="T37" fmla="*/ 14 h 82"/>
                <a:gd name="T38" fmla="*/ 78 w 419"/>
                <a:gd name="T39" fmla="*/ 14 h 82"/>
                <a:gd name="T40" fmla="*/ 75 w 419"/>
                <a:gd name="T41" fmla="*/ 14 h 82"/>
                <a:gd name="T42" fmla="*/ 73 w 419"/>
                <a:gd name="T43" fmla="*/ 14 h 82"/>
                <a:gd name="T44" fmla="*/ 69 w 419"/>
                <a:gd name="T45" fmla="*/ 14 h 82"/>
                <a:gd name="T46" fmla="*/ 66 w 419"/>
                <a:gd name="T47" fmla="*/ 14 h 82"/>
                <a:gd name="T48" fmla="*/ 65 w 419"/>
                <a:gd name="T49" fmla="*/ 14 h 82"/>
                <a:gd name="T50" fmla="*/ 60 w 419"/>
                <a:gd name="T51" fmla="*/ 13 h 82"/>
                <a:gd name="T52" fmla="*/ 58 w 419"/>
                <a:gd name="T53" fmla="*/ 14 h 82"/>
                <a:gd name="T54" fmla="*/ 56 w 419"/>
                <a:gd name="T55" fmla="*/ 15 h 82"/>
                <a:gd name="T56" fmla="*/ 53 w 419"/>
                <a:gd name="T57" fmla="*/ 16 h 82"/>
                <a:gd name="T58" fmla="*/ 48 w 419"/>
                <a:gd name="T59" fmla="*/ 14 h 82"/>
                <a:gd name="T60" fmla="*/ 43 w 419"/>
                <a:gd name="T61" fmla="*/ 16 h 82"/>
                <a:gd name="T62" fmla="*/ 40 w 419"/>
                <a:gd name="T63" fmla="*/ 17 h 82"/>
                <a:gd name="T64" fmla="*/ 38 w 419"/>
                <a:gd name="T65" fmla="*/ 15 h 82"/>
                <a:gd name="T66" fmla="*/ 34 w 419"/>
                <a:gd name="T67" fmla="*/ 17 h 82"/>
                <a:gd name="T68" fmla="*/ 30 w 419"/>
                <a:gd name="T69" fmla="*/ 17 h 82"/>
                <a:gd name="T70" fmla="*/ 27 w 419"/>
                <a:gd name="T71" fmla="*/ 16 h 82"/>
                <a:gd name="T72" fmla="*/ 26 w 419"/>
                <a:gd name="T73" fmla="*/ 16 h 82"/>
                <a:gd name="T74" fmla="*/ 24 w 419"/>
                <a:gd name="T75" fmla="*/ 17 h 82"/>
                <a:gd name="T76" fmla="*/ 18 w 419"/>
                <a:gd name="T77" fmla="*/ 19 h 82"/>
                <a:gd name="T78" fmla="*/ 12 w 419"/>
                <a:gd name="T79" fmla="*/ 20 h 82"/>
                <a:gd name="T80" fmla="*/ 7 w 419"/>
                <a:gd name="T81" fmla="*/ 21 h 82"/>
                <a:gd name="T82" fmla="*/ 4 w 419"/>
                <a:gd name="T83" fmla="*/ 20 h 82"/>
                <a:gd name="T84" fmla="*/ 1 w 419"/>
                <a:gd name="T85" fmla="*/ 1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9"/>
                <a:gd name="T130" fmla="*/ 0 h 82"/>
                <a:gd name="T131" fmla="*/ 419 w 419"/>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9" h="82">
                  <a:moveTo>
                    <a:pt x="0" y="50"/>
                  </a:moveTo>
                  <a:lnTo>
                    <a:pt x="25" y="44"/>
                  </a:lnTo>
                  <a:lnTo>
                    <a:pt x="50" y="38"/>
                  </a:lnTo>
                  <a:lnTo>
                    <a:pt x="76" y="33"/>
                  </a:lnTo>
                  <a:lnTo>
                    <a:pt x="102" y="28"/>
                  </a:lnTo>
                  <a:lnTo>
                    <a:pt x="128" y="24"/>
                  </a:lnTo>
                  <a:lnTo>
                    <a:pt x="154" y="20"/>
                  </a:lnTo>
                  <a:lnTo>
                    <a:pt x="179" y="16"/>
                  </a:lnTo>
                  <a:lnTo>
                    <a:pt x="206" y="13"/>
                  </a:lnTo>
                  <a:lnTo>
                    <a:pt x="232" y="9"/>
                  </a:lnTo>
                  <a:lnTo>
                    <a:pt x="259" y="7"/>
                  </a:lnTo>
                  <a:lnTo>
                    <a:pt x="285" y="5"/>
                  </a:lnTo>
                  <a:lnTo>
                    <a:pt x="312" y="3"/>
                  </a:lnTo>
                  <a:lnTo>
                    <a:pt x="338" y="2"/>
                  </a:lnTo>
                  <a:lnTo>
                    <a:pt x="365" y="1"/>
                  </a:lnTo>
                  <a:lnTo>
                    <a:pt x="393" y="0"/>
                  </a:lnTo>
                  <a:lnTo>
                    <a:pt x="419" y="0"/>
                  </a:lnTo>
                  <a:lnTo>
                    <a:pt x="416" y="68"/>
                  </a:lnTo>
                  <a:lnTo>
                    <a:pt x="404" y="68"/>
                  </a:lnTo>
                  <a:lnTo>
                    <a:pt x="397" y="66"/>
                  </a:lnTo>
                  <a:lnTo>
                    <a:pt x="395" y="62"/>
                  </a:lnTo>
                  <a:lnTo>
                    <a:pt x="396" y="58"/>
                  </a:lnTo>
                  <a:lnTo>
                    <a:pt x="398" y="54"/>
                  </a:lnTo>
                  <a:lnTo>
                    <a:pt x="402" y="51"/>
                  </a:lnTo>
                  <a:lnTo>
                    <a:pt x="405" y="48"/>
                  </a:lnTo>
                  <a:lnTo>
                    <a:pt x="406" y="47"/>
                  </a:lnTo>
                  <a:lnTo>
                    <a:pt x="404" y="46"/>
                  </a:lnTo>
                  <a:lnTo>
                    <a:pt x="398" y="45"/>
                  </a:lnTo>
                  <a:lnTo>
                    <a:pt x="390" y="43"/>
                  </a:lnTo>
                  <a:lnTo>
                    <a:pt x="381" y="40"/>
                  </a:lnTo>
                  <a:lnTo>
                    <a:pt x="372" y="39"/>
                  </a:lnTo>
                  <a:lnTo>
                    <a:pt x="363" y="40"/>
                  </a:lnTo>
                  <a:lnTo>
                    <a:pt x="356" y="43"/>
                  </a:lnTo>
                  <a:lnTo>
                    <a:pt x="351" y="47"/>
                  </a:lnTo>
                  <a:lnTo>
                    <a:pt x="347" y="52"/>
                  </a:lnTo>
                  <a:lnTo>
                    <a:pt x="341" y="54"/>
                  </a:lnTo>
                  <a:lnTo>
                    <a:pt x="333" y="55"/>
                  </a:lnTo>
                  <a:lnTo>
                    <a:pt x="325" y="55"/>
                  </a:lnTo>
                  <a:lnTo>
                    <a:pt x="317" y="54"/>
                  </a:lnTo>
                  <a:lnTo>
                    <a:pt x="309" y="53"/>
                  </a:lnTo>
                  <a:lnTo>
                    <a:pt x="303" y="52"/>
                  </a:lnTo>
                  <a:lnTo>
                    <a:pt x="298" y="53"/>
                  </a:lnTo>
                  <a:lnTo>
                    <a:pt x="295" y="54"/>
                  </a:lnTo>
                  <a:lnTo>
                    <a:pt x="289" y="54"/>
                  </a:lnTo>
                  <a:lnTo>
                    <a:pt x="282" y="54"/>
                  </a:lnTo>
                  <a:lnTo>
                    <a:pt x="275" y="54"/>
                  </a:lnTo>
                  <a:lnTo>
                    <a:pt x="268" y="54"/>
                  </a:lnTo>
                  <a:lnTo>
                    <a:pt x="262" y="54"/>
                  </a:lnTo>
                  <a:lnTo>
                    <a:pt x="258" y="54"/>
                  </a:lnTo>
                  <a:lnTo>
                    <a:pt x="257" y="54"/>
                  </a:lnTo>
                  <a:lnTo>
                    <a:pt x="246" y="51"/>
                  </a:lnTo>
                  <a:lnTo>
                    <a:pt x="238" y="51"/>
                  </a:lnTo>
                  <a:lnTo>
                    <a:pt x="234" y="51"/>
                  </a:lnTo>
                  <a:lnTo>
                    <a:pt x="229" y="53"/>
                  </a:lnTo>
                  <a:lnTo>
                    <a:pt x="227" y="55"/>
                  </a:lnTo>
                  <a:lnTo>
                    <a:pt x="223" y="59"/>
                  </a:lnTo>
                  <a:lnTo>
                    <a:pt x="219" y="61"/>
                  </a:lnTo>
                  <a:lnTo>
                    <a:pt x="212" y="62"/>
                  </a:lnTo>
                  <a:lnTo>
                    <a:pt x="199" y="55"/>
                  </a:lnTo>
                  <a:lnTo>
                    <a:pt x="189" y="53"/>
                  </a:lnTo>
                  <a:lnTo>
                    <a:pt x="179" y="56"/>
                  </a:lnTo>
                  <a:lnTo>
                    <a:pt x="171" y="61"/>
                  </a:lnTo>
                  <a:lnTo>
                    <a:pt x="166" y="66"/>
                  </a:lnTo>
                  <a:lnTo>
                    <a:pt x="160" y="68"/>
                  </a:lnTo>
                  <a:lnTo>
                    <a:pt x="155" y="67"/>
                  </a:lnTo>
                  <a:lnTo>
                    <a:pt x="152" y="59"/>
                  </a:lnTo>
                  <a:lnTo>
                    <a:pt x="143" y="63"/>
                  </a:lnTo>
                  <a:lnTo>
                    <a:pt x="135" y="66"/>
                  </a:lnTo>
                  <a:lnTo>
                    <a:pt x="126" y="67"/>
                  </a:lnTo>
                  <a:lnTo>
                    <a:pt x="120" y="67"/>
                  </a:lnTo>
                  <a:lnTo>
                    <a:pt x="113" y="66"/>
                  </a:lnTo>
                  <a:lnTo>
                    <a:pt x="108" y="63"/>
                  </a:lnTo>
                  <a:lnTo>
                    <a:pt x="105" y="62"/>
                  </a:lnTo>
                  <a:lnTo>
                    <a:pt x="103" y="62"/>
                  </a:lnTo>
                  <a:lnTo>
                    <a:pt x="101" y="63"/>
                  </a:lnTo>
                  <a:lnTo>
                    <a:pt x="93" y="66"/>
                  </a:lnTo>
                  <a:lnTo>
                    <a:pt x="83" y="69"/>
                  </a:lnTo>
                  <a:lnTo>
                    <a:pt x="70" y="73"/>
                  </a:lnTo>
                  <a:lnTo>
                    <a:pt x="56" y="76"/>
                  </a:lnTo>
                  <a:lnTo>
                    <a:pt x="45" y="79"/>
                  </a:lnTo>
                  <a:lnTo>
                    <a:pt x="34" y="82"/>
                  </a:lnTo>
                  <a:lnTo>
                    <a:pt x="27" y="82"/>
                  </a:lnTo>
                  <a:lnTo>
                    <a:pt x="24" y="81"/>
                  </a:lnTo>
                  <a:lnTo>
                    <a:pt x="16" y="78"/>
                  </a:lnTo>
                  <a:lnTo>
                    <a:pt x="8" y="74"/>
                  </a:lnTo>
                  <a:lnTo>
                    <a:pt x="1" y="68"/>
                  </a:lnTo>
                  <a:lnTo>
                    <a:pt x="0" y="5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6" name="Freeform 77"/>
            <p:cNvSpPr>
              <a:spLocks/>
            </p:cNvSpPr>
            <p:nvPr/>
          </p:nvSpPr>
          <p:spPr bwMode="auto">
            <a:xfrm>
              <a:off x="2406" y="1935"/>
              <a:ext cx="212" cy="264"/>
            </a:xfrm>
            <a:custGeom>
              <a:avLst/>
              <a:gdLst>
                <a:gd name="T0" fmla="*/ 103 w 424"/>
                <a:gd name="T1" fmla="*/ 7 h 528"/>
                <a:gd name="T2" fmla="*/ 96 w 424"/>
                <a:gd name="T3" fmla="*/ 9 h 528"/>
                <a:gd name="T4" fmla="*/ 92 w 424"/>
                <a:gd name="T5" fmla="*/ 11 h 528"/>
                <a:gd name="T6" fmla="*/ 91 w 424"/>
                <a:gd name="T7" fmla="*/ 16 h 528"/>
                <a:gd name="T8" fmla="*/ 89 w 424"/>
                <a:gd name="T9" fmla="*/ 25 h 528"/>
                <a:gd name="T10" fmla="*/ 84 w 424"/>
                <a:gd name="T11" fmla="*/ 29 h 528"/>
                <a:gd name="T12" fmla="*/ 79 w 424"/>
                <a:gd name="T13" fmla="*/ 31 h 528"/>
                <a:gd name="T14" fmla="*/ 77 w 424"/>
                <a:gd name="T15" fmla="*/ 38 h 528"/>
                <a:gd name="T16" fmla="*/ 67 w 424"/>
                <a:gd name="T17" fmla="*/ 38 h 528"/>
                <a:gd name="T18" fmla="*/ 61 w 424"/>
                <a:gd name="T19" fmla="*/ 39 h 528"/>
                <a:gd name="T20" fmla="*/ 60 w 424"/>
                <a:gd name="T21" fmla="*/ 41 h 528"/>
                <a:gd name="T22" fmla="*/ 53 w 424"/>
                <a:gd name="T23" fmla="*/ 44 h 528"/>
                <a:gd name="T24" fmla="*/ 53 w 424"/>
                <a:gd name="T25" fmla="*/ 45 h 528"/>
                <a:gd name="T26" fmla="*/ 46 w 424"/>
                <a:gd name="T27" fmla="*/ 46 h 528"/>
                <a:gd name="T28" fmla="*/ 42 w 424"/>
                <a:gd name="T29" fmla="*/ 49 h 528"/>
                <a:gd name="T30" fmla="*/ 41 w 424"/>
                <a:gd name="T31" fmla="*/ 53 h 528"/>
                <a:gd name="T32" fmla="*/ 42 w 424"/>
                <a:gd name="T33" fmla="*/ 52 h 528"/>
                <a:gd name="T34" fmla="*/ 49 w 424"/>
                <a:gd name="T35" fmla="*/ 52 h 528"/>
                <a:gd name="T36" fmla="*/ 48 w 424"/>
                <a:gd name="T37" fmla="*/ 54 h 528"/>
                <a:gd name="T38" fmla="*/ 47 w 424"/>
                <a:gd name="T39" fmla="*/ 55 h 528"/>
                <a:gd name="T40" fmla="*/ 48 w 424"/>
                <a:gd name="T41" fmla="*/ 61 h 528"/>
                <a:gd name="T42" fmla="*/ 46 w 424"/>
                <a:gd name="T43" fmla="*/ 68 h 528"/>
                <a:gd name="T44" fmla="*/ 44 w 424"/>
                <a:gd name="T45" fmla="*/ 69 h 528"/>
                <a:gd name="T46" fmla="*/ 46 w 424"/>
                <a:gd name="T47" fmla="*/ 74 h 528"/>
                <a:gd name="T48" fmla="*/ 38 w 424"/>
                <a:gd name="T49" fmla="*/ 77 h 528"/>
                <a:gd name="T50" fmla="*/ 36 w 424"/>
                <a:gd name="T51" fmla="*/ 90 h 528"/>
                <a:gd name="T52" fmla="*/ 40 w 424"/>
                <a:gd name="T53" fmla="*/ 90 h 528"/>
                <a:gd name="T54" fmla="*/ 42 w 424"/>
                <a:gd name="T55" fmla="*/ 86 h 528"/>
                <a:gd name="T56" fmla="*/ 46 w 424"/>
                <a:gd name="T57" fmla="*/ 91 h 528"/>
                <a:gd name="T58" fmla="*/ 45 w 424"/>
                <a:gd name="T59" fmla="*/ 99 h 528"/>
                <a:gd name="T60" fmla="*/ 47 w 424"/>
                <a:gd name="T61" fmla="*/ 105 h 528"/>
                <a:gd name="T62" fmla="*/ 50 w 424"/>
                <a:gd name="T63" fmla="*/ 106 h 528"/>
                <a:gd name="T64" fmla="*/ 56 w 424"/>
                <a:gd name="T65" fmla="*/ 107 h 528"/>
                <a:gd name="T66" fmla="*/ 60 w 424"/>
                <a:gd name="T67" fmla="*/ 107 h 528"/>
                <a:gd name="T68" fmla="*/ 62 w 424"/>
                <a:gd name="T69" fmla="*/ 102 h 528"/>
                <a:gd name="T70" fmla="*/ 64 w 424"/>
                <a:gd name="T71" fmla="*/ 102 h 528"/>
                <a:gd name="T72" fmla="*/ 69 w 424"/>
                <a:gd name="T73" fmla="*/ 100 h 528"/>
                <a:gd name="T74" fmla="*/ 73 w 424"/>
                <a:gd name="T75" fmla="*/ 108 h 528"/>
                <a:gd name="T76" fmla="*/ 74 w 424"/>
                <a:gd name="T77" fmla="*/ 115 h 528"/>
                <a:gd name="T78" fmla="*/ 71 w 424"/>
                <a:gd name="T79" fmla="*/ 116 h 528"/>
                <a:gd name="T80" fmla="*/ 65 w 424"/>
                <a:gd name="T81" fmla="*/ 117 h 528"/>
                <a:gd name="T82" fmla="*/ 62 w 424"/>
                <a:gd name="T83" fmla="*/ 121 h 528"/>
                <a:gd name="T84" fmla="*/ 56 w 424"/>
                <a:gd name="T85" fmla="*/ 122 h 528"/>
                <a:gd name="T86" fmla="*/ 52 w 424"/>
                <a:gd name="T87" fmla="*/ 123 h 528"/>
                <a:gd name="T88" fmla="*/ 48 w 424"/>
                <a:gd name="T89" fmla="*/ 125 h 528"/>
                <a:gd name="T90" fmla="*/ 43 w 424"/>
                <a:gd name="T91" fmla="*/ 127 h 528"/>
                <a:gd name="T92" fmla="*/ 41 w 424"/>
                <a:gd name="T93" fmla="*/ 131 h 528"/>
                <a:gd name="T94" fmla="*/ 39 w 424"/>
                <a:gd name="T95" fmla="*/ 130 h 528"/>
                <a:gd name="T96" fmla="*/ 37 w 424"/>
                <a:gd name="T97" fmla="*/ 128 h 528"/>
                <a:gd name="T98" fmla="*/ 37 w 424"/>
                <a:gd name="T99" fmla="*/ 127 h 528"/>
                <a:gd name="T100" fmla="*/ 32 w 424"/>
                <a:gd name="T101" fmla="*/ 128 h 528"/>
                <a:gd name="T102" fmla="*/ 25 w 424"/>
                <a:gd name="T103" fmla="*/ 130 h 528"/>
                <a:gd name="T104" fmla="*/ 20 w 424"/>
                <a:gd name="T105" fmla="*/ 131 h 528"/>
                <a:gd name="T106" fmla="*/ 16 w 424"/>
                <a:gd name="T107" fmla="*/ 132 h 528"/>
                <a:gd name="T108" fmla="*/ 1 w 424"/>
                <a:gd name="T109" fmla="*/ 52 h 528"/>
                <a:gd name="T110" fmla="*/ 6 w 424"/>
                <a:gd name="T111" fmla="*/ 44 h 528"/>
                <a:gd name="T112" fmla="*/ 7 w 424"/>
                <a:gd name="T113" fmla="*/ 39 h 528"/>
                <a:gd name="T114" fmla="*/ 16 w 424"/>
                <a:gd name="T115" fmla="*/ 32 h 528"/>
                <a:gd name="T116" fmla="*/ 35 w 424"/>
                <a:gd name="T117" fmla="*/ 24 h 528"/>
                <a:gd name="T118" fmla="*/ 54 w 424"/>
                <a:gd name="T119" fmla="*/ 16 h 528"/>
                <a:gd name="T120" fmla="*/ 73 w 424"/>
                <a:gd name="T121" fmla="*/ 9 h 528"/>
                <a:gd name="T122" fmla="*/ 93 w 424"/>
                <a:gd name="T123" fmla="*/ 4 h 528"/>
                <a:gd name="T124" fmla="*/ 106 w 424"/>
                <a:gd name="T125" fmla="*/ 5 h 5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528"/>
                <a:gd name="T191" fmla="*/ 424 w 424"/>
                <a:gd name="T192" fmla="*/ 528 h 5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528">
                  <a:moveTo>
                    <a:pt x="424" y="18"/>
                  </a:moveTo>
                  <a:lnTo>
                    <a:pt x="419" y="21"/>
                  </a:lnTo>
                  <a:lnTo>
                    <a:pt x="411" y="25"/>
                  </a:lnTo>
                  <a:lnTo>
                    <a:pt x="402" y="27"/>
                  </a:lnTo>
                  <a:lnTo>
                    <a:pt x="393" y="29"/>
                  </a:lnTo>
                  <a:lnTo>
                    <a:pt x="382" y="33"/>
                  </a:lnTo>
                  <a:lnTo>
                    <a:pt x="374" y="35"/>
                  </a:lnTo>
                  <a:lnTo>
                    <a:pt x="370" y="40"/>
                  </a:lnTo>
                  <a:lnTo>
                    <a:pt x="367" y="44"/>
                  </a:lnTo>
                  <a:lnTo>
                    <a:pt x="366" y="53"/>
                  </a:lnTo>
                  <a:lnTo>
                    <a:pt x="364" y="57"/>
                  </a:lnTo>
                  <a:lnTo>
                    <a:pt x="362" y="64"/>
                  </a:lnTo>
                  <a:lnTo>
                    <a:pt x="360" y="79"/>
                  </a:lnTo>
                  <a:lnTo>
                    <a:pt x="359" y="89"/>
                  </a:lnTo>
                  <a:lnTo>
                    <a:pt x="356" y="99"/>
                  </a:lnTo>
                  <a:lnTo>
                    <a:pt x="350" y="106"/>
                  </a:lnTo>
                  <a:lnTo>
                    <a:pt x="343" y="111"/>
                  </a:lnTo>
                  <a:lnTo>
                    <a:pt x="335" y="116"/>
                  </a:lnTo>
                  <a:lnTo>
                    <a:pt x="327" y="119"/>
                  </a:lnTo>
                  <a:lnTo>
                    <a:pt x="320" y="123"/>
                  </a:lnTo>
                  <a:lnTo>
                    <a:pt x="313" y="124"/>
                  </a:lnTo>
                  <a:lnTo>
                    <a:pt x="313" y="134"/>
                  </a:lnTo>
                  <a:lnTo>
                    <a:pt x="312" y="144"/>
                  </a:lnTo>
                  <a:lnTo>
                    <a:pt x="306" y="149"/>
                  </a:lnTo>
                  <a:lnTo>
                    <a:pt x="291" y="150"/>
                  </a:lnTo>
                  <a:lnTo>
                    <a:pt x="276" y="150"/>
                  </a:lnTo>
                  <a:lnTo>
                    <a:pt x="265" y="150"/>
                  </a:lnTo>
                  <a:lnTo>
                    <a:pt x="256" y="152"/>
                  </a:lnTo>
                  <a:lnTo>
                    <a:pt x="249" y="153"/>
                  </a:lnTo>
                  <a:lnTo>
                    <a:pt x="244" y="155"/>
                  </a:lnTo>
                  <a:lnTo>
                    <a:pt x="242" y="157"/>
                  </a:lnTo>
                  <a:lnTo>
                    <a:pt x="239" y="161"/>
                  </a:lnTo>
                  <a:lnTo>
                    <a:pt x="239" y="164"/>
                  </a:lnTo>
                  <a:lnTo>
                    <a:pt x="225" y="168"/>
                  </a:lnTo>
                  <a:lnTo>
                    <a:pt x="216" y="171"/>
                  </a:lnTo>
                  <a:lnTo>
                    <a:pt x="212" y="173"/>
                  </a:lnTo>
                  <a:lnTo>
                    <a:pt x="212" y="176"/>
                  </a:lnTo>
                  <a:lnTo>
                    <a:pt x="212" y="177"/>
                  </a:lnTo>
                  <a:lnTo>
                    <a:pt x="211" y="178"/>
                  </a:lnTo>
                  <a:lnTo>
                    <a:pt x="207" y="179"/>
                  </a:lnTo>
                  <a:lnTo>
                    <a:pt x="200" y="180"/>
                  </a:lnTo>
                  <a:lnTo>
                    <a:pt x="183" y="183"/>
                  </a:lnTo>
                  <a:lnTo>
                    <a:pt x="174" y="186"/>
                  </a:lnTo>
                  <a:lnTo>
                    <a:pt x="169" y="190"/>
                  </a:lnTo>
                  <a:lnTo>
                    <a:pt x="167" y="194"/>
                  </a:lnTo>
                  <a:lnTo>
                    <a:pt x="161" y="199"/>
                  </a:lnTo>
                  <a:lnTo>
                    <a:pt x="161" y="205"/>
                  </a:lnTo>
                  <a:lnTo>
                    <a:pt x="163" y="209"/>
                  </a:lnTo>
                  <a:lnTo>
                    <a:pt x="165" y="212"/>
                  </a:lnTo>
                  <a:lnTo>
                    <a:pt x="165" y="210"/>
                  </a:lnTo>
                  <a:lnTo>
                    <a:pt x="166" y="208"/>
                  </a:lnTo>
                  <a:lnTo>
                    <a:pt x="170" y="206"/>
                  </a:lnTo>
                  <a:lnTo>
                    <a:pt x="183" y="203"/>
                  </a:lnTo>
                  <a:lnTo>
                    <a:pt x="195" y="205"/>
                  </a:lnTo>
                  <a:lnTo>
                    <a:pt x="197" y="208"/>
                  </a:lnTo>
                  <a:lnTo>
                    <a:pt x="195" y="213"/>
                  </a:lnTo>
                  <a:lnTo>
                    <a:pt x="192" y="214"/>
                  </a:lnTo>
                  <a:lnTo>
                    <a:pt x="191" y="215"/>
                  </a:lnTo>
                  <a:lnTo>
                    <a:pt x="190" y="217"/>
                  </a:lnTo>
                  <a:lnTo>
                    <a:pt x="186" y="220"/>
                  </a:lnTo>
                  <a:lnTo>
                    <a:pt x="184" y="222"/>
                  </a:lnTo>
                  <a:lnTo>
                    <a:pt x="190" y="230"/>
                  </a:lnTo>
                  <a:lnTo>
                    <a:pt x="191" y="244"/>
                  </a:lnTo>
                  <a:lnTo>
                    <a:pt x="189" y="260"/>
                  </a:lnTo>
                  <a:lnTo>
                    <a:pt x="184" y="270"/>
                  </a:lnTo>
                  <a:lnTo>
                    <a:pt x="181" y="269"/>
                  </a:lnTo>
                  <a:lnTo>
                    <a:pt x="177" y="270"/>
                  </a:lnTo>
                  <a:lnTo>
                    <a:pt x="174" y="271"/>
                  </a:lnTo>
                  <a:lnTo>
                    <a:pt x="173" y="273"/>
                  </a:lnTo>
                  <a:lnTo>
                    <a:pt x="175" y="276"/>
                  </a:lnTo>
                  <a:lnTo>
                    <a:pt x="180" y="285"/>
                  </a:lnTo>
                  <a:lnTo>
                    <a:pt x="181" y="293"/>
                  </a:lnTo>
                  <a:lnTo>
                    <a:pt x="173" y="297"/>
                  </a:lnTo>
                  <a:lnTo>
                    <a:pt x="160" y="299"/>
                  </a:lnTo>
                  <a:lnTo>
                    <a:pt x="152" y="306"/>
                  </a:lnTo>
                  <a:lnTo>
                    <a:pt x="146" y="320"/>
                  </a:lnTo>
                  <a:lnTo>
                    <a:pt x="142" y="341"/>
                  </a:lnTo>
                  <a:lnTo>
                    <a:pt x="143" y="357"/>
                  </a:lnTo>
                  <a:lnTo>
                    <a:pt x="150" y="362"/>
                  </a:lnTo>
                  <a:lnTo>
                    <a:pt x="157" y="361"/>
                  </a:lnTo>
                  <a:lnTo>
                    <a:pt x="160" y="360"/>
                  </a:lnTo>
                  <a:lnTo>
                    <a:pt x="163" y="338"/>
                  </a:lnTo>
                  <a:lnTo>
                    <a:pt x="165" y="339"/>
                  </a:lnTo>
                  <a:lnTo>
                    <a:pt x="168" y="342"/>
                  </a:lnTo>
                  <a:lnTo>
                    <a:pt x="173" y="343"/>
                  </a:lnTo>
                  <a:lnTo>
                    <a:pt x="178" y="342"/>
                  </a:lnTo>
                  <a:lnTo>
                    <a:pt x="182" y="362"/>
                  </a:lnTo>
                  <a:lnTo>
                    <a:pt x="180" y="375"/>
                  </a:lnTo>
                  <a:lnTo>
                    <a:pt x="176" y="384"/>
                  </a:lnTo>
                  <a:lnTo>
                    <a:pt x="180" y="394"/>
                  </a:lnTo>
                  <a:lnTo>
                    <a:pt x="185" y="404"/>
                  </a:lnTo>
                  <a:lnTo>
                    <a:pt x="188" y="413"/>
                  </a:lnTo>
                  <a:lnTo>
                    <a:pt x="188" y="420"/>
                  </a:lnTo>
                  <a:lnTo>
                    <a:pt x="188" y="422"/>
                  </a:lnTo>
                  <a:lnTo>
                    <a:pt x="190" y="422"/>
                  </a:lnTo>
                  <a:lnTo>
                    <a:pt x="197" y="422"/>
                  </a:lnTo>
                  <a:lnTo>
                    <a:pt x="204" y="421"/>
                  </a:lnTo>
                  <a:lnTo>
                    <a:pt x="212" y="417"/>
                  </a:lnTo>
                  <a:lnTo>
                    <a:pt x="221" y="426"/>
                  </a:lnTo>
                  <a:lnTo>
                    <a:pt x="228" y="430"/>
                  </a:lnTo>
                  <a:lnTo>
                    <a:pt x="234" y="428"/>
                  </a:lnTo>
                  <a:lnTo>
                    <a:pt x="239" y="425"/>
                  </a:lnTo>
                  <a:lnTo>
                    <a:pt x="243" y="418"/>
                  </a:lnTo>
                  <a:lnTo>
                    <a:pt x="245" y="412"/>
                  </a:lnTo>
                  <a:lnTo>
                    <a:pt x="248" y="407"/>
                  </a:lnTo>
                  <a:lnTo>
                    <a:pt x="248" y="405"/>
                  </a:lnTo>
                  <a:lnTo>
                    <a:pt x="250" y="406"/>
                  </a:lnTo>
                  <a:lnTo>
                    <a:pt x="256" y="407"/>
                  </a:lnTo>
                  <a:lnTo>
                    <a:pt x="263" y="406"/>
                  </a:lnTo>
                  <a:lnTo>
                    <a:pt x="269" y="402"/>
                  </a:lnTo>
                  <a:lnTo>
                    <a:pt x="274" y="399"/>
                  </a:lnTo>
                  <a:lnTo>
                    <a:pt x="279" y="407"/>
                  </a:lnTo>
                  <a:lnTo>
                    <a:pt x="284" y="419"/>
                  </a:lnTo>
                  <a:lnTo>
                    <a:pt x="292" y="432"/>
                  </a:lnTo>
                  <a:lnTo>
                    <a:pt x="298" y="443"/>
                  </a:lnTo>
                  <a:lnTo>
                    <a:pt x="297" y="452"/>
                  </a:lnTo>
                  <a:lnTo>
                    <a:pt x="295" y="459"/>
                  </a:lnTo>
                  <a:lnTo>
                    <a:pt x="292" y="461"/>
                  </a:lnTo>
                  <a:lnTo>
                    <a:pt x="290" y="461"/>
                  </a:lnTo>
                  <a:lnTo>
                    <a:pt x="284" y="461"/>
                  </a:lnTo>
                  <a:lnTo>
                    <a:pt x="278" y="464"/>
                  </a:lnTo>
                  <a:lnTo>
                    <a:pt x="272" y="467"/>
                  </a:lnTo>
                  <a:lnTo>
                    <a:pt x="257" y="467"/>
                  </a:lnTo>
                  <a:lnTo>
                    <a:pt x="249" y="468"/>
                  </a:lnTo>
                  <a:lnTo>
                    <a:pt x="245" y="473"/>
                  </a:lnTo>
                  <a:lnTo>
                    <a:pt x="246" y="481"/>
                  </a:lnTo>
                  <a:lnTo>
                    <a:pt x="238" y="482"/>
                  </a:lnTo>
                  <a:lnTo>
                    <a:pt x="229" y="485"/>
                  </a:lnTo>
                  <a:lnTo>
                    <a:pt x="221" y="488"/>
                  </a:lnTo>
                  <a:lnTo>
                    <a:pt x="215" y="489"/>
                  </a:lnTo>
                  <a:lnTo>
                    <a:pt x="211" y="489"/>
                  </a:lnTo>
                  <a:lnTo>
                    <a:pt x="205" y="490"/>
                  </a:lnTo>
                  <a:lnTo>
                    <a:pt x="200" y="493"/>
                  </a:lnTo>
                  <a:lnTo>
                    <a:pt x="197" y="495"/>
                  </a:lnTo>
                  <a:lnTo>
                    <a:pt x="192" y="500"/>
                  </a:lnTo>
                  <a:lnTo>
                    <a:pt x="185" y="504"/>
                  </a:lnTo>
                  <a:lnTo>
                    <a:pt x="178" y="508"/>
                  </a:lnTo>
                  <a:lnTo>
                    <a:pt x="171" y="506"/>
                  </a:lnTo>
                  <a:lnTo>
                    <a:pt x="166" y="512"/>
                  </a:lnTo>
                  <a:lnTo>
                    <a:pt x="163" y="518"/>
                  </a:lnTo>
                  <a:lnTo>
                    <a:pt x="163" y="521"/>
                  </a:lnTo>
                  <a:lnTo>
                    <a:pt x="161" y="519"/>
                  </a:lnTo>
                  <a:lnTo>
                    <a:pt x="155" y="517"/>
                  </a:lnTo>
                  <a:lnTo>
                    <a:pt x="150" y="517"/>
                  </a:lnTo>
                  <a:lnTo>
                    <a:pt x="143" y="516"/>
                  </a:lnTo>
                  <a:lnTo>
                    <a:pt x="147" y="512"/>
                  </a:lnTo>
                  <a:lnTo>
                    <a:pt x="148" y="509"/>
                  </a:lnTo>
                  <a:lnTo>
                    <a:pt x="147" y="508"/>
                  </a:lnTo>
                  <a:lnTo>
                    <a:pt x="147" y="506"/>
                  </a:lnTo>
                  <a:lnTo>
                    <a:pt x="143" y="508"/>
                  </a:lnTo>
                  <a:lnTo>
                    <a:pt x="133" y="510"/>
                  </a:lnTo>
                  <a:lnTo>
                    <a:pt x="125" y="510"/>
                  </a:lnTo>
                  <a:lnTo>
                    <a:pt x="122" y="506"/>
                  </a:lnTo>
                  <a:lnTo>
                    <a:pt x="109" y="516"/>
                  </a:lnTo>
                  <a:lnTo>
                    <a:pt x="99" y="520"/>
                  </a:lnTo>
                  <a:lnTo>
                    <a:pt x="90" y="523"/>
                  </a:lnTo>
                  <a:lnTo>
                    <a:pt x="83" y="524"/>
                  </a:lnTo>
                  <a:lnTo>
                    <a:pt x="78" y="524"/>
                  </a:lnTo>
                  <a:lnTo>
                    <a:pt x="72" y="524"/>
                  </a:lnTo>
                  <a:lnTo>
                    <a:pt x="69" y="525"/>
                  </a:lnTo>
                  <a:lnTo>
                    <a:pt x="64" y="528"/>
                  </a:lnTo>
                  <a:lnTo>
                    <a:pt x="1" y="225"/>
                  </a:lnTo>
                  <a:lnTo>
                    <a:pt x="0" y="216"/>
                  </a:lnTo>
                  <a:lnTo>
                    <a:pt x="2" y="205"/>
                  </a:lnTo>
                  <a:lnTo>
                    <a:pt x="8" y="194"/>
                  </a:lnTo>
                  <a:lnTo>
                    <a:pt x="15" y="184"/>
                  </a:lnTo>
                  <a:lnTo>
                    <a:pt x="22" y="176"/>
                  </a:lnTo>
                  <a:lnTo>
                    <a:pt x="27" y="169"/>
                  </a:lnTo>
                  <a:lnTo>
                    <a:pt x="29" y="161"/>
                  </a:lnTo>
                  <a:lnTo>
                    <a:pt x="26" y="154"/>
                  </a:lnTo>
                  <a:lnTo>
                    <a:pt x="16" y="150"/>
                  </a:lnTo>
                  <a:lnTo>
                    <a:pt x="40" y="138"/>
                  </a:lnTo>
                  <a:lnTo>
                    <a:pt x="64" y="126"/>
                  </a:lnTo>
                  <a:lnTo>
                    <a:pt x="89" y="115"/>
                  </a:lnTo>
                  <a:lnTo>
                    <a:pt x="114" y="104"/>
                  </a:lnTo>
                  <a:lnTo>
                    <a:pt x="138" y="93"/>
                  </a:lnTo>
                  <a:lnTo>
                    <a:pt x="163" y="82"/>
                  </a:lnTo>
                  <a:lnTo>
                    <a:pt x="189" y="73"/>
                  </a:lnTo>
                  <a:lnTo>
                    <a:pt x="214" y="63"/>
                  </a:lnTo>
                  <a:lnTo>
                    <a:pt x="239" y="54"/>
                  </a:lnTo>
                  <a:lnTo>
                    <a:pt x="265" y="46"/>
                  </a:lnTo>
                  <a:lnTo>
                    <a:pt x="291" y="36"/>
                  </a:lnTo>
                  <a:lnTo>
                    <a:pt x="317" y="28"/>
                  </a:lnTo>
                  <a:lnTo>
                    <a:pt x="343" y="20"/>
                  </a:lnTo>
                  <a:lnTo>
                    <a:pt x="370" y="13"/>
                  </a:lnTo>
                  <a:lnTo>
                    <a:pt x="396" y="6"/>
                  </a:lnTo>
                  <a:lnTo>
                    <a:pt x="423" y="0"/>
                  </a:lnTo>
                  <a:lnTo>
                    <a:pt x="424" y="1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7" name="Freeform 78"/>
            <p:cNvSpPr>
              <a:spLocks/>
            </p:cNvSpPr>
            <p:nvPr/>
          </p:nvSpPr>
          <p:spPr bwMode="auto">
            <a:xfrm>
              <a:off x="2213" y="2048"/>
              <a:ext cx="226" cy="356"/>
            </a:xfrm>
            <a:custGeom>
              <a:avLst/>
              <a:gdLst>
                <a:gd name="T0" fmla="*/ 111 w 451"/>
                <a:gd name="T1" fmla="*/ 77 h 713"/>
                <a:gd name="T2" fmla="*/ 106 w 451"/>
                <a:gd name="T3" fmla="*/ 78 h 713"/>
                <a:gd name="T4" fmla="*/ 104 w 451"/>
                <a:gd name="T5" fmla="*/ 78 h 713"/>
                <a:gd name="T6" fmla="*/ 99 w 451"/>
                <a:gd name="T7" fmla="*/ 82 h 713"/>
                <a:gd name="T8" fmla="*/ 93 w 451"/>
                <a:gd name="T9" fmla="*/ 91 h 713"/>
                <a:gd name="T10" fmla="*/ 92 w 451"/>
                <a:gd name="T11" fmla="*/ 95 h 713"/>
                <a:gd name="T12" fmla="*/ 90 w 451"/>
                <a:gd name="T13" fmla="*/ 97 h 713"/>
                <a:gd name="T14" fmla="*/ 88 w 451"/>
                <a:gd name="T15" fmla="*/ 106 h 713"/>
                <a:gd name="T16" fmla="*/ 92 w 451"/>
                <a:gd name="T17" fmla="*/ 107 h 713"/>
                <a:gd name="T18" fmla="*/ 92 w 451"/>
                <a:gd name="T19" fmla="*/ 110 h 713"/>
                <a:gd name="T20" fmla="*/ 95 w 451"/>
                <a:gd name="T21" fmla="*/ 111 h 713"/>
                <a:gd name="T22" fmla="*/ 94 w 451"/>
                <a:gd name="T23" fmla="*/ 120 h 713"/>
                <a:gd name="T24" fmla="*/ 97 w 451"/>
                <a:gd name="T25" fmla="*/ 123 h 713"/>
                <a:gd name="T26" fmla="*/ 99 w 451"/>
                <a:gd name="T27" fmla="*/ 126 h 713"/>
                <a:gd name="T28" fmla="*/ 99 w 451"/>
                <a:gd name="T29" fmla="*/ 128 h 713"/>
                <a:gd name="T30" fmla="*/ 98 w 451"/>
                <a:gd name="T31" fmla="*/ 132 h 713"/>
                <a:gd name="T32" fmla="*/ 96 w 451"/>
                <a:gd name="T33" fmla="*/ 141 h 713"/>
                <a:gd name="T34" fmla="*/ 92 w 451"/>
                <a:gd name="T35" fmla="*/ 144 h 713"/>
                <a:gd name="T36" fmla="*/ 91 w 451"/>
                <a:gd name="T37" fmla="*/ 151 h 713"/>
                <a:gd name="T38" fmla="*/ 88 w 451"/>
                <a:gd name="T39" fmla="*/ 155 h 713"/>
                <a:gd name="T40" fmla="*/ 59 w 451"/>
                <a:gd name="T41" fmla="*/ 178 h 713"/>
                <a:gd name="T42" fmla="*/ 3 w 451"/>
                <a:gd name="T43" fmla="*/ 77 h 713"/>
                <a:gd name="T44" fmla="*/ 8 w 451"/>
                <a:gd name="T45" fmla="*/ 74 h 713"/>
                <a:gd name="T46" fmla="*/ 10 w 451"/>
                <a:gd name="T47" fmla="*/ 71 h 713"/>
                <a:gd name="T48" fmla="*/ 14 w 451"/>
                <a:gd name="T49" fmla="*/ 66 h 713"/>
                <a:gd name="T50" fmla="*/ 19 w 451"/>
                <a:gd name="T51" fmla="*/ 63 h 713"/>
                <a:gd name="T52" fmla="*/ 22 w 451"/>
                <a:gd name="T53" fmla="*/ 58 h 713"/>
                <a:gd name="T54" fmla="*/ 29 w 451"/>
                <a:gd name="T55" fmla="*/ 54 h 713"/>
                <a:gd name="T56" fmla="*/ 35 w 451"/>
                <a:gd name="T57" fmla="*/ 51 h 713"/>
                <a:gd name="T58" fmla="*/ 37 w 451"/>
                <a:gd name="T59" fmla="*/ 48 h 713"/>
                <a:gd name="T60" fmla="*/ 38 w 451"/>
                <a:gd name="T61" fmla="*/ 48 h 713"/>
                <a:gd name="T62" fmla="*/ 41 w 451"/>
                <a:gd name="T63" fmla="*/ 41 h 713"/>
                <a:gd name="T64" fmla="*/ 46 w 451"/>
                <a:gd name="T65" fmla="*/ 41 h 713"/>
                <a:gd name="T66" fmla="*/ 50 w 451"/>
                <a:gd name="T67" fmla="*/ 38 h 713"/>
                <a:gd name="T68" fmla="*/ 50 w 451"/>
                <a:gd name="T69" fmla="*/ 35 h 713"/>
                <a:gd name="T70" fmla="*/ 52 w 451"/>
                <a:gd name="T71" fmla="*/ 31 h 713"/>
                <a:gd name="T72" fmla="*/ 56 w 451"/>
                <a:gd name="T73" fmla="*/ 30 h 713"/>
                <a:gd name="T74" fmla="*/ 61 w 451"/>
                <a:gd name="T75" fmla="*/ 29 h 713"/>
                <a:gd name="T76" fmla="*/ 65 w 451"/>
                <a:gd name="T77" fmla="*/ 25 h 713"/>
                <a:gd name="T78" fmla="*/ 68 w 451"/>
                <a:gd name="T79" fmla="*/ 22 h 713"/>
                <a:gd name="T80" fmla="*/ 71 w 451"/>
                <a:gd name="T81" fmla="*/ 24 h 713"/>
                <a:gd name="T82" fmla="*/ 75 w 451"/>
                <a:gd name="T83" fmla="*/ 23 h 713"/>
                <a:gd name="T84" fmla="*/ 78 w 451"/>
                <a:gd name="T85" fmla="*/ 14 h 713"/>
                <a:gd name="T86" fmla="*/ 81 w 451"/>
                <a:gd name="T87" fmla="*/ 7 h 713"/>
                <a:gd name="T88" fmla="*/ 86 w 451"/>
                <a:gd name="T89" fmla="*/ 5 h 713"/>
                <a:gd name="T90" fmla="*/ 90 w 451"/>
                <a:gd name="T91" fmla="*/ 4 h 713"/>
                <a:gd name="T92" fmla="*/ 95 w 451"/>
                <a:gd name="T93" fmla="*/ 2 h 713"/>
                <a:gd name="T94" fmla="*/ 97 w 451"/>
                <a:gd name="T95" fmla="*/ 0 h 7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1"/>
                <a:gd name="T145" fmla="*/ 0 h 713"/>
                <a:gd name="T146" fmla="*/ 451 w 451"/>
                <a:gd name="T147" fmla="*/ 713 h 7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1" h="713">
                  <a:moveTo>
                    <a:pt x="451" y="303"/>
                  </a:moveTo>
                  <a:lnTo>
                    <a:pt x="447" y="307"/>
                  </a:lnTo>
                  <a:lnTo>
                    <a:pt x="441" y="310"/>
                  </a:lnTo>
                  <a:lnTo>
                    <a:pt x="435" y="311"/>
                  </a:lnTo>
                  <a:lnTo>
                    <a:pt x="429" y="313"/>
                  </a:lnTo>
                  <a:lnTo>
                    <a:pt x="424" y="313"/>
                  </a:lnTo>
                  <a:lnTo>
                    <a:pt x="419" y="313"/>
                  </a:lnTo>
                  <a:lnTo>
                    <a:pt x="416" y="314"/>
                  </a:lnTo>
                  <a:lnTo>
                    <a:pt x="414" y="315"/>
                  </a:lnTo>
                  <a:lnTo>
                    <a:pt x="411" y="319"/>
                  </a:lnTo>
                  <a:lnTo>
                    <a:pt x="404" y="325"/>
                  </a:lnTo>
                  <a:lnTo>
                    <a:pt x="395" y="331"/>
                  </a:lnTo>
                  <a:lnTo>
                    <a:pt x="386" y="333"/>
                  </a:lnTo>
                  <a:lnTo>
                    <a:pt x="379" y="356"/>
                  </a:lnTo>
                  <a:lnTo>
                    <a:pt x="372" y="366"/>
                  </a:lnTo>
                  <a:lnTo>
                    <a:pt x="367" y="367"/>
                  </a:lnTo>
                  <a:lnTo>
                    <a:pt x="366" y="366"/>
                  </a:lnTo>
                  <a:lnTo>
                    <a:pt x="365" y="382"/>
                  </a:lnTo>
                  <a:lnTo>
                    <a:pt x="356" y="389"/>
                  </a:lnTo>
                  <a:lnTo>
                    <a:pt x="357" y="391"/>
                  </a:lnTo>
                  <a:lnTo>
                    <a:pt x="351" y="404"/>
                  </a:lnTo>
                  <a:lnTo>
                    <a:pt x="346" y="420"/>
                  </a:lnTo>
                  <a:lnTo>
                    <a:pt x="351" y="427"/>
                  </a:lnTo>
                  <a:lnTo>
                    <a:pt x="360" y="428"/>
                  </a:lnTo>
                  <a:lnTo>
                    <a:pt x="365" y="427"/>
                  </a:lnTo>
                  <a:lnTo>
                    <a:pt x="365" y="428"/>
                  </a:lnTo>
                  <a:lnTo>
                    <a:pt x="364" y="431"/>
                  </a:lnTo>
                  <a:lnTo>
                    <a:pt x="364" y="436"/>
                  </a:lnTo>
                  <a:lnTo>
                    <a:pt x="366" y="440"/>
                  </a:lnTo>
                  <a:lnTo>
                    <a:pt x="374" y="442"/>
                  </a:lnTo>
                  <a:lnTo>
                    <a:pt x="379" y="442"/>
                  </a:lnTo>
                  <a:lnTo>
                    <a:pt x="380" y="446"/>
                  </a:lnTo>
                  <a:lnTo>
                    <a:pt x="375" y="463"/>
                  </a:lnTo>
                  <a:lnTo>
                    <a:pt x="373" y="475"/>
                  </a:lnTo>
                  <a:lnTo>
                    <a:pt x="375" y="482"/>
                  </a:lnTo>
                  <a:lnTo>
                    <a:pt x="379" y="488"/>
                  </a:lnTo>
                  <a:lnTo>
                    <a:pt x="383" y="490"/>
                  </a:lnTo>
                  <a:lnTo>
                    <a:pt x="388" y="493"/>
                  </a:lnTo>
                  <a:lnTo>
                    <a:pt x="393" y="496"/>
                  </a:lnTo>
                  <a:lnTo>
                    <a:pt x="395" y="500"/>
                  </a:lnTo>
                  <a:lnTo>
                    <a:pt x="394" y="507"/>
                  </a:lnTo>
                  <a:lnTo>
                    <a:pt x="394" y="508"/>
                  </a:lnTo>
                  <a:lnTo>
                    <a:pt x="395" y="511"/>
                  </a:lnTo>
                  <a:lnTo>
                    <a:pt x="395" y="514"/>
                  </a:lnTo>
                  <a:lnTo>
                    <a:pt x="393" y="516"/>
                  </a:lnTo>
                  <a:lnTo>
                    <a:pt x="390" y="521"/>
                  </a:lnTo>
                  <a:lnTo>
                    <a:pt x="390" y="529"/>
                  </a:lnTo>
                  <a:lnTo>
                    <a:pt x="390" y="538"/>
                  </a:lnTo>
                  <a:lnTo>
                    <a:pt x="390" y="548"/>
                  </a:lnTo>
                  <a:lnTo>
                    <a:pt x="381" y="564"/>
                  </a:lnTo>
                  <a:lnTo>
                    <a:pt x="373" y="567"/>
                  </a:lnTo>
                  <a:lnTo>
                    <a:pt x="368" y="568"/>
                  </a:lnTo>
                  <a:lnTo>
                    <a:pt x="368" y="577"/>
                  </a:lnTo>
                  <a:lnTo>
                    <a:pt x="370" y="591"/>
                  </a:lnTo>
                  <a:lnTo>
                    <a:pt x="367" y="601"/>
                  </a:lnTo>
                  <a:lnTo>
                    <a:pt x="363" y="604"/>
                  </a:lnTo>
                  <a:lnTo>
                    <a:pt x="356" y="606"/>
                  </a:lnTo>
                  <a:lnTo>
                    <a:pt x="350" y="617"/>
                  </a:lnTo>
                  <a:lnTo>
                    <a:pt x="351" y="621"/>
                  </a:lnTo>
                  <a:lnTo>
                    <a:pt x="355" y="624"/>
                  </a:lnTo>
                  <a:lnTo>
                    <a:pt x="358" y="625"/>
                  </a:lnTo>
                  <a:lnTo>
                    <a:pt x="236" y="713"/>
                  </a:lnTo>
                  <a:lnTo>
                    <a:pt x="0" y="333"/>
                  </a:lnTo>
                  <a:lnTo>
                    <a:pt x="5" y="317"/>
                  </a:lnTo>
                  <a:lnTo>
                    <a:pt x="12" y="308"/>
                  </a:lnTo>
                  <a:lnTo>
                    <a:pt x="19" y="302"/>
                  </a:lnTo>
                  <a:lnTo>
                    <a:pt x="25" y="300"/>
                  </a:lnTo>
                  <a:lnTo>
                    <a:pt x="31" y="299"/>
                  </a:lnTo>
                  <a:lnTo>
                    <a:pt x="35" y="298"/>
                  </a:lnTo>
                  <a:lnTo>
                    <a:pt x="39" y="293"/>
                  </a:lnTo>
                  <a:lnTo>
                    <a:pt x="40" y="285"/>
                  </a:lnTo>
                  <a:lnTo>
                    <a:pt x="42" y="276"/>
                  </a:lnTo>
                  <a:lnTo>
                    <a:pt x="47" y="269"/>
                  </a:lnTo>
                  <a:lnTo>
                    <a:pt x="54" y="264"/>
                  </a:lnTo>
                  <a:lnTo>
                    <a:pt x="61" y="261"/>
                  </a:lnTo>
                  <a:lnTo>
                    <a:pt x="69" y="258"/>
                  </a:lnTo>
                  <a:lnTo>
                    <a:pt x="76" y="255"/>
                  </a:lnTo>
                  <a:lnTo>
                    <a:pt x="81" y="250"/>
                  </a:lnTo>
                  <a:lnTo>
                    <a:pt x="85" y="245"/>
                  </a:lnTo>
                  <a:lnTo>
                    <a:pt x="87" y="233"/>
                  </a:lnTo>
                  <a:lnTo>
                    <a:pt x="88" y="226"/>
                  </a:lnTo>
                  <a:lnTo>
                    <a:pt x="95" y="222"/>
                  </a:lnTo>
                  <a:lnTo>
                    <a:pt x="113" y="217"/>
                  </a:lnTo>
                  <a:lnTo>
                    <a:pt x="123" y="215"/>
                  </a:lnTo>
                  <a:lnTo>
                    <a:pt x="131" y="210"/>
                  </a:lnTo>
                  <a:lnTo>
                    <a:pt x="137" y="207"/>
                  </a:lnTo>
                  <a:lnTo>
                    <a:pt x="141" y="202"/>
                  </a:lnTo>
                  <a:lnTo>
                    <a:pt x="145" y="198"/>
                  </a:lnTo>
                  <a:lnTo>
                    <a:pt x="146" y="195"/>
                  </a:lnTo>
                  <a:lnTo>
                    <a:pt x="147" y="193"/>
                  </a:lnTo>
                  <a:lnTo>
                    <a:pt x="147" y="192"/>
                  </a:lnTo>
                  <a:lnTo>
                    <a:pt x="151" y="192"/>
                  </a:lnTo>
                  <a:lnTo>
                    <a:pt x="156" y="189"/>
                  </a:lnTo>
                  <a:lnTo>
                    <a:pt x="163" y="182"/>
                  </a:lnTo>
                  <a:lnTo>
                    <a:pt x="164" y="166"/>
                  </a:lnTo>
                  <a:lnTo>
                    <a:pt x="170" y="166"/>
                  </a:lnTo>
                  <a:lnTo>
                    <a:pt x="177" y="166"/>
                  </a:lnTo>
                  <a:lnTo>
                    <a:pt x="183" y="164"/>
                  </a:lnTo>
                  <a:lnTo>
                    <a:pt x="189" y="162"/>
                  </a:lnTo>
                  <a:lnTo>
                    <a:pt x="194" y="158"/>
                  </a:lnTo>
                  <a:lnTo>
                    <a:pt x="198" y="154"/>
                  </a:lnTo>
                  <a:lnTo>
                    <a:pt x="199" y="149"/>
                  </a:lnTo>
                  <a:lnTo>
                    <a:pt x="199" y="144"/>
                  </a:lnTo>
                  <a:lnTo>
                    <a:pt x="198" y="140"/>
                  </a:lnTo>
                  <a:lnTo>
                    <a:pt x="199" y="135"/>
                  </a:lnTo>
                  <a:lnTo>
                    <a:pt x="202" y="131"/>
                  </a:lnTo>
                  <a:lnTo>
                    <a:pt x="206" y="127"/>
                  </a:lnTo>
                  <a:lnTo>
                    <a:pt x="212" y="125"/>
                  </a:lnTo>
                  <a:lnTo>
                    <a:pt x="216" y="122"/>
                  </a:lnTo>
                  <a:lnTo>
                    <a:pt x="223" y="121"/>
                  </a:lnTo>
                  <a:lnTo>
                    <a:pt x="229" y="121"/>
                  </a:lnTo>
                  <a:lnTo>
                    <a:pt x="236" y="120"/>
                  </a:lnTo>
                  <a:lnTo>
                    <a:pt x="242" y="117"/>
                  </a:lnTo>
                  <a:lnTo>
                    <a:pt x="249" y="112"/>
                  </a:lnTo>
                  <a:lnTo>
                    <a:pt x="254" y="106"/>
                  </a:lnTo>
                  <a:lnTo>
                    <a:pt x="260" y="101"/>
                  </a:lnTo>
                  <a:lnTo>
                    <a:pt x="265" y="95"/>
                  </a:lnTo>
                  <a:lnTo>
                    <a:pt x="269" y="91"/>
                  </a:lnTo>
                  <a:lnTo>
                    <a:pt x="272" y="90"/>
                  </a:lnTo>
                  <a:lnTo>
                    <a:pt x="275" y="91"/>
                  </a:lnTo>
                  <a:lnTo>
                    <a:pt x="278" y="94"/>
                  </a:lnTo>
                  <a:lnTo>
                    <a:pt x="284" y="96"/>
                  </a:lnTo>
                  <a:lnTo>
                    <a:pt x="290" y="97"/>
                  </a:lnTo>
                  <a:lnTo>
                    <a:pt x="295" y="97"/>
                  </a:lnTo>
                  <a:lnTo>
                    <a:pt x="300" y="94"/>
                  </a:lnTo>
                  <a:lnTo>
                    <a:pt x="304" y="86"/>
                  </a:lnTo>
                  <a:lnTo>
                    <a:pt x="307" y="72"/>
                  </a:lnTo>
                  <a:lnTo>
                    <a:pt x="310" y="57"/>
                  </a:lnTo>
                  <a:lnTo>
                    <a:pt x="314" y="45"/>
                  </a:lnTo>
                  <a:lnTo>
                    <a:pt x="319" y="37"/>
                  </a:lnTo>
                  <a:lnTo>
                    <a:pt x="323" y="30"/>
                  </a:lnTo>
                  <a:lnTo>
                    <a:pt x="329" y="26"/>
                  </a:lnTo>
                  <a:lnTo>
                    <a:pt x="335" y="22"/>
                  </a:lnTo>
                  <a:lnTo>
                    <a:pt x="341" y="20"/>
                  </a:lnTo>
                  <a:lnTo>
                    <a:pt x="345" y="19"/>
                  </a:lnTo>
                  <a:lnTo>
                    <a:pt x="351" y="18"/>
                  </a:lnTo>
                  <a:lnTo>
                    <a:pt x="358" y="16"/>
                  </a:lnTo>
                  <a:lnTo>
                    <a:pt x="365" y="14"/>
                  </a:lnTo>
                  <a:lnTo>
                    <a:pt x="373" y="13"/>
                  </a:lnTo>
                  <a:lnTo>
                    <a:pt x="380" y="10"/>
                  </a:lnTo>
                  <a:lnTo>
                    <a:pt x="384" y="7"/>
                  </a:lnTo>
                  <a:lnTo>
                    <a:pt x="388" y="4"/>
                  </a:lnTo>
                  <a:lnTo>
                    <a:pt x="388" y="0"/>
                  </a:lnTo>
                  <a:lnTo>
                    <a:pt x="451" y="30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8" name="Freeform 79"/>
            <p:cNvSpPr>
              <a:spLocks/>
            </p:cNvSpPr>
            <p:nvPr/>
          </p:nvSpPr>
          <p:spPr bwMode="auto">
            <a:xfrm>
              <a:off x="2331" y="2229"/>
              <a:ext cx="269" cy="292"/>
            </a:xfrm>
            <a:custGeom>
              <a:avLst/>
              <a:gdLst>
                <a:gd name="T0" fmla="*/ 39 w 538"/>
                <a:gd name="T1" fmla="*/ 65 h 584"/>
                <a:gd name="T2" fmla="*/ 39 w 538"/>
                <a:gd name="T3" fmla="*/ 59 h 584"/>
                <a:gd name="T4" fmla="*/ 46 w 538"/>
                <a:gd name="T5" fmla="*/ 53 h 584"/>
                <a:gd name="T6" fmla="*/ 53 w 538"/>
                <a:gd name="T7" fmla="*/ 47 h 584"/>
                <a:gd name="T8" fmla="*/ 64 w 538"/>
                <a:gd name="T9" fmla="*/ 45 h 584"/>
                <a:gd name="T10" fmla="*/ 71 w 538"/>
                <a:gd name="T11" fmla="*/ 35 h 584"/>
                <a:gd name="T12" fmla="*/ 75 w 538"/>
                <a:gd name="T13" fmla="*/ 23 h 584"/>
                <a:gd name="T14" fmla="*/ 79 w 538"/>
                <a:gd name="T15" fmla="*/ 20 h 584"/>
                <a:gd name="T16" fmla="*/ 83 w 538"/>
                <a:gd name="T17" fmla="*/ 16 h 584"/>
                <a:gd name="T18" fmla="*/ 84 w 538"/>
                <a:gd name="T19" fmla="*/ 9 h 584"/>
                <a:gd name="T20" fmla="*/ 82 w 538"/>
                <a:gd name="T21" fmla="*/ 4 h 584"/>
                <a:gd name="T22" fmla="*/ 85 w 538"/>
                <a:gd name="T23" fmla="*/ 0 h 584"/>
                <a:gd name="T24" fmla="*/ 96 w 538"/>
                <a:gd name="T25" fmla="*/ 4 h 584"/>
                <a:gd name="T26" fmla="*/ 102 w 538"/>
                <a:gd name="T27" fmla="*/ 6 h 584"/>
                <a:gd name="T28" fmla="*/ 108 w 538"/>
                <a:gd name="T29" fmla="*/ 14 h 584"/>
                <a:gd name="T30" fmla="*/ 110 w 538"/>
                <a:gd name="T31" fmla="*/ 27 h 584"/>
                <a:gd name="T32" fmla="*/ 103 w 538"/>
                <a:gd name="T33" fmla="*/ 31 h 584"/>
                <a:gd name="T34" fmla="*/ 104 w 538"/>
                <a:gd name="T35" fmla="*/ 38 h 584"/>
                <a:gd name="T36" fmla="*/ 114 w 538"/>
                <a:gd name="T37" fmla="*/ 39 h 584"/>
                <a:gd name="T38" fmla="*/ 117 w 538"/>
                <a:gd name="T39" fmla="*/ 37 h 584"/>
                <a:gd name="T40" fmla="*/ 123 w 538"/>
                <a:gd name="T41" fmla="*/ 31 h 584"/>
                <a:gd name="T42" fmla="*/ 126 w 538"/>
                <a:gd name="T43" fmla="*/ 36 h 584"/>
                <a:gd name="T44" fmla="*/ 123 w 538"/>
                <a:gd name="T45" fmla="*/ 44 h 584"/>
                <a:gd name="T46" fmla="*/ 122 w 538"/>
                <a:gd name="T47" fmla="*/ 52 h 584"/>
                <a:gd name="T48" fmla="*/ 121 w 538"/>
                <a:gd name="T49" fmla="*/ 61 h 584"/>
                <a:gd name="T50" fmla="*/ 124 w 538"/>
                <a:gd name="T51" fmla="*/ 69 h 584"/>
                <a:gd name="T52" fmla="*/ 129 w 538"/>
                <a:gd name="T53" fmla="*/ 75 h 584"/>
                <a:gd name="T54" fmla="*/ 121 w 538"/>
                <a:gd name="T55" fmla="*/ 76 h 584"/>
                <a:gd name="T56" fmla="*/ 118 w 538"/>
                <a:gd name="T57" fmla="*/ 80 h 584"/>
                <a:gd name="T58" fmla="*/ 129 w 538"/>
                <a:gd name="T59" fmla="*/ 80 h 584"/>
                <a:gd name="T60" fmla="*/ 135 w 538"/>
                <a:gd name="T61" fmla="*/ 86 h 584"/>
                <a:gd name="T62" fmla="*/ 126 w 538"/>
                <a:gd name="T63" fmla="*/ 93 h 584"/>
                <a:gd name="T64" fmla="*/ 115 w 538"/>
                <a:gd name="T65" fmla="*/ 101 h 584"/>
                <a:gd name="T66" fmla="*/ 105 w 538"/>
                <a:gd name="T67" fmla="*/ 102 h 584"/>
                <a:gd name="T68" fmla="*/ 100 w 538"/>
                <a:gd name="T69" fmla="*/ 106 h 584"/>
                <a:gd name="T70" fmla="*/ 93 w 538"/>
                <a:gd name="T71" fmla="*/ 101 h 584"/>
                <a:gd name="T72" fmla="*/ 87 w 538"/>
                <a:gd name="T73" fmla="*/ 95 h 584"/>
                <a:gd name="T74" fmla="*/ 76 w 538"/>
                <a:gd name="T75" fmla="*/ 96 h 584"/>
                <a:gd name="T76" fmla="*/ 69 w 538"/>
                <a:gd name="T77" fmla="*/ 95 h 584"/>
                <a:gd name="T78" fmla="*/ 62 w 538"/>
                <a:gd name="T79" fmla="*/ 99 h 584"/>
                <a:gd name="T80" fmla="*/ 51 w 538"/>
                <a:gd name="T81" fmla="*/ 106 h 584"/>
                <a:gd name="T82" fmla="*/ 42 w 538"/>
                <a:gd name="T83" fmla="*/ 109 h 584"/>
                <a:gd name="T84" fmla="*/ 44 w 538"/>
                <a:gd name="T85" fmla="*/ 111 h 584"/>
                <a:gd name="T86" fmla="*/ 54 w 538"/>
                <a:gd name="T87" fmla="*/ 107 h 584"/>
                <a:gd name="T88" fmla="*/ 61 w 538"/>
                <a:gd name="T89" fmla="*/ 103 h 584"/>
                <a:gd name="T90" fmla="*/ 71 w 538"/>
                <a:gd name="T91" fmla="*/ 100 h 584"/>
                <a:gd name="T92" fmla="*/ 81 w 538"/>
                <a:gd name="T93" fmla="*/ 102 h 584"/>
                <a:gd name="T94" fmla="*/ 89 w 538"/>
                <a:gd name="T95" fmla="*/ 105 h 584"/>
                <a:gd name="T96" fmla="*/ 75 w 538"/>
                <a:gd name="T97" fmla="*/ 107 h 584"/>
                <a:gd name="T98" fmla="*/ 73 w 538"/>
                <a:gd name="T99" fmla="*/ 112 h 584"/>
                <a:gd name="T100" fmla="*/ 78 w 538"/>
                <a:gd name="T101" fmla="*/ 113 h 584"/>
                <a:gd name="T102" fmla="*/ 82 w 538"/>
                <a:gd name="T103" fmla="*/ 125 h 584"/>
                <a:gd name="T104" fmla="*/ 95 w 538"/>
                <a:gd name="T105" fmla="*/ 125 h 584"/>
                <a:gd name="T106" fmla="*/ 90 w 538"/>
                <a:gd name="T107" fmla="*/ 135 h 584"/>
                <a:gd name="T108" fmla="*/ 85 w 538"/>
                <a:gd name="T109" fmla="*/ 141 h 584"/>
                <a:gd name="T110" fmla="*/ 75 w 538"/>
                <a:gd name="T111" fmla="*/ 143 h 584"/>
                <a:gd name="T112" fmla="*/ 63 w 538"/>
                <a:gd name="T113" fmla="*/ 146 h 584"/>
                <a:gd name="T114" fmla="*/ 64 w 538"/>
                <a:gd name="T115" fmla="*/ 139 h 584"/>
                <a:gd name="T116" fmla="*/ 73 w 538"/>
                <a:gd name="T117" fmla="*/ 134 h 584"/>
                <a:gd name="T118" fmla="*/ 62 w 538"/>
                <a:gd name="T119" fmla="*/ 134 h 584"/>
                <a:gd name="T120" fmla="*/ 46 w 538"/>
                <a:gd name="T121" fmla="*/ 135 h 584"/>
                <a:gd name="T122" fmla="*/ 34 w 538"/>
                <a:gd name="T123" fmla="*/ 139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8"/>
                <a:gd name="T187" fmla="*/ 0 h 584"/>
                <a:gd name="T188" fmla="*/ 538 w 538"/>
                <a:gd name="T189" fmla="*/ 584 h 5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8" h="584">
                  <a:moveTo>
                    <a:pt x="122" y="263"/>
                  </a:moveTo>
                  <a:lnTo>
                    <a:pt x="127" y="265"/>
                  </a:lnTo>
                  <a:lnTo>
                    <a:pt x="137" y="266"/>
                  </a:lnTo>
                  <a:lnTo>
                    <a:pt x="147" y="266"/>
                  </a:lnTo>
                  <a:lnTo>
                    <a:pt x="152" y="265"/>
                  </a:lnTo>
                  <a:lnTo>
                    <a:pt x="152" y="263"/>
                  </a:lnTo>
                  <a:lnTo>
                    <a:pt x="153" y="259"/>
                  </a:lnTo>
                  <a:lnTo>
                    <a:pt x="153" y="256"/>
                  </a:lnTo>
                  <a:lnTo>
                    <a:pt x="153" y="255"/>
                  </a:lnTo>
                  <a:lnTo>
                    <a:pt x="155" y="253"/>
                  </a:lnTo>
                  <a:lnTo>
                    <a:pt x="160" y="250"/>
                  </a:lnTo>
                  <a:lnTo>
                    <a:pt x="163" y="247"/>
                  </a:lnTo>
                  <a:lnTo>
                    <a:pt x="163" y="244"/>
                  </a:lnTo>
                  <a:lnTo>
                    <a:pt x="154" y="234"/>
                  </a:lnTo>
                  <a:lnTo>
                    <a:pt x="157" y="227"/>
                  </a:lnTo>
                  <a:lnTo>
                    <a:pt x="163" y="224"/>
                  </a:lnTo>
                  <a:lnTo>
                    <a:pt x="168" y="220"/>
                  </a:lnTo>
                  <a:lnTo>
                    <a:pt x="170" y="217"/>
                  </a:lnTo>
                  <a:lnTo>
                    <a:pt x="175" y="214"/>
                  </a:lnTo>
                  <a:lnTo>
                    <a:pt x="180" y="213"/>
                  </a:lnTo>
                  <a:lnTo>
                    <a:pt x="182" y="212"/>
                  </a:lnTo>
                  <a:lnTo>
                    <a:pt x="185" y="202"/>
                  </a:lnTo>
                  <a:lnTo>
                    <a:pt x="190" y="195"/>
                  </a:lnTo>
                  <a:lnTo>
                    <a:pt x="195" y="192"/>
                  </a:lnTo>
                  <a:lnTo>
                    <a:pt x="197" y="191"/>
                  </a:lnTo>
                  <a:lnTo>
                    <a:pt x="203" y="190"/>
                  </a:lnTo>
                  <a:lnTo>
                    <a:pt x="207" y="188"/>
                  </a:lnTo>
                  <a:lnTo>
                    <a:pt x="210" y="186"/>
                  </a:lnTo>
                  <a:lnTo>
                    <a:pt x="208" y="182"/>
                  </a:lnTo>
                  <a:lnTo>
                    <a:pt x="212" y="182"/>
                  </a:lnTo>
                  <a:lnTo>
                    <a:pt x="220" y="182"/>
                  </a:lnTo>
                  <a:lnTo>
                    <a:pt x="228" y="181"/>
                  </a:lnTo>
                  <a:lnTo>
                    <a:pt x="237" y="180"/>
                  </a:lnTo>
                  <a:lnTo>
                    <a:pt x="246" y="177"/>
                  </a:lnTo>
                  <a:lnTo>
                    <a:pt x="255" y="179"/>
                  </a:lnTo>
                  <a:lnTo>
                    <a:pt x="260" y="176"/>
                  </a:lnTo>
                  <a:lnTo>
                    <a:pt x="263" y="167"/>
                  </a:lnTo>
                  <a:lnTo>
                    <a:pt x="264" y="153"/>
                  </a:lnTo>
                  <a:lnTo>
                    <a:pt x="266" y="144"/>
                  </a:lnTo>
                  <a:lnTo>
                    <a:pt x="272" y="141"/>
                  </a:lnTo>
                  <a:lnTo>
                    <a:pt x="281" y="143"/>
                  </a:lnTo>
                  <a:lnTo>
                    <a:pt x="281" y="138"/>
                  </a:lnTo>
                  <a:lnTo>
                    <a:pt x="282" y="134"/>
                  </a:lnTo>
                  <a:lnTo>
                    <a:pt x="284" y="129"/>
                  </a:lnTo>
                  <a:lnTo>
                    <a:pt x="288" y="126"/>
                  </a:lnTo>
                  <a:lnTo>
                    <a:pt x="287" y="109"/>
                  </a:lnTo>
                  <a:lnTo>
                    <a:pt x="288" y="99"/>
                  </a:lnTo>
                  <a:lnTo>
                    <a:pt x="293" y="93"/>
                  </a:lnTo>
                  <a:lnTo>
                    <a:pt x="298" y="92"/>
                  </a:lnTo>
                  <a:lnTo>
                    <a:pt x="304" y="92"/>
                  </a:lnTo>
                  <a:lnTo>
                    <a:pt x="309" y="93"/>
                  </a:lnTo>
                  <a:lnTo>
                    <a:pt x="311" y="93"/>
                  </a:lnTo>
                  <a:lnTo>
                    <a:pt x="311" y="91"/>
                  </a:lnTo>
                  <a:lnTo>
                    <a:pt x="309" y="85"/>
                  </a:lnTo>
                  <a:lnTo>
                    <a:pt x="311" y="81"/>
                  </a:lnTo>
                  <a:lnTo>
                    <a:pt x="314" y="78"/>
                  </a:lnTo>
                  <a:lnTo>
                    <a:pt x="317" y="77"/>
                  </a:lnTo>
                  <a:lnTo>
                    <a:pt x="318" y="76"/>
                  </a:lnTo>
                  <a:lnTo>
                    <a:pt x="319" y="73"/>
                  </a:lnTo>
                  <a:lnTo>
                    <a:pt x="322" y="69"/>
                  </a:lnTo>
                  <a:lnTo>
                    <a:pt x="325" y="65"/>
                  </a:lnTo>
                  <a:lnTo>
                    <a:pt x="328" y="62"/>
                  </a:lnTo>
                  <a:lnTo>
                    <a:pt x="331" y="61"/>
                  </a:lnTo>
                  <a:lnTo>
                    <a:pt x="334" y="59"/>
                  </a:lnTo>
                  <a:lnTo>
                    <a:pt x="336" y="54"/>
                  </a:lnTo>
                  <a:lnTo>
                    <a:pt x="335" y="44"/>
                  </a:lnTo>
                  <a:lnTo>
                    <a:pt x="337" y="40"/>
                  </a:lnTo>
                  <a:lnTo>
                    <a:pt x="340" y="39"/>
                  </a:lnTo>
                  <a:lnTo>
                    <a:pt x="339" y="38"/>
                  </a:lnTo>
                  <a:lnTo>
                    <a:pt x="335" y="33"/>
                  </a:lnTo>
                  <a:lnTo>
                    <a:pt x="334" y="28"/>
                  </a:lnTo>
                  <a:lnTo>
                    <a:pt x="332" y="23"/>
                  </a:lnTo>
                  <a:lnTo>
                    <a:pt x="332" y="22"/>
                  </a:lnTo>
                  <a:lnTo>
                    <a:pt x="331" y="21"/>
                  </a:lnTo>
                  <a:lnTo>
                    <a:pt x="327" y="20"/>
                  </a:lnTo>
                  <a:lnTo>
                    <a:pt x="326" y="16"/>
                  </a:lnTo>
                  <a:lnTo>
                    <a:pt x="326" y="14"/>
                  </a:lnTo>
                  <a:lnTo>
                    <a:pt x="327" y="10"/>
                  </a:lnTo>
                  <a:lnTo>
                    <a:pt x="327" y="7"/>
                  </a:lnTo>
                  <a:lnTo>
                    <a:pt x="326" y="5"/>
                  </a:lnTo>
                  <a:lnTo>
                    <a:pt x="326" y="4"/>
                  </a:lnTo>
                  <a:lnTo>
                    <a:pt x="328" y="2"/>
                  </a:lnTo>
                  <a:lnTo>
                    <a:pt x="333" y="1"/>
                  </a:lnTo>
                  <a:lnTo>
                    <a:pt x="339" y="0"/>
                  </a:lnTo>
                  <a:lnTo>
                    <a:pt x="343" y="1"/>
                  </a:lnTo>
                  <a:lnTo>
                    <a:pt x="347" y="4"/>
                  </a:lnTo>
                  <a:lnTo>
                    <a:pt x="351" y="6"/>
                  </a:lnTo>
                  <a:lnTo>
                    <a:pt x="358" y="7"/>
                  </a:lnTo>
                  <a:lnTo>
                    <a:pt x="369" y="8"/>
                  </a:lnTo>
                  <a:lnTo>
                    <a:pt x="378" y="10"/>
                  </a:lnTo>
                  <a:lnTo>
                    <a:pt x="381" y="14"/>
                  </a:lnTo>
                  <a:lnTo>
                    <a:pt x="381" y="15"/>
                  </a:lnTo>
                  <a:lnTo>
                    <a:pt x="380" y="16"/>
                  </a:lnTo>
                  <a:lnTo>
                    <a:pt x="387" y="18"/>
                  </a:lnTo>
                  <a:lnTo>
                    <a:pt x="395" y="20"/>
                  </a:lnTo>
                  <a:lnTo>
                    <a:pt x="402" y="20"/>
                  </a:lnTo>
                  <a:lnTo>
                    <a:pt x="405" y="20"/>
                  </a:lnTo>
                  <a:lnTo>
                    <a:pt x="405" y="21"/>
                  </a:lnTo>
                  <a:lnTo>
                    <a:pt x="407" y="23"/>
                  </a:lnTo>
                  <a:lnTo>
                    <a:pt x="410" y="28"/>
                  </a:lnTo>
                  <a:lnTo>
                    <a:pt x="418" y="33"/>
                  </a:lnTo>
                  <a:lnTo>
                    <a:pt x="426" y="39"/>
                  </a:lnTo>
                  <a:lnTo>
                    <a:pt x="429" y="44"/>
                  </a:lnTo>
                  <a:lnTo>
                    <a:pt x="429" y="48"/>
                  </a:lnTo>
                  <a:lnTo>
                    <a:pt x="431" y="53"/>
                  </a:lnTo>
                  <a:lnTo>
                    <a:pt x="434" y="59"/>
                  </a:lnTo>
                  <a:lnTo>
                    <a:pt x="435" y="68"/>
                  </a:lnTo>
                  <a:lnTo>
                    <a:pt x="437" y="78"/>
                  </a:lnTo>
                  <a:lnTo>
                    <a:pt x="439" y="86"/>
                  </a:lnTo>
                  <a:lnTo>
                    <a:pt x="443" y="93"/>
                  </a:lnTo>
                  <a:lnTo>
                    <a:pt x="442" y="103"/>
                  </a:lnTo>
                  <a:lnTo>
                    <a:pt x="439" y="108"/>
                  </a:lnTo>
                  <a:lnTo>
                    <a:pt x="437" y="105"/>
                  </a:lnTo>
                  <a:lnTo>
                    <a:pt x="433" y="100"/>
                  </a:lnTo>
                  <a:lnTo>
                    <a:pt x="427" y="101"/>
                  </a:lnTo>
                  <a:lnTo>
                    <a:pt x="420" y="106"/>
                  </a:lnTo>
                  <a:lnTo>
                    <a:pt x="417" y="111"/>
                  </a:lnTo>
                  <a:lnTo>
                    <a:pt x="415" y="116"/>
                  </a:lnTo>
                  <a:lnTo>
                    <a:pt x="411" y="124"/>
                  </a:lnTo>
                  <a:lnTo>
                    <a:pt x="409" y="134"/>
                  </a:lnTo>
                  <a:lnTo>
                    <a:pt x="412" y="138"/>
                  </a:lnTo>
                  <a:lnTo>
                    <a:pt x="416" y="141"/>
                  </a:lnTo>
                  <a:lnTo>
                    <a:pt x="417" y="143"/>
                  </a:lnTo>
                  <a:lnTo>
                    <a:pt x="416" y="144"/>
                  </a:lnTo>
                  <a:lnTo>
                    <a:pt x="414" y="145"/>
                  </a:lnTo>
                  <a:lnTo>
                    <a:pt x="416" y="151"/>
                  </a:lnTo>
                  <a:lnTo>
                    <a:pt x="424" y="154"/>
                  </a:lnTo>
                  <a:lnTo>
                    <a:pt x="433" y="157"/>
                  </a:lnTo>
                  <a:lnTo>
                    <a:pt x="439" y="156"/>
                  </a:lnTo>
                  <a:lnTo>
                    <a:pt x="442" y="153"/>
                  </a:lnTo>
                  <a:lnTo>
                    <a:pt x="446" y="152"/>
                  </a:lnTo>
                  <a:lnTo>
                    <a:pt x="449" y="153"/>
                  </a:lnTo>
                  <a:lnTo>
                    <a:pt x="453" y="156"/>
                  </a:lnTo>
                  <a:lnTo>
                    <a:pt x="455" y="154"/>
                  </a:lnTo>
                  <a:lnTo>
                    <a:pt x="457" y="154"/>
                  </a:lnTo>
                  <a:lnTo>
                    <a:pt x="458" y="156"/>
                  </a:lnTo>
                  <a:lnTo>
                    <a:pt x="460" y="156"/>
                  </a:lnTo>
                  <a:lnTo>
                    <a:pt x="461" y="154"/>
                  </a:lnTo>
                  <a:lnTo>
                    <a:pt x="463" y="151"/>
                  </a:lnTo>
                  <a:lnTo>
                    <a:pt x="467" y="146"/>
                  </a:lnTo>
                  <a:lnTo>
                    <a:pt x="472" y="144"/>
                  </a:lnTo>
                  <a:lnTo>
                    <a:pt x="471" y="141"/>
                  </a:lnTo>
                  <a:lnTo>
                    <a:pt x="472" y="137"/>
                  </a:lnTo>
                  <a:lnTo>
                    <a:pt x="473" y="134"/>
                  </a:lnTo>
                  <a:lnTo>
                    <a:pt x="472" y="130"/>
                  </a:lnTo>
                  <a:lnTo>
                    <a:pt x="483" y="121"/>
                  </a:lnTo>
                  <a:lnTo>
                    <a:pt x="490" y="121"/>
                  </a:lnTo>
                  <a:lnTo>
                    <a:pt x="495" y="126"/>
                  </a:lnTo>
                  <a:lnTo>
                    <a:pt x="496" y="129"/>
                  </a:lnTo>
                  <a:lnTo>
                    <a:pt x="505" y="126"/>
                  </a:lnTo>
                  <a:lnTo>
                    <a:pt x="505" y="128"/>
                  </a:lnTo>
                  <a:lnTo>
                    <a:pt x="506" y="133"/>
                  </a:lnTo>
                  <a:lnTo>
                    <a:pt x="505" y="137"/>
                  </a:lnTo>
                  <a:lnTo>
                    <a:pt x="502" y="141"/>
                  </a:lnTo>
                  <a:lnTo>
                    <a:pt x="499" y="144"/>
                  </a:lnTo>
                  <a:lnTo>
                    <a:pt x="494" y="148"/>
                  </a:lnTo>
                  <a:lnTo>
                    <a:pt x="491" y="150"/>
                  </a:lnTo>
                  <a:lnTo>
                    <a:pt x="490" y="151"/>
                  </a:lnTo>
                  <a:lnTo>
                    <a:pt x="492" y="160"/>
                  </a:lnTo>
                  <a:lnTo>
                    <a:pt x="486" y="165"/>
                  </a:lnTo>
                  <a:lnTo>
                    <a:pt x="490" y="176"/>
                  </a:lnTo>
                  <a:lnTo>
                    <a:pt x="488" y="187"/>
                  </a:lnTo>
                  <a:lnTo>
                    <a:pt x="486" y="192"/>
                  </a:lnTo>
                  <a:lnTo>
                    <a:pt x="485" y="195"/>
                  </a:lnTo>
                  <a:lnTo>
                    <a:pt x="485" y="196"/>
                  </a:lnTo>
                  <a:lnTo>
                    <a:pt x="486" y="199"/>
                  </a:lnTo>
                  <a:lnTo>
                    <a:pt x="486" y="204"/>
                  </a:lnTo>
                  <a:lnTo>
                    <a:pt x="485" y="207"/>
                  </a:lnTo>
                  <a:lnTo>
                    <a:pt x="483" y="211"/>
                  </a:lnTo>
                  <a:lnTo>
                    <a:pt x="483" y="218"/>
                  </a:lnTo>
                  <a:lnTo>
                    <a:pt x="483" y="225"/>
                  </a:lnTo>
                  <a:lnTo>
                    <a:pt x="483" y="227"/>
                  </a:lnTo>
                  <a:lnTo>
                    <a:pt x="477" y="228"/>
                  </a:lnTo>
                  <a:lnTo>
                    <a:pt x="480" y="236"/>
                  </a:lnTo>
                  <a:lnTo>
                    <a:pt x="482" y="242"/>
                  </a:lnTo>
                  <a:lnTo>
                    <a:pt x="480" y="247"/>
                  </a:lnTo>
                  <a:lnTo>
                    <a:pt x="482" y="253"/>
                  </a:lnTo>
                  <a:lnTo>
                    <a:pt x="491" y="263"/>
                  </a:lnTo>
                  <a:lnTo>
                    <a:pt x="490" y="267"/>
                  </a:lnTo>
                  <a:lnTo>
                    <a:pt x="485" y="272"/>
                  </a:lnTo>
                  <a:lnTo>
                    <a:pt x="485" y="277"/>
                  </a:lnTo>
                  <a:lnTo>
                    <a:pt x="495" y="275"/>
                  </a:lnTo>
                  <a:lnTo>
                    <a:pt x="505" y="277"/>
                  </a:lnTo>
                  <a:lnTo>
                    <a:pt x="510" y="280"/>
                  </a:lnTo>
                  <a:lnTo>
                    <a:pt x="515" y="283"/>
                  </a:lnTo>
                  <a:lnTo>
                    <a:pt x="517" y="287"/>
                  </a:lnTo>
                  <a:lnTo>
                    <a:pt x="518" y="292"/>
                  </a:lnTo>
                  <a:lnTo>
                    <a:pt x="517" y="295"/>
                  </a:lnTo>
                  <a:lnTo>
                    <a:pt x="515" y="297"/>
                  </a:lnTo>
                  <a:lnTo>
                    <a:pt x="511" y="300"/>
                  </a:lnTo>
                  <a:lnTo>
                    <a:pt x="506" y="301"/>
                  </a:lnTo>
                  <a:lnTo>
                    <a:pt x="500" y="303"/>
                  </a:lnTo>
                  <a:lnTo>
                    <a:pt x="494" y="303"/>
                  </a:lnTo>
                  <a:lnTo>
                    <a:pt x="490" y="304"/>
                  </a:lnTo>
                  <a:lnTo>
                    <a:pt x="485" y="304"/>
                  </a:lnTo>
                  <a:lnTo>
                    <a:pt x="482" y="304"/>
                  </a:lnTo>
                  <a:lnTo>
                    <a:pt x="480" y="304"/>
                  </a:lnTo>
                  <a:lnTo>
                    <a:pt x="480" y="311"/>
                  </a:lnTo>
                  <a:lnTo>
                    <a:pt x="477" y="313"/>
                  </a:lnTo>
                  <a:lnTo>
                    <a:pt x="473" y="316"/>
                  </a:lnTo>
                  <a:lnTo>
                    <a:pt x="471" y="318"/>
                  </a:lnTo>
                  <a:lnTo>
                    <a:pt x="470" y="319"/>
                  </a:lnTo>
                  <a:lnTo>
                    <a:pt x="470" y="320"/>
                  </a:lnTo>
                  <a:lnTo>
                    <a:pt x="472" y="321"/>
                  </a:lnTo>
                  <a:lnTo>
                    <a:pt x="478" y="320"/>
                  </a:lnTo>
                  <a:lnTo>
                    <a:pt x="490" y="316"/>
                  </a:lnTo>
                  <a:lnTo>
                    <a:pt x="501" y="313"/>
                  </a:lnTo>
                  <a:lnTo>
                    <a:pt x="508" y="316"/>
                  </a:lnTo>
                  <a:lnTo>
                    <a:pt x="513" y="319"/>
                  </a:lnTo>
                  <a:lnTo>
                    <a:pt x="516" y="319"/>
                  </a:lnTo>
                  <a:lnTo>
                    <a:pt x="521" y="317"/>
                  </a:lnTo>
                  <a:lnTo>
                    <a:pt x="525" y="316"/>
                  </a:lnTo>
                  <a:lnTo>
                    <a:pt x="530" y="317"/>
                  </a:lnTo>
                  <a:lnTo>
                    <a:pt x="533" y="319"/>
                  </a:lnTo>
                  <a:lnTo>
                    <a:pt x="536" y="325"/>
                  </a:lnTo>
                  <a:lnTo>
                    <a:pt x="538" y="333"/>
                  </a:lnTo>
                  <a:lnTo>
                    <a:pt x="537" y="341"/>
                  </a:lnTo>
                  <a:lnTo>
                    <a:pt x="535" y="344"/>
                  </a:lnTo>
                  <a:lnTo>
                    <a:pt x="530" y="346"/>
                  </a:lnTo>
                  <a:lnTo>
                    <a:pt x="524" y="347"/>
                  </a:lnTo>
                  <a:lnTo>
                    <a:pt x="518" y="351"/>
                  </a:lnTo>
                  <a:lnTo>
                    <a:pt x="513" y="361"/>
                  </a:lnTo>
                  <a:lnTo>
                    <a:pt x="508" y="368"/>
                  </a:lnTo>
                  <a:lnTo>
                    <a:pt x="502" y="370"/>
                  </a:lnTo>
                  <a:lnTo>
                    <a:pt x="498" y="371"/>
                  </a:lnTo>
                  <a:lnTo>
                    <a:pt x="494" y="376"/>
                  </a:lnTo>
                  <a:lnTo>
                    <a:pt x="492" y="384"/>
                  </a:lnTo>
                  <a:lnTo>
                    <a:pt x="487" y="391"/>
                  </a:lnTo>
                  <a:lnTo>
                    <a:pt x="480" y="394"/>
                  </a:lnTo>
                  <a:lnTo>
                    <a:pt x="473" y="395"/>
                  </a:lnTo>
                  <a:lnTo>
                    <a:pt x="460" y="401"/>
                  </a:lnTo>
                  <a:lnTo>
                    <a:pt x="448" y="404"/>
                  </a:lnTo>
                  <a:lnTo>
                    <a:pt x="440" y="407"/>
                  </a:lnTo>
                  <a:lnTo>
                    <a:pt x="432" y="407"/>
                  </a:lnTo>
                  <a:lnTo>
                    <a:pt x="427" y="407"/>
                  </a:lnTo>
                  <a:lnTo>
                    <a:pt x="423" y="407"/>
                  </a:lnTo>
                  <a:lnTo>
                    <a:pt x="422" y="406"/>
                  </a:lnTo>
                  <a:lnTo>
                    <a:pt x="420" y="406"/>
                  </a:lnTo>
                  <a:lnTo>
                    <a:pt x="418" y="406"/>
                  </a:lnTo>
                  <a:lnTo>
                    <a:pt x="414" y="406"/>
                  </a:lnTo>
                  <a:lnTo>
                    <a:pt x="408" y="406"/>
                  </a:lnTo>
                  <a:lnTo>
                    <a:pt x="402" y="406"/>
                  </a:lnTo>
                  <a:lnTo>
                    <a:pt x="399" y="408"/>
                  </a:lnTo>
                  <a:lnTo>
                    <a:pt x="397" y="412"/>
                  </a:lnTo>
                  <a:lnTo>
                    <a:pt x="397" y="422"/>
                  </a:lnTo>
                  <a:lnTo>
                    <a:pt x="399" y="433"/>
                  </a:lnTo>
                  <a:lnTo>
                    <a:pt x="388" y="438"/>
                  </a:lnTo>
                  <a:lnTo>
                    <a:pt x="379" y="436"/>
                  </a:lnTo>
                  <a:lnTo>
                    <a:pt x="373" y="429"/>
                  </a:lnTo>
                  <a:lnTo>
                    <a:pt x="371" y="417"/>
                  </a:lnTo>
                  <a:lnTo>
                    <a:pt x="371" y="408"/>
                  </a:lnTo>
                  <a:lnTo>
                    <a:pt x="369" y="404"/>
                  </a:lnTo>
                  <a:lnTo>
                    <a:pt x="366" y="403"/>
                  </a:lnTo>
                  <a:lnTo>
                    <a:pt x="365" y="403"/>
                  </a:lnTo>
                  <a:lnTo>
                    <a:pt x="365" y="401"/>
                  </a:lnTo>
                  <a:lnTo>
                    <a:pt x="364" y="395"/>
                  </a:lnTo>
                  <a:lnTo>
                    <a:pt x="362" y="388"/>
                  </a:lnTo>
                  <a:lnTo>
                    <a:pt x="359" y="381"/>
                  </a:lnTo>
                  <a:lnTo>
                    <a:pt x="348" y="377"/>
                  </a:lnTo>
                  <a:lnTo>
                    <a:pt x="339" y="376"/>
                  </a:lnTo>
                  <a:lnTo>
                    <a:pt x="331" y="376"/>
                  </a:lnTo>
                  <a:lnTo>
                    <a:pt x="324" y="377"/>
                  </a:lnTo>
                  <a:lnTo>
                    <a:pt x="318" y="379"/>
                  </a:lnTo>
                  <a:lnTo>
                    <a:pt x="313" y="381"/>
                  </a:lnTo>
                  <a:lnTo>
                    <a:pt x="309" y="383"/>
                  </a:lnTo>
                  <a:lnTo>
                    <a:pt x="304" y="384"/>
                  </a:lnTo>
                  <a:lnTo>
                    <a:pt x="294" y="381"/>
                  </a:lnTo>
                  <a:lnTo>
                    <a:pt x="286" y="383"/>
                  </a:lnTo>
                  <a:lnTo>
                    <a:pt x="280" y="385"/>
                  </a:lnTo>
                  <a:lnTo>
                    <a:pt x="279" y="385"/>
                  </a:lnTo>
                  <a:lnTo>
                    <a:pt x="278" y="383"/>
                  </a:lnTo>
                  <a:lnTo>
                    <a:pt x="275" y="380"/>
                  </a:lnTo>
                  <a:lnTo>
                    <a:pt x="274" y="379"/>
                  </a:lnTo>
                  <a:lnTo>
                    <a:pt x="273" y="379"/>
                  </a:lnTo>
                  <a:lnTo>
                    <a:pt x="266" y="380"/>
                  </a:lnTo>
                  <a:lnTo>
                    <a:pt x="264" y="384"/>
                  </a:lnTo>
                  <a:lnTo>
                    <a:pt x="261" y="388"/>
                  </a:lnTo>
                  <a:lnTo>
                    <a:pt x="257" y="391"/>
                  </a:lnTo>
                  <a:lnTo>
                    <a:pt x="252" y="392"/>
                  </a:lnTo>
                  <a:lnTo>
                    <a:pt x="248" y="394"/>
                  </a:lnTo>
                  <a:lnTo>
                    <a:pt x="241" y="396"/>
                  </a:lnTo>
                  <a:lnTo>
                    <a:pt x="235" y="401"/>
                  </a:lnTo>
                  <a:lnTo>
                    <a:pt x="228" y="404"/>
                  </a:lnTo>
                  <a:lnTo>
                    <a:pt x="221" y="409"/>
                  </a:lnTo>
                  <a:lnTo>
                    <a:pt x="216" y="412"/>
                  </a:lnTo>
                  <a:lnTo>
                    <a:pt x="212" y="416"/>
                  </a:lnTo>
                  <a:lnTo>
                    <a:pt x="204" y="421"/>
                  </a:lnTo>
                  <a:lnTo>
                    <a:pt x="195" y="423"/>
                  </a:lnTo>
                  <a:lnTo>
                    <a:pt x="187" y="425"/>
                  </a:lnTo>
                  <a:lnTo>
                    <a:pt x="182" y="429"/>
                  </a:lnTo>
                  <a:lnTo>
                    <a:pt x="180" y="432"/>
                  </a:lnTo>
                  <a:lnTo>
                    <a:pt x="175" y="434"/>
                  </a:lnTo>
                  <a:lnTo>
                    <a:pt x="169" y="436"/>
                  </a:lnTo>
                  <a:lnTo>
                    <a:pt x="165" y="436"/>
                  </a:lnTo>
                  <a:lnTo>
                    <a:pt x="161" y="437"/>
                  </a:lnTo>
                  <a:lnTo>
                    <a:pt x="162" y="440"/>
                  </a:lnTo>
                  <a:lnTo>
                    <a:pt x="163" y="444"/>
                  </a:lnTo>
                  <a:lnTo>
                    <a:pt x="165" y="445"/>
                  </a:lnTo>
                  <a:lnTo>
                    <a:pt x="166" y="445"/>
                  </a:lnTo>
                  <a:lnTo>
                    <a:pt x="168" y="444"/>
                  </a:lnTo>
                  <a:lnTo>
                    <a:pt x="174" y="444"/>
                  </a:lnTo>
                  <a:lnTo>
                    <a:pt x="183" y="444"/>
                  </a:lnTo>
                  <a:lnTo>
                    <a:pt x="189" y="444"/>
                  </a:lnTo>
                  <a:lnTo>
                    <a:pt x="195" y="441"/>
                  </a:lnTo>
                  <a:lnTo>
                    <a:pt x="200" y="438"/>
                  </a:lnTo>
                  <a:lnTo>
                    <a:pt x="206" y="434"/>
                  </a:lnTo>
                  <a:lnTo>
                    <a:pt x="211" y="431"/>
                  </a:lnTo>
                  <a:lnTo>
                    <a:pt x="214" y="427"/>
                  </a:lnTo>
                  <a:lnTo>
                    <a:pt x="218" y="425"/>
                  </a:lnTo>
                  <a:lnTo>
                    <a:pt x="221" y="424"/>
                  </a:lnTo>
                  <a:lnTo>
                    <a:pt x="223" y="421"/>
                  </a:lnTo>
                  <a:lnTo>
                    <a:pt x="227" y="418"/>
                  </a:lnTo>
                  <a:lnTo>
                    <a:pt x="231" y="415"/>
                  </a:lnTo>
                  <a:lnTo>
                    <a:pt x="236" y="412"/>
                  </a:lnTo>
                  <a:lnTo>
                    <a:pt x="241" y="410"/>
                  </a:lnTo>
                  <a:lnTo>
                    <a:pt x="246" y="409"/>
                  </a:lnTo>
                  <a:lnTo>
                    <a:pt x="251" y="408"/>
                  </a:lnTo>
                  <a:lnTo>
                    <a:pt x="257" y="409"/>
                  </a:lnTo>
                  <a:lnTo>
                    <a:pt x="263" y="409"/>
                  </a:lnTo>
                  <a:lnTo>
                    <a:pt x="269" y="407"/>
                  </a:lnTo>
                  <a:lnTo>
                    <a:pt x="276" y="403"/>
                  </a:lnTo>
                  <a:lnTo>
                    <a:pt x="284" y="400"/>
                  </a:lnTo>
                  <a:lnTo>
                    <a:pt x="293" y="396"/>
                  </a:lnTo>
                  <a:lnTo>
                    <a:pt x="299" y="394"/>
                  </a:lnTo>
                  <a:lnTo>
                    <a:pt x="305" y="395"/>
                  </a:lnTo>
                  <a:lnTo>
                    <a:pt x="309" y="399"/>
                  </a:lnTo>
                  <a:lnTo>
                    <a:pt x="312" y="403"/>
                  </a:lnTo>
                  <a:lnTo>
                    <a:pt x="317" y="404"/>
                  </a:lnTo>
                  <a:lnTo>
                    <a:pt x="321" y="406"/>
                  </a:lnTo>
                  <a:lnTo>
                    <a:pt x="327" y="404"/>
                  </a:lnTo>
                  <a:lnTo>
                    <a:pt x="333" y="402"/>
                  </a:lnTo>
                  <a:lnTo>
                    <a:pt x="340" y="401"/>
                  </a:lnTo>
                  <a:lnTo>
                    <a:pt x="346" y="400"/>
                  </a:lnTo>
                  <a:lnTo>
                    <a:pt x="350" y="399"/>
                  </a:lnTo>
                  <a:lnTo>
                    <a:pt x="356" y="412"/>
                  </a:lnTo>
                  <a:lnTo>
                    <a:pt x="356" y="419"/>
                  </a:lnTo>
                  <a:lnTo>
                    <a:pt x="350" y="424"/>
                  </a:lnTo>
                  <a:lnTo>
                    <a:pt x="341" y="426"/>
                  </a:lnTo>
                  <a:lnTo>
                    <a:pt x="334" y="427"/>
                  </a:lnTo>
                  <a:lnTo>
                    <a:pt x="326" y="427"/>
                  </a:lnTo>
                  <a:lnTo>
                    <a:pt x="317" y="427"/>
                  </a:lnTo>
                  <a:lnTo>
                    <a:pt x="308" y="427"/>
                  </a:lnTo>
                  <a:lnTo>
                    <a:pt x="299" y="427"/>
                  </a:lnTo>
                  <a:lnTo>
                    <a:pt x="294" y="429"/>
                  </a:lnTo>
                  <a:lnTo>
                    <a:pt x="290" y="429"/>
                  </a:lnTo>
                  <a:lnTo>
                    <a:pt x="290" y="430"/>
                  </a:lnTo>
                  <a:lnTo>
                    <a:pt x="293" y="433"/>
                  </a:lnTo>
                  <a:lnTo>
                    <a:pt x="291" y="438"/>
                  </a:lnTo>
                  <a:lnTo>
                    <a:pt x="289" y="442"/>
                  </a:lnTo>
                  <a:lnTo>
                    <a:pt x="290" y="445"/>
                  </a:lnTo>
                  <a:lnTo>
                    <a:pt x="296" y="445"/>
                  </a:lnTo>
                  <a:lnTo>
                    <a:pt x="302" y="444"/>
                  </a:lnTo>
                  <a:lnTo>
                    <a:pt x="306" y="442"/>
                  </a:lnTo>
                  <a:lnTo>
                    <a:pt x="309" y="441"/>
                  </a:lnTo>
                  <a:lnTo>
                    <a:pt x="310" y="442"/>
                  </a:lnTo>
                  <a:lnTo>
                    <a:pt x="312" y="445"/>
                  </a:lnTo>
                  <a:lnTo>
                    <a:pt x="312" y="449"/>
                  </a:lnTo>
                  <a:lnTo>
                    <a:pt x="309" y="453"/>
                  </a:lnTo>
                  <a:lnTo>
                    <a:pt x="305" y="460"/>
                  </a:lnTo>
                  <a:lnTo>
                    <a:pt x="306" y="472"/>
                  </a:lnTo>
                  <a:lnTo>
                    <a:pt x="309" y="485"/>
                  </a:lnTo>
                  <a:lnTo>
                    <a:pt x="311" y="493"/>
                  </a:lnTo>
                  <a:lnTo>
                    <a:pt x="316" y="495"/>
                  </a:lnTo>
                  <a:lnTo>
                    <a:pt x="325" y="497"/>
                  </a:lnTo>
                  <a:lnTo>
                    <a:pt x="335" y="495"/>
                  </a:lnTo>
                  <a:lnTo>
                    <a:pt x="341" y="490"/>
                  </a:lnTo>
                  <a:lnTo>
                    <a:pt x="343" y="494"/>
                  </a:lnTo>
                  <a:lnTo>
                    <a:pt x="348" y="497"/>
                  </a:lnTo>
                  <a:lnTo>
                    <a:pt x="351" y="499"/>
                  </a:lnTo>
                  <a:lnTo>
                    <a:pt x="354" y="500"/>
                  </a:lnTo>
                  <a:lnTo>
                    <a:pt x="378" y="499"/>
                  </a:lnTo>
                  <a:lnTo>
                    <a:pt x="378" y="500"/>
                  </a:lnTo>
                  <a:lnTo>
                    <a:pt x="380" y="502"/>
                  </a:lnTo>
                  <a:lnTo>
                    <a:pt x="381" y="508"/>
                  </a:lnTo>
                  <a:lnTo>
                    <a:pt x="381" y="520"/>
                  </a:lnTo>
                  <a:lnTo>
                    <a:pt x="378" y="530"/>
                  </a:lnTo>
                  <a:lnTo>
                    <a:pt x="370" y="535"/>
                  </a:lnTo>
                  <a:lnTo>
                    <a:pt x="359" y="538"/>
                  </a:lnTo>
                  <a:lnTo>
                    <a:pt x="350" y="540"/>
                  </a:lnTo>
                  <a:lnTo>
                    <a:pt x="349" y="548"/>
                  </a:lnTo>
                  <a:lnTo>
                    <a:pt x="346" y="555"/>
                  </a:lnTo>
                  <a:lnTo>
                    <a:pt x="342" y="560"/>
                  </a:lnTo>
                  <a:lnTo>
                    <a:pt x="341" y="562"/>
                  </a:lnTo>
                  <a:lnTo>
                    <a:pt x="339" y="563"/>
                  </a:lnTo>
                  <a:lnTo>
                    <a:pt x="336" y="563"/>
                  </a:lnTo>
                  <a:lnTo>
                    <a:pt x="333" y="565"/>
                  </a:lnTo>
                  <a:lnTo>
                    <a:pt x="327" y="566"/>
                  </a:lnTo>
                  <a:lnTo>
                    <a:pt x="320" y="566"/>
                  </a:lnTo>
                  <a:lnTo>
                    <a:pt x="311" y="566"/>
                  </a:lnTo>
                  <a:lnTo>
                    <a:pt x="301" y="565"/>
                  </a:lnTo>
                  <a:lnTo>
                    <a:pt x="297" y="569"/>
                  </a:lnTo>
                  <a:lnTo>
                    <a:pt x="293" y="571"/>
                  </a:lnTo>
                  <a:lnTo>
                    <a:pt x="287" y="569"/>
                  </a:lnTo>
                  <a:lnTo>
                    <a:pt x="281" y="565"/>
                  </a:lnTo>
                  <a:lnTo>
                    <a:pt x="275" y="562"/>
                  </a:lnTo>
                  <a:lnTo>
                    <a:pt x="268" y="567"/>
                  </a:lnTo>
                  <a:lnTo>
                    <a:pt x="260" y="575"/>
                  </a:lnTo>
                  <a:lnTo>
                    <a:pt x="251" y="582"/>
                  </a:lnTo>
                  <a:lnTo>
                    <a:pt x="238" y="584"/>
                  </a:lnTo>
                  <a:lnTo>
                    <a:pt x="236" y="577"/>
                  </a:lnTo>
                  <a:lnTo>
                    <a:pt x="240" y="568"/>
                  </a:lnTo>
                  <a:lnTo>
                    <a:pt x="250" y="563"/>
                  </a:lnTo>
                  <a:lnTo>
                    <a:pt x="251" y="560"/>
                  </a:lnTo>
                  <a:lnTo>
                    <a:pt x="252" y="558"/>
                  </a:lnTo>
                  <a:lnTo>
                    <a:pt x="256" y="554"/>
                  </a:lnTo>
                  <a:lnTo>
                    <a:pt x="259" y="552"/>
                  </a:lnTo>
                  <a:lnTo>
                    <a:pt x="264" y="548"/>
                  </a:lnTo>
                  <a:lnTo>
                    <a:pt x="269" y="546"/>
                  </a:lnTo>
                  <a:lnTo>
                    <a:pt x="276" y="543"/>
                  </a:lnTo>
                  <a:lnTo>
                    <a:pt x="284" y="540"/>
                  </a:lnTo>
                  <a:lnTo>
                    <a:pt x="290" y="538"/>
                  </a:lnTo>
                  <a:lnTo>
                    <a:pt x="291" y="535"/>
                  </a:lnTo>
                  <a:lnTo>
                    <a:pt x="289" y="531"/>
                  </a:lnTo>
                  <a:lnTo>
                    <a:pt x="284" y="528"/>
                  </a:lnTo>
                  <a:lnTo>
                    <a:pt x="278" y="527"/>
                  </a:lnTo>
                  <a:lnTo>
                    <a:pt x="271" y="525"/>
                  </a:lnTo>
                  <a:lnTo>
                    <a:pt x="264" y="527"/>
                  </a:lnTo>
                  <a:lnTo>
                    <a:pt x="257" y="530"/>
                  </a:lnTo>
                  <a:lnTo>
                    <a:pt x="248" y="536"/>
                  </a:lnTo>
                  <a:lnTo>
                    <a:pt x="237" y="540"/>
                  </a:lnTo>
                  <a:lnTo>
                    <a:pt x="227" y="541"/>
                  </a:lnTo>
                  <a:lnTo>
                    <a:pt x="215" y="543"/>
                  </a:lnTo>
                  <a:lnTo>
                    <a:pt x="205" y="541"/>
                  </a:lnTo>
                  <a:lnTo>
                    <a:pt x="196" y="540"/>
                  </a:lnTo>
                  <a:lnTo>
                    <a:pt x="189" y="539"/>
                  </a:lnTo>
                  <a:lnTo>
                    <a:pt x="184" y="538"/>
                  </a:lnTo>
                  <a:lnTo>
                    <a:pt x="180" y="537"/>
                  </a:lnTo>
                  <a:lnTo>
                    <a:pt x="173" y="537"/>
                  </a:lnTo>
                  <a:lnTo>
                    <a:pt x="165" y="537"/>
                  </a:lnTo>
                  <a:lnTo>
                    <a:pt x="155" y="539"/>
                  </a:lnTo>
                  <a:lnTo>
                    <a:pt x="147" y="543"/>
                  </a:lnTo>
                  <a:lnTo>
                    <a:pt x="139" y="548"/>
                  </a:lnTo>
                  <a:lnTo>
                    <a:pt x="135" y="556"/>
                  </a:lnTo>
                  <a:lnTo>
                    <a:pt x="134" y="568"/>
                  </a:lnTo>
                  <a:lnTo>
                    <a:pt x="0" y="351"/>
                  </a:lnTo>
                  <a:lnTo>
                    <a:pt x="122" y="26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9" name="Freeform 80"/>
            <p:cNvSpPr>
              <a:spLocks/>
            </p:cNvSpPr>
            <p:nvPr/>
          </p:nvSpPr>
          <p:spPr bwMode="auto">
            <a:xfrm>
              <a:off x="1996" y="2465"/>
              <a:ext cx="264" cy="368"/>
            </a:xfrm>
            <a:custGeom>
              <a:avLst/>
              <a:gdLst>
                <a:gd name="T0" fmla="*/ 124 w 529"/>
                <a:gd name="T1" fmla="*/ 80 h 734"/>
                <a:gd name="T2" fmla="*/ 113 w 529"/>
                <a:gd name="T3" fmla="*/ 84 h 734"/>
                <a:gd name="T4" fmla="*/ 108 w 529"/>
                <a:gd name="T5" fmla="*/ 93 h 734"/>
                <a:gd name="T6" fmla="*/ 107 w 529"/>
                <a:gd name="T7" fmla="*/ 109 h 734"/>
                <a:gd name="T8" fmla="*/ 107 w 529"/>
                <a:gd name="T9" fmla="*/ 116 h 734"/>
                <a:gd name="T10" fmla="*/ 101 w 529"/>
                <a:gd name="T11" fmla="*/ 123 h 734"/>
                <a:gd name="T12" fmla="*/ 103 w 529"/>
                <a:gd name="T13" fmla="*/ 131 h 734"/>
                <a:gd name="T14" fmla="*/ 96 w 529"/>
                <a:gd name="T15" fmla="*/ 135 h 734"/>
                <a:gd name="T16" fmla="*/ 95 w 529"/>
                <a:gd name="T17" fmla="*/ 120 h 734"/>
                <a:gd name="T18" fmla="*/ 94 w 529"/>
                <a:gd name="T19" fmla="*/ 113 h 734"/>
                <a:gd name="T20" fmla="*/ 97 w 529"/>
                <a:gd name="T21" fmla="*/ 106 h 734"/>
                <a:gd name="T22" fmla="*/ 97 w 529"/>
                <a:gd name="T23" fmla="*/ 95 h 734"/>
                <a:gd name="T24" fmla="*/ 92 w 529"/>
                <a:gd name="T25" fmla="*/ 93 h 734"/>
                <a:gd name="T26" fmla="*/ 93 w 529"/>
                <a:gd name="T27" fmla="*/ 85 h 734"/>
                <a:gd name="T28" fmla="*/ 87 w 529"/>
                <a:gd name="T29" fmla="*/ 79 h 734"/>
                <a:gd name="T30" fmla="*/ 80 w 529"/>
                <a:gd name="T31" fmla="*/ 77 h 734"/>
                <a:gd name="T32" fmla="*/ 74 w 529"/>
                <a:gd name="T33" fmla="*/ 74 h 734"/>
                <a:gd name="T34" fmla="*/ 75 w 529"/>
                <a:gd name="T35" fmla="*/ 81 h 734"/>
                <a:gd name="T36" fmla="*/ 75 w 529"/>
                <a:gd name="T37" fmla="*/ 91 h 734"/>
                <a:gd name="T38" fmla="*/ 69 w 529"/>
                <a:gd name="T39" fmla="*/ 87 h 734"/>
                <a:gd name="T40" fmla="*/ 65 w 529"/>
                <a:gd name="T41" fmla="*/ 78 h 734"/>
                <a:gd name="T42" fmla="*/ 60 w 529"/>
                <a:gd name="T43" fmla="*/ 69 h 734"/>
                <a:gd name="T44" fmla="*/ 52 w 529"/>
                <a:gd name="T45" fmla="*/ 65 h 734"/>
                <a:gd name="T46" fmla="*/ 44 w 529"/>
                <a:gd name="T47" fmla="*/ 71 h 734"/>
                <a:gd name="T48" fmla="*/ 40 w 529"/>
                <a:gd name="T49" fmla="*/ 80 h 734"/>
                <a:gd name="T50" fmla="*/ 36 w 529"/>
                <a:gd name="T51" fmla="*/ 90 h 734"/>
                <a:gd name="T52" fmla="*/ 30 w 529"/>
                <a:gd name="T53" fmla="*/ 101 h 734"/>
                <a:gd name="T54" fmla="*/ 26 w 529"/>
                <a:gd name="T55" fmla="*/ 116 h 734"/>
                <a:gd name="T56" fmla="*/ 24 w 529"/>
                <a:gd name="T57" fmla="*/ 127 h 734"/>
                <a:gd name="T58" fmla="*/ 26 w 529"/>
                <a:gd name="T59" fmla="*/ 144 h 734"/>
                <a:gd name="T60" fmla="*/ 35 w 529"/>
                <a:gd name="T61" fmla="*/ 158 h 734"/>
                <a:gd name="T62" fmla="*/ 45 w 529"/>
                <a:gd name="T63" fmla="*/ 151 h 734"/>
                <a:gd name="T64" fmla="*/ 45 w 529"/>
                <a:gd name="T65" fmla="*/ 140 h 734"/>
                <a:gd name="T66" fmla="*/ 56 w 529"/>
                <a:gd name="T67" fmla="*/ 140 h 734"/>
                <a:gd name="T68" fmla="*/ 63 w 529"/>
                <a:gd name="T69" fmla="*/ 150 h 734"/>
                <a:gd name="T70" fmla="*/ 56 w 529"/>
                <a:gd name="T71" fmla="*/ 157 h 734"/>
                <a:gd name="T72" fmla="*/ 50 w 529"/>
                <a:gd name="T73" fmla="*/ 164 h 734"/>
                <a:gd name="T74" fmla="*/ 41 w 529"/>
                <a:gd name="T75" fmla="*/ 180 h 734"/>
                <a:gd name="T76" fmla="*/ 30 w 529"/>
                <a:gd name="T77" fmla="*/ 178 h 734"/>
                <a:gd name="T78" fmla="*/ 25 w 529"/>
                <a:gd name="T79" fmla="*/ 170 h 734"/>
                <a:gd name="T80" fmla="*/ 18 w 529"/>
                <a:gd name="T81" fmla="*/ 161 h 734"/>
                <a:gd name="T82" fmla="*/ 10 w 529"/>
                <a:gd name="T83" fmla="*/ 149 h 734"/>
                <a:gd name="T84" fmla="*/ 9 w 529"/>
                <a:gd name="T85" fmla="*/ 137 h 734"/>
                <a:gd name="T86" fmla="*/ 6 w 529"/>
                <a:gd name="T87" fmla="*/ 125 h 734"/>
                <a:gd name="T88" fmla="*/ 1 w 529"/>
                <a:gd name="T89" fmla="*/ 113 h 734"/>
                <a:gd name="T90" fmla="*/ 5 w 529"/>
                <a:gd name="T91" fmla="*/ 99 h 734"/>
                <a:gd name="T92" fmla="*/ 5 w 529"/>
                <a:gd name="T93" fmla="*/ 88 h 734"/>
                <a:gd name="T94" fmla="*/ 11 w 529"/>
                <a:gd name="T95" fmla="*/ 76 h 734"/>
                <a:gd name="T96" fmla="*/ 9 w 529"/>
                <a:gd name="T97" fmla="*/ 54 h 734"/>
                <a:gd name="T98" fmla="*/ 15 w 529"/>
                <a:gd name="T99" fmla="*/ 37 h 734"/>
                <a:gd name="T100" fmla="*/ 18 w 529"/>
                <a:gd name="T101" fmla="*/ 27 h 734"/>
                <a:gd name="T102" fmla="*/ 23 w 529"/>
                <a:gd name="T103" fmla="*/ 16 h 734"/>
                <a:gd name="T104" fmla="*/ 16 w 529"/>
                <a:gd name="T105" fmla="*/ 20 h 734"/>
                <a:gd name="T106" fmla="*/ 11 w 529"/>
                <a:gd name="T107" fmla="*/ 37 h 734"/>
                <a:gd name="T108" fmla="*/ 6 w 529"/>
                <a:gd name="T109" fmla="*/ 53 h 734"/>
                <a:gd name="T110" fmla="*/ 4 w 529"/>
                <a:gd name="T111" fmla="*/ 60 h 734"/>
                <a:gd name="T112" fmla="*/ 0 w 529"/>
                <a:gd name="T113" fmla="*/ 59 h 734"/>
                <a:gd name="T114" fmla="*/ 3 w 529"/>
                <a:gd name="T115" fmla="*/ 47 h 734"/>
                <a:gd name="T116" fmla="*/ 5 w 529"/>
                <a:gd name="T117" fmla="*/ 37 h 734"/>
                <a:gd name="T118" fmla="*/ 8 w 529"/>
                <a:gd name="T119" fmla="*/ 23 h 734"/>
                <a:gd name="T120" fmla="*/ 20 w 529"/>
                <a:gd name="T121" fmla="*/ 6 h 734"/>
                <a:gd name="T122" fmla="*/ 23 w 529"/>
                <a:gd name="T123" fmla="*/ 0 h 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734"/>
                <a:gd name="T188" fmla="*/ 529 w 529"/>
                <a:gd name="T189" fmla="*/ 734 h 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734">
                  <a:moveTo>
                    <a:pt x="529" y="299"/>
                  </a:moveTo>
                  <a:lnTo>
                    <a:pt x="528" y="302"/>
                  </a:lnTo>
                  <a:lnTo>
                    <a:pt x="523" y="311"/>
                  </a:lnTo>
                  <a:lnTo>
                    <a:pt x="516" y="317"/>
                  </a:lnTo>
                  <a:lnTo>
                    <a:pt x="507" y="319"/>
                  </a:lnTo>
                  <a:lnTo>
                    <a:pt x="501" y="319"/>
                  </a:lnTo>
                  <a:lnTo>
                    <a:pt x="496" y="320"/>
                  </a:lnTo>
                  <a:lnTo>
                    <a:pt x="490" y="322"/>
                  </a:lnTo>
                  <a:lnTo>
                    <a:pt x="483" y="324"/>
                  </a:lnTo>
                  <a:lnTo>
                    <a:pt x="477" y="328"/>
                  </a:lnTo>
                  <a:lnTo>
                    <a:pt x="471" y="330"/>
                  </a:lnTo>
                  <a:lnTo>
                    <a:pt x="466" y="332"/>
                  </a:lnTo>
                  <a:lnTo>
                    <a:pt x="461" y="334"/>
                  </a:lnTo>
                  <a:lnTo>
                    <a:pt x="452" y="334"/>
                  </a:lnTo>
                  <a:lnTo>
                    <a:pt x="445" y="334"/>
                  </a:lnTo>
                  <a:lnTo>
                    <a:pt x="439" y="337"/>
                  </a:lnTo>
                  <a:lnTo>
                    <a:pt x="433" y="343"/>
                  </a:lnTo>
                  <a:lnTo>
                    <a:pt x="433" y="345"/>
                  </a:lnTo>
                  <a:lnTo>
                    <a:pt x="435" y="352"/>
                  </a:lnTo>
                  <a:lnTo>
                    <a:pt x="435" y="361"/>
                  </a:lnTo>
                  <a:lnTo>
                    <a:pt x="433" y="369"/>
                  </a:lnTo>
                  <a:lnTo>
                    <a:pt x="424" y="383"/>
                  </a:lnTo>
                  <a:lnTo>
                    <a:pt x="420" y="395"/>
                  </a:lnTo>
                  <a:lnTo>
                    <a:pt x="418" y="404"/>
                  </a:lnTo>
                  <a:lnTo>
                    <a:pt x="418" y="412"/>
                  </a:lnTo>
                  <a:lnTo>
                    <a:pt x="421" y="419"/>
                  </a:lnTo>
                  <a:lnTo>
                    <a:pt x="424" y="426"/>
                  </a:lnTo>
                  <a:lnTo>
                    <a:pt x="429" y="432"/>
                  </a:lnTo>
                  <a:lnTo>
                    <a:pt x="430" y="436"/>
                  </a:lnTo>
                  <a:lnTo>
                    <a:pt x="429" y="441"/>
                  </a:lnTo>
                  <a:lnTo>
                    <a:pt x="429" y="444"/>
                  </a:lnTo>
                  <a:lnTo>
                    <a:pt x="432" y="446"/>
                  </a:lnTo>
                  <a:lnTo>
                    <a:pt x="439" y="448"/>
                  </a:lnTo>
                  <a:lnTo>
                    <a:pt x="433" y="455"/>
                  </a:lnTo>
                  <a:lnTo>
                    <a:pt x="429" y="461"/>
                  </a:lnTo>
                  <a:lnTo>
                    <a:pt x="424" y="468"/>
                  </a:lnTo>
                  <a:lnTo>
                    <a:pt x="418" y="475"/>
                  </a:lnTo>
                  <a:lnTo>
                    <a:pt x="412" y="475"/>
                  </a:lnTo>
                  <a:lnTo>
                    <a:pt x="409" y="478"/>
                  </a:lnTo>
                  <a:lnTo>
                    <a:pt x="407" y="480"/>
                  </a:lnTo>
                  <a:lnTo>
                    <a:pt x="406" y="483"/>
                  </a:lnTo>
                  <a:lnTo>
                    <a:pt x="405" y="489"/>
                  </a:lnTo>
                  <a:lnTo>
                    <a:pt x="405" y="494"/>
                  </a:lnTo>
                  <a:lnTo>
                    <a:pt x="406" y="499"/>
                  </a:lnTo>
                  <a:lnTo>
                    <a:pt x="408" y="505"/>
                  </a:lnTo>
                  <a:lnTo>
                    <a:pt x="412" y="510"/>
                  </a:lnTo>
                  <a:lnTo>
                    <a:pt x="413" y="514"/>
                  </a:lnTo>
                  <a:lnTo>
                    <a:pt x="413" y="519"/>
                  </a:lnTo>
                  <a:lnTo>
                    <a:pt x="412" y="520"/>
                  </a:lnTo>
                  <a:lnTo>
                    <a:pt x="409" y="519"/>
                  </a:lnTo>
                  <a:lnTo>
                    <a:pt x="407" y="519"/>
                  </a:lnTo>
                  <a:lnTo>
                    <a:pt x="405" y="520"/>
                  </a:lnTo>
                  <a:lnTo>
                    <a:pt x="401" y="527"/>
                  </a:lnTo>
                  <a:lnTo>
                    <a:pt x="397" y="534"/>
                  </a:lnTo>
                  <a:lnTo>
                    <a:pt x="390" y="538"/>
                  </a:lnTo>
                  <a:lnTo>
                    <a:pt x="384" y="536"/>
                  </a:lnTo>
                  <a:lnTo>
                    <a:pt x="382" y="532"/>
                  </a:lnTo>
                  <a:lnTo>
                    <a:pt x="383" y="525"/>
                  </a:lnTo>
                  <a:lnTo>
                    <a:pt x="383" y="516"/>
                  </a:lnTo>
                  <a:lnTo>
                    <a:pt x="380" y="506"/>
                  </a:lnTo>
                  <a:lnTo>
                    <a:pt x="376" y="498"/>
                  </a:lnTo>
                  <a:lnTo>
                    <a:pt x="379" y="488"/>
                  </a:lnTo>
                  <a:lnTo>
                    <a:pt x="382" y="478"/>
                  </a:lnTo>
                  <a:lnTo>
                    <a:pt x="382" y="470"/>
                  </a:lnTo>
                  <a:lnTo>
                    <a:pt x="378" y="463"/>
                  </a:lnTo>
                  <a:lnTo>
                    <a:pt x="379" y="460"/>
                  </a:lnTo>
                  <a:lnTo>
                    <a:pt x="380" y="458"/>
                  </a:lnTo>
                  <a:lnTo>
                    <a:pt x="380" y="456"/>
                  </a:lnTo>
                  <a:lnTo>
                    <a:pt x="379" y="453"/>
                  </a:lnTo>
                  <a:lnTo>
                    <a:pt x="379" y="451"/>
                  </a:lnTo>
                  <a:lnTo>
                    <a:pt x="380" y="448"/>
                  </a:lnTo>
                  <a:lnTo>
                    <a:pt x="385" y="444"/>
                  </a:lnTo>
                  <a:lnTo>
                    <a:pt x="394" y="442"/>
                  </a:lnTo>
                  <a:lnTo>
                    <a:pt x="393" y="440"/>
                  </a:lnTo>
                  <a:lnTo>
                    <a:pt x="390" y="434"/>
                  </a:lnTo>
                  <a:lnTo>
                    <a:pt x="389" y="428"/>
                  </a:lnTo>
                  <a:lnTo>
                    <a:pt x="391" y="423"/>
                  </a:lnTo>
                  <a:lnTo>
                    <a:pt x="397" y="419"/>
                  </a:lnTo>
                  <a:lnTo>
                    <a:pt x="402" y="412"/>
                  </a:lnTo>
                  <a:lnTo>
                    <a:pt x="402" y="403"/>
                  </a:lnTo>
                  <a:lnTo>
                    <a:pt x="397" y="394"/>
                  </a:lnTo>
                  <a:lnTo>
                    <a:pt x="395" y="387"/>
                  </a:lnTo>
                  <a:lnTo>
                    <a:pt x="393" y="381"/>
                  </a:lnTo>
                  <a:lnTo>
                    <a:pt x="390" y="377"/>
                  </a:lnTo>
                  <a:lnTo>
                    <a:pt x="386" y="379"/>
                  </a:lnTo>
                  <a:lnTo>
                    <a:pt x="384" y="376"/>
                  </a:lnTo>
                  <a:lnTo>
                    <a:pt x="380" y="376"/>
                  </a:lnTo>
                  <a:lnTo>
                    <a:pt x="377" y="377"/>
                  </a:lnTo>
                  <a:lnTo>
                    <a:pt x="374" y="376"/>
                  </a:lnTo>
                  <a:lnTo>
                    <a:pt x="371" y="374"/>
                  </a:lnTo>
                  <a:lnTo>
                    <a:pt x="370" y="369"/>
                  </a:lnTo>
                  <a:lnTo>
                    <a:pt x="371" y="365"/>
                  </a:lnTo>
                  <a:lnTo>
                    <a:pt x="374" y="361"/>
                  </a:lnTo>
                  <a:lnTo>
                    <a:pt x="377" y="358"/>
                  </a:lnTo>
                  <a:lnTo>
                    <a:pt x="379" y="353"/>
                  </a:lnTo>
                  <a:lnTo>
                    <a:pt x="380" y="350"/>
                  </a:lnTo>
                  <a:lnTo>
                    <a:pt x="379" y="346"/>
                  </a:lnTo>
                  <a:lnTo>
                    <a:pt x="372" y="339"/>
                  </a:lnTo>
                  <a:lnTo>
                    <a:pt x="372" y="337"/>
                  </a:lnTo>
                  <a:lnTo>
                    <a:pt x="375" y="335"/>
                  </a:lnTo>
                  <a:lnTo>
                    <a:pt x="374" y="328"/>
                  </a:lnTo>
                  <a:lnTo>
                    <a:pt x="360" y="326"/>
                  </a:lnTo>
                  <a:lnTo>
                    <a:pt x="353" y="322"/>
                  </a:lnTo>
                  <a:lnTo>
                    <a:pt x="351" y="320"/>
                  </a:lnTo>
                  <a:lnTo>
                    <a:pt x="351" y="316"/>
                  </a:lnTo>
                  <a:lnTo>
                    <a:pt x="353" y="315"/>
                  </a:lnTo>
                  <a:lnTo>
                    <a:pt x="354" y="313"/>
                  </a:lnTo>
                  <a:lnTo>
                    <a:pt x="353" y="313"/>
                  </a:lnTo>
                  <a:lnTo>
                    <a:pt x="349" y="313"/>
                  </a:lnTo>
                  <a:lnTo>
                    <a:pt x="338" y="313"/>
                  </a:lnTo>
                  <a:lnTo>
                    <a:pt x="329" y="312"/>
                  </a:lnTo>
                  <a:lnTo>
                    <a:pt x="323" y="308"/>
                  </a:lnTo>
                  <a:lnTo>
                    <a:pt x="319" y="304"/>
                  </a:lnTo>
                  <a:lnTo>
                    <a:pt x="318" y="299"/>
                  </a:lnTo>
                  <a:lnTo>
                    <a:pt x="317" y="296"/>
                  </a:lnTo>
                  <a:lnTo>
                    <a:pt x="312" y="293"/>
                  </a:lnTo>
                  <a:lnTo>
                    <a:pt x="304" y="290"/>
                  </a:lnTo>
                  <a:lnTo>
                    <a:pt x="297" y="289"/>
                  </a:lnTo>
                  <a:lnTo>
                    <a:pt x="296" y="293"/>
                  </a:lnTo>
                  <a:lnTo>
                    <a:pt x="297" y="299"/>
                  </a:lnTo>
                  <a:lnTo>
                    <a:pt x="299" y="301"/>
                  </a:lnTo>
                  <a:lnTo>
                    <a:pt x="300" y="304"/>
                  </a:lnTo>
                  <a:lnTo>
                    <a:pt x="303" y="308"/>
                  </a:lnTo>
                  <a:lnTo>
                    <a:pt x="306" y="313"/>
                  </a:lnTo>
                  <a:lnTo>
                    <a:pt x="304" y="316"/>
                  </a:lnTo>
                  <a:lnTo>
                    <a:pt x="301" y="321"/>
                  </a:lnTo>
                  <a:lnTo>
                    <a:pt x="301" y="331"/>
                  </a:lnTo>
                  <a:lnTo>
                    <a:pt x="301" y="342"/>
                  </a:lnTo>
                  <a:lnTo>
                    <a:pt x="303" y="350"/>
                  </a:lnTo>
                  <a:lnTo>
                    <a:pt x="304" y="355"/>
                  </a:lnTo>
                  <a:lnTo>
                    <a:pt x="304" y="360"/>
                  </a:lnTo>
                  <a:lnTo>
                    <a:pt x="303" y="362"/>
                  </a:lnTo>
                  <a:lnTo>
                    <a:pt x="302" y="364"/>
                  </a:lnTo>
                  <a:lnTo>
                    <a:pt x="300" y="365"/>
                  </a:lnTo>
                  <a:lnTo>
                    <a:pt x="293" y="365"/>
                  </a:lnTo>
                  <a:lnTo>
                    <a:pt x="286" y="362"/>
                  </a:lnTo>
                  <a:lnTo>
                    <a:pt x="280" y="354"/>
                  </a:lnTo>
                  <a:lnTo>
                    <a:pt x="280" y="351"/>
                  </a:lnTo>
                  <a:lnTo>
                    <a:pt x="278" y="349"/>
                  </a:lnTo>
                  <a:lnTo>
                    <a:pt x="276" y="347"/>
                  </a:lnTo>
                  <a:lnTo>
                    <a:pt x="274" y="343"/>
                  </a:lnTo>
                  <a:lnTo>
                    <a:pt x="277" y="329"/>
                  </a:lnTo>
                  <a:lnTo>
                    <a:pt x="274" y="320"/>
                  </a:lnTo>
                  <a:lnTo>
                    <a:pt x="271" y="315"/>
                  </a:lnTo>
                  <a:lnTo>
                    <a:pt x="269" y="314"/>
                  </a:lnTo>
                  <a:lnTo>
                    <a:pt x="264" y="316"/>
                  </a:lnTo>
                  <a:lnTo>
                    <a:pt x="262" y="312"/>
                  </a:lnTo>
                  <a:lnTo>
                    <a:pt x="261" y="304"/>
                  </a:lnTo>
                  <a:lnTo>
                    <a:pt x="259" y="293"/>
                  </a:lnTo>
                  <a:lnTo>
                    <a:pt x="258" y="284"/>
                  </a:lnTo>
                  <a:lnTo>
                    <a:pt x="257" y="276"/>
                  </a:lnTo>
                  <a:lnTo>
                    <a:pt x="254" y="273"/>
                  </a:lnTo>
                  <a:lnTo>
                    <a:pt x="246" y="274"/>
                  </a:lnTo>
                  <a:lnTo>
                    <a:pt x="241" y="275"/>
                  </a:lnTo>
                  <a:lnTo>
                    <a:pt x="236" y="274"/>
                  </a:lnTo>
                  <a:lnTo>
                    <a:pt x="233" y="273"/>
                  </a:lnTo>
                  <a:lnTo>
                    <a:pt x="230" y="270"/>
                  </a:lnTo>
                  <a:lnTo>
                    <a:pt x="226" y="268"/>
                  </a:lnTo>
                  <a:lnTo>
                    <a:pt x="221" y="264"/>
                  </a:lnTo>
                  <a:lnTo>
                    <a:pt x="216" y="262"/>
                  </a:lnTo>
                  <a:lnTo>
                    <a:pt x="208" y="260"/>
                  </a:lnTo>
                  <a:lnTo>
                    <a:pt x="204" y="259"/>
                  </a:lnTo>
                  <a:lnTo>
                    <a:pt x="198" y="259"/>
                  </a:lnTo>
                  <a:lnTo>
                    <a:pt x="190" y="260"/>
                  </a:lnTo>
                  <a:lnTo>
                    <a:pt x="185" y="262"/>
                  </a:lnTo>
                  <a:lnTo>
                    <a:pt x="181" y="267"/>
                  </a:lnTo>
                  <a:lnTo>
                    <a:pt x="180" y="274"/>
                  </a:lnTo>
                  <a:lnTo>
                    <a:pt x="179" y="283"/>
                  </a:lnTo>
                  <a:lnTo>
                    <a:pt x="178" y="292"/>
                  </a:lnTo>
                  <a:lnTo>
                    <a:pt x="175" y="297"/>
                  </a:lnTo>
                  <a:lnTo>
                    <a:pt x="174" y="298"/>
                  </a:lnTo>
                  <a:lnTo>
                    <a:pt x="171" y="298"/>
                  </a:lnTo>
                  <a:lnTo>
                    <a:pt x="166" y="304"/>
                  </a:lnTo>
                  <a:lnTo>
                    <a:pt x="165" y="312"/>
                  </a:lnTo>
                  <a:lnTo>
                    <a:pt x="163" y="319"/>
                  </a:lnTo>
                  <a:lnTo>
                    <a:pt x="158" y="324"/>
                  </a:lnTo>
                  <a:lnTo>
                    <a:pt x="151" y="328"/>
                  </a:lnTo>
                  <a:lnTo>
                    <a:pt x="150" y="343"/>
                  </a:lnTo>
                  <a:lnTo>
                    <a:pt x="145" y="349"/>
                  </a:lnTo>
                  <a:lnTo>
                    <a:pt x="142" y="351"/>
                  </a:lnTo>
                  <a:lnTo>
                    <a:pt x="142" y="352"/>
                  </a:lnTo>
                  <a:lnTo>
                    <a:pt x="145" y="358"/>
                  </a:lnTo>
                  <a:lnTo>
                    <a:pt x="149" y="369"/>
                  </a:lnTo>
                  <a:lnTo>
                    <a:pt x="151" y="382"/>
                  </a:lnTo>
                  <a:lnTo>
                    <a:pt x="150" y="391"/>
                  </a:lnTo>
                  <a:lnTo>
                    <a:pt x="141" y="392"/>
                  </a:lnTo>
                  <a:lnTo>
                    <a:pt x="133" y="395"/>
                  </a:lnTo>
                  <a:lnTo>
                    <a:pt x="126" y="398"/>
                  </a:lnTo>
                  <a:lnTo>
                    <a:pt x="120" y="402"/>
                  </a:lnTo>
                  <a:lnTo>
                    <a:pt x="115" y="406"/>
                  </a:lnTo>
                  <a:lnTo>
                    <a:pt x="112" y="412"/>
                  </a:lnTo>
                  <a:lnTo>
                    <a:pt x="111" y="418"/>
                  </a:lnTo>
                  <a:lnTo>
                    <a:pt x="112" y="423"/>
                  </a:lnTo>
                  <a:lnTo>
                    <a:pt x="112" y="433"/>
                  </a:lnTo>
                  <a:lnTo>
                    <a:pt x="110" y="446"/>
                  </a:lnTo>
                  <a:lnTo>
                    <a:pt x="106" y="460"/>
                  </a:lnTo>
                  <a:lnTo>
                    <a:pt x="100" y="468"/>
                  </a:lnTo>
                  <a:lnTo>
                    <a:pt x="100" y="472"/>
                  </a:lnTo>
                  <a:lnTo>
                    <a:pt x="98" y="478"/>
                  </a:lnTo>
                  <a:lnTo>
                    <a:pt x="97" y="482"/>
                  </a:lnTo>
                  <a:lnTo>
                    <a:pt x="96" y="485"/>
                  </a:lnTo>
                  <a:lnTo>
                    <a:pt x="97" y="490"/>
                  </a:lnTo>
                  <a:lnTo>
                    <a:pt x="98" y="504"/>
                  </a:lnTo>
                  <a:lnTo>
                    <a:pt x="98" y="521"/>
                  </a:lnTo>
                  <a:lnTo>
                    <a:pt x="97" y="535"/>
                  </a:lnTo>
                  <a:lnTo>
                    <a:pt x="89" y="541"/>
                  </a:lnTo>
                  <a:lnTo>
                    <a:pt x="84" y="550"/>
                  </a:lnTo>
                  <a:lnTo>
                    <a:pt x="87" y="561"/>
                  </a:lnTo>
                  <a:lnTo>
                    <a:pt x="95" y="567"/>
                  </a:lnTo>
                  <a:lnTo>
                    <a:pt x="104" y="572"/>
                  </a:lnTo>
                  <a:lnTo>
                    <a:pt x="110" y="578"/>
                  </a:lnTo>
                  <a:lnTo>
                    <a:pt x="112" y="585"/>
                  </a:lnTo>
                  <a:lnTo>
                    <a:pt x="113" y="589"/>
                  </a:lnTo>
                  <a:lnTo>
                    <a:pt x="115" y="597"/>
                  </a:lnTo>
                  <a:lnTo>
                    <a:pt x="122" y="611"/>
                  </a:lnTo>
                  <a:lnTo>
                    <a:pt x="130" y="625"/>
                  </a:lnTo>
                  <a:lnTo>
                    <a:pt x="140" y="631"/>
                  </a:lnTo>
                  <a:lnTo>
                    <a:pt x="150" y="630"/>
                  </a:lnTo>
                  <a:lnTo>
                    <a:pt x="159" y="626"/>
                  </a:lnTo>
                  <a:lnTo>
                    <a:pt x="167" y="623"/>
                  </a:lnTo>
                  <a:lnTo>
                    <a:pt x="173" y="617"/>
                  </a:lnTo>
                  <a:lnTo>
                    <a:pt x="178" y="612"/>
                  </a:lnTo>
                  <a:lnTo>
                    <a:pt x="180" y="608"/>
                  </a:lnTo>
                  <a:lnTo>
                    <a:pt x="180" y="603"/>
                  </a:lnTo>
                  <a:lnTo>
                    <a:pt x="178" y="601"/>
                  </a:lnTo>
                  <a:lnTo>
                    <a:pt x="172" y="592"/>
                  </a:lnTo>
                  <a:lnTo>
                    <a:pt x="168" y="584"/>
                  </a:lnTo>
                  <a:lnTo>
                    <a:pt x="168" y="576"/>
                  </a:lnTo>
                  <a:lnTo>
                    <a:pt x="172" y="569"/>
                  </a:lnTo>
                  <a:lnTo>
                    <a:pt x="175" y="563"/>
                  </a:lnTo>
                  <a:lnTo>
                    <a:pt x="181" y="558"/>
                  </a:lnTo>
                  <a:lnTo>
                    <a:pt x="188" y="557"/>
                  </a:lnTo>
                  <a:lnTo>
                    <a:pt x="196" y="558"/>
                  </a:lnTo>
                  <a:lnTo>
                    <a:pt x="203" y="559"/>
                  </a:lnTo>
                  <a:lnTo>
                    <a:pt x="210" y="559"/>
                  </a:lnTo>
                  <a:lnTo>
                    <a:pt x="216" y="557"/>
                  </a:lnTo>
                  <a:lnTo>
                    <a:pt x="221" y="556"/>
                  </a:lnTo>
                  <a:lnTo>
                    <a:pt x="227" y="556"/>
                  </a:lnTo>
                  <a:lnTo>
                    <a:pt x="233" y="557"/>
                  </a:lnTo>
                  <a:lnTo>
                    <a:pt x="240" y="563"/>
                  </a:lnTo>
                  <a:lnTo>
                    <a:pt x="247" y="572"/>
                  </a:lnTo>
                  <a:lnTo>
                    <a:pt x="255" y="586"/>
                  </a:lnTo>
                  <a:lnTo>
                    <a:pt x="258" y="594"/>
                  </a:lnTo>
                  <a:lnTo>
                    <a:pt x="257" y="596"/>
                  </a:lnTo>
                  <a:lnTo>
                    <a:pt x="255" y="597"/>
                  </a:lnTo>
                  <a:lnTo>
                    <a:pt x="250" y="596"/>
                  </a:lnTo>
                  <a:lnTo>
                    <a:pt x="246" y="596"/>
                  </a:lnTo>
                  <a:lnTo>
                    <a:pt x="242" y="600"/>
                  </a:lnTo>
                  <a:lnTo>
                    <a:pt x="241" y="607"/>
                  </a:lnTo>
                  <a:lnTo>
                    <a:pt x="239" y="620"/>
                  </a:lnTo>
                  <a:lnTo>
                    <a:pt x="232" y="625"/>
                  </a:lnTo>
                  <a:lnTo>
                    <a:pt x="226" y="627"/>
                  </a:lnTo>
                  <a:lnTo>
                    <a:pt x="223" y="637"/>
                  </a:lnTo>
                  <a:lnTo>
                    <a:pt x="221" y="642"/>
                  </a:lnTo>
                  <a:lnTo>
                    <a:pt x="220" y="647"/>
                  </a:lnTo>
                  <a:lnTo>
                    <a:pt x="217" y="650"/>
                  </a:lnTo>
                  <a:lnTo>
                    <a:pt x="213" y="652"/>
                  </a:lnTo>
                  <a:lnTo>
                    <a:pt x="209" y="653"/>
                  </a:lnTo>
                  <a:lnTo>
                    <a:pt x="202" y="652"/>
                  </a:lnTo>
                  <a:lnTo>
                    <a:pt x="195" y="652"/>
                  </a:lnTo>
                  <a:lnTo>
                    <a:pt x="187" y="650"/>
                  </a:lnTo>
                  <a:lnTo>
                    <a:pt x="189" y="660"/>
                  </a:lnTo>
                  <a:lnTo>
                    <a:pt x="187" y="679"/>
                  </a:lnTo>
                  <a:lnTo>
                    <a:pt x="182" y="700"/>
                  </a:lnTo>
                  <a:lnTo>
                    <a:pt x="175" y="711"/>
                  </a:lnTo>
                  <a:lnTo>
                    <a:pt x="167" y="716"/>
                  </a:lnTo>
                  <a:lnTo>
                    <a:pt x="160" y="724"/>
                  </a:lnTo>
                  <a:lnTo>
                    <a:pt x="160" y="731"/>
                  </a:lnTo>
                  <a:lnTo>
                    <a:pt x="173" y="734"/>
                  </a:lnTo>
                  <a:lnTo>
                    <a:pt x="115" y="731"/>
                  </a:lnTo>
                  <a:lnTo>
                    <a:pt x="115" y="723"/>
                  </a:lnTo>
                  <a:lnTo>
                    <a:pt x="119" y="715"/>
                  </a:lnTo>
                  <a:lnTo>
                    <a:pt x="122" y="709"/>
                  </a:lnTo>
                  <a:lnTo>
                    <a:pt x="125" y="706"/>
                  </a:lnTo>
                  <a:lnTo>
                    <a:pt x="122" y="706"/>
                  </a:lnTo>
                  <a:lnTo>
                    <a:pt x="117" y="705"/>
                  </a:lnTo>
                  <a:lnTo>
                    <a:pt x="110" y="702"/>
                  </a:lnTo>
                  <a:lnTo>
                    <a:pt x="106" y="699"/>
                  </a:lnTo>
                  <a:lnTo>
                    <a:pt x="106" y="691"/>
                  </a:lnTo>
                  <a:lnTo>
                    <a:pt x="102" y="679"/>
                  </a:lnTo>
                  <a:lnTo>
                    <a:pt x="96" y="670"/>
                  </a:lnTo>
                  <a:lnTo>
                    <a:pt x="94" y="667"/>
                  </a:lnTo>
                  <a:lnTo>
                    <a:pt x="95" y="662"/>
                  </a:lnTo>
                  <a:lnTo>
                    <a:pt x="96" y="653"/>
                  </a:lnTo>
                  <a:lnTo>
                    <a:pt x="94" y="645"/>
                  </a:lnTo>
                  <a:lnTo>
                    <a:pt x="85" y="642"/>
                  </a:lnTo>
                  <a:lnTo>
                    <a:pt x="75" y="643"/>
                  </a:lnTo>
                  <a:lnTo>
                    <a:pt x="68" y="640"/>
                  </a:lnTo>
                  <a:lnTo>
                    <a:pt x="61" y="635"/>
                  </a:lnTo>
                  <a:lnTo>
                    <a:pt x="53" y="632"/>
                  </a:lnTo>
                  <a:lnTo>
                    <a:pt x="46" y="626"/>
                  </a:lnTo>
                  <a:lnTo>
                    <a:pt x="42" y="616"/>
                  </a:lnTo>
                  <a:lnTo>
                    <a:pt x="41" y="604"/>
                  </a:lnTo>
                  <a:lnTo>
                    <a:pt x="43" y="593"/>
                  </a:lnTo>
                  <a:lnTo>
                    <a:pt x="44" y="584"/>
                  </a:lnTo>
                  <a:lnTo>
                    <a:pt x="39" y="574"/>
                  </a:lnTo>
                  <a:lnTo>
                    <a:pt x="36" y="566"/>
                  </a:lnTo>
                  <a:lnTo>
                    <a:pt x="36" y="561"/>
                  </a:lnTo>
                  <a:lnTo>
                    <a:pt x="38" y="555"/>
                  </a:lnTo>
                  <a:lnTo>
                    <a:pt x="38" y="549"/>
                  </a:lnTo>
                  <a:lnTo>
                    <a:pt x="37" y="544"/>
                  </a:lnTo>
                  <a:lnTo>
                    <a:pt x="36" y="540"/>
                  </a:lnTo>
                  <a:lnTo>
                    <a:pt x="31" y="534"/>
                  </a:lnTo>
                  <a:lnTo>
                    <a:pt x="26" y="528"/>
                  </a:lnTo>
                  <a:lnTo>
                    <a:pt x="22" y="521"/>
                  </a:lnTo>
                  <a:lnTo>
                    <a:pt x="23" y="513"/>
                  </a:lnTo>
                  <a:lnTo>
                    <a:pt x="27" y="505"/>
                  </a:lnTo>
                  <a:lnTo>
                    <a:pt x="27" y="496"/>
                  </a:lnTo>
                  <a:lnTo>
                    <a:pt x="24" y="489"/>
                  </a:lnTo>
                  <a:lnTo>
                    <a:pt x="23" y="487"/>
                  </a:lnTo>
                  <a:lnTo>
                    <a:pt x="11" y="487"/>
                  </a:lnTo>
                  <a:lnTo>
                    <a:pt x="11" y="482"/>
                  </a:lnTo>
                  <a:lnTo>
                    <a:pt x="11" y="472"/>
                  </a:lnTo>
                  <a:lnTo>
                    <a:pt x="9" y="460"/>
                  </a:lnTo>
                  <a:lnTo>
                    <a:pt x="7" y="451"/>
                  </a:lnTo>
                  <a:lnTo>
                    <a:pt x="7" y="441"/>
                  </a:lnTo>
                  <a:lnTo>
                    <a:pt x="12" y="425"/>
                  </a:lnTo>
                  <a:lnTo>
                    <a:pt x="16" y="412"/>
                  </a:lnTo>
                  <a:lnTo>
                    <a:pt x="19" y="406"/>
                  </a:lnTo>
                  <a:lnTo>
                    <a:pt x="20" y="404"/>
                  </a:lnTo>
                  <a:lnTo>
                    <a:pt x="22" y="397"/>
                  </a:lnTo>
                  <a:lnTo>
                    <a:pt x="22" y="392"/>
                  </a:lnTo>
                  <a:lnTo>
                    <a:pt x="16" y="391"/>
                  </a:lnTo>
                  <a:lnTo>
                    <a:pt x="11" y="390"/>
                  </a:lnTo>
                  <a:lnTo>
                    <a:pt x="12" y="383"/>
                  </a:lnTo>
                  <a:lnTo>
                    <a:pt x="17" y="376"/>
                  </a:lnTo>
                  <a:lnTo>
                    <a:pt x="26" y="369"/>
                  </a:lnTo>
                  <a:lnTo>
                    <a:pt x="23" y="362"/>
                  </a:lnTo>
                  <a:lnTo>
                    <a:pt x="21" y="352"/>
                  </a:lnTo>
                  <a:lnTo>
                    <a:pt x="23" y="345"/>
                  </a:lnTo>
                  <a:lnTo>
                    <a:pt x="34" y="346"/>
                  </a:lnTo>
                  <a:lnTo>
                    <a:pt x="34" y="331"/>
                  </a:lnTo>
                  <a:lnTo>
                    <a:pt x="44" y="327"/>
                  </a:lnTo>
                  <a:lnTo>
                    <a:pt x="51" y="320"/>
                  </a:lnTo>
                  <a:lnTo>
                    <a:pt x="53" y="311"/>
                  </a:lnTo>
                  <a:lnTo>
                    <a:pt x="46" y="301"/>
                  </a:lnTo>
                  <a:lnTo>
                    <a:pt x="37" y="291"/>
                  </a:lnTo>
                  <a:lnTo>
                    <a:pt x="31" y="278"/>
                  </a:lnTo>
                  <a:lnTo>
                    <a:pt x="31" y="264"/>
                  </a:lnTo>
                  <a:lnTo>
                    <a:pt x="36" y="253"/>
                  </a:lnTo>
                  <a:lnTo>
                    <a:pt x="32" y="233"/>
                  </a:lnTo>
                  <a:lnTo>
                    <a:pt x="35" y="222"/>
                  </a:lnTo>
                  <a:lnTo>
                    <a:pt x="39" y="216"/>
                  </a:lnTo>
                  <a:lnTo>
                    <a:pt x="44" y="209"/>
                  </a:lnTo>
                  <a:lnTo>
                    <a:pt x="47" y="186"/>
                  </a:lnTo>
                  <a:lnTo>
                    <a:pt x="52" y="173"/>
                  </a:lnTo>
                  <a:lnTo>
                    <a:pt x="57" y="168"/>
                  </a:lnTo>
                  <a:lnTo>
                    <a:pt x="61" y="164"/>
                  </a:lnTo>
                  <a:lnTo>
                    <a:pt x="64" y="158"/>
                  </a:lnTo>
                  <a:lnTo>
                    <a:pt x="62" y="148"/>
                  </a:lnTo>
                  <a:lnTo>
                    <a:pt x="61" y="138"/>
                  </a:lnTo>
                  <a:lnTo>
                    <a:pt x="60" y="129"/>
                  </a:lnTo>
                  <a:lnTo>
                    <a:pt x="61" y="122"/>
                  </a:lnTo>
                  <a:lnTo>
                    <a:pt x="66" y="116"/>
                  </a:lnTo>
                  <a:lnTo>
                    <a:pt x="69" y="111"/>
                  </a:lnTo>
                  <a:lnTo>
                    <a:pt x="70" y="110"/>
                  </a:lnTo>
                  <a:lnTo>
                    <a:pt x="72" y="108"/>
                  </a:lnTo>
                  <a:lnTo>
                    <a:pt x="73" y="102"/>
                  </a:lnTo>
                  <a:lnTo>
                    <a:pt x="74" y="94"/>
                  </a:lnTo>
                  <a:lnTo>
                    <a:pt x="73" y="85"/>
                  </a:lnTo>
                  <a:lnTo>
                    <a:pt x="77" y="71"/>
                  </a:lnTo>
                  <a:lnTo>
                    <a:pt x="83" y="65"/>
                  </a:lnTo>
                  <a:lnTo>
                    <a:pt x="89" y="63"/>
                  </a:lnTo>
                  <a:lnTo>
                    <a:pt x="92" y="61"/>
                  </a:lnTo>
                  <a:lnTo>
                    <a:pt x="94" y="57"/>
                  </a:lnTo>
                  <a:lnTo>
                    <a:pt x="92" y="56"/>
                  </a:lnTo>
                  <a:lnTo>
                    <a:pt x="89" y="55"/>
                  </a:lnTo>
                  <a:lnTo>
                    <a:pt x="83" y="55"/>
                  </a:lnTo>
                  <a:lnTo>
                    <a:pt x="77" y="58"/>
                  </a:lnTo>
                  <a:lnTo>
                    <a:pt x="70" y="67"/>
                  </a:lnTo>
                  <a:lnTo>
                    <a:pt x="65" y="77"/>
                  </a:lnTo>
                  <a:lnTo>
                    <a:pt x="62" y="80"/>
                  </a:lnTo>
                  <a:lnTo>
                    <a:pt x="60" y="99"/>
                  </a:lnTo>
                  <a:lnTo>
                    <a:pt x="58" y="100"/>
                  </a:lnTo>
                  <a:lnTo>
                    <a:pt x="53" y="106"/>
                  </a:lnTo>
                  <a:lnTo>
                    <a:pt x="49" y="116"/>
                  </a:lnTo>
                  <a:lnTo>
                    <a:pt x="46" y="134"/>
                  </a:lnTo>
                  <a:lnTo>
                    <a:pt x="45" y="146"/>
                  </a:lnTo>
                  <a:lnTo>
                    <a:pt x="45" y="157"/>
                  </a:lnTo>
                  <a:lnTo>
                    <a:pt x="43" y="170"/>
                  </a:lnTo>
                  <a:lnTo>
                    <a:pt x="38" y="180"/>
                  </a:lnTo>
                  <a:lnTo>
                    <a:pt x="34" y="185"/>
                  </a:lnTo>
                  <a:lnTo>
                    <a:pt x="30" y="195"/>
                  </a:lnTo>
                  <a:lnTo>
                    <a:pt x="28" y="206"/>
                  </a:lnTo>
                  <a:lnTo>
                    <a:pt x="27" y="210"/>
                  </a:lnTo>
                  <a:lnTo>
                    <a:pt x="27" y="213"/>
                  </a:lnTo>
                  <a:lnTo>
                    <a:pt x="26" y="216"/>
                  </a:lnTo>
                  <a:lnTo>
                    <a:pt x="24" y="221"/>
                  </a:lnTo>
                  <a:lnTo>
                    <a:pt x="21" y="223"/>
                  </a:lnTo>
                  <a:lnTo>
                    <a:pt x="17" y="226"/>
                  </a:lnTo>
                  <a:lnTo>
                    <a:pt x="16" y="232"/>
                  </a:lnTo>
                  <a:lnTo>
                    <a:pt x="17" y="239"/>
                  </a:lnTo>
                  <a:lnTo>
                    <a:pt x="17" y="243"/>
                  </a:lnTo>
                  <a:lnTo>
                    <a:pt x="16" y="244"/>
                  </a:lnTo>
                  <a:lnTo>
                    <a:pt x="15" y="247"/>
                  </a:lnTo>
                  <a:lnTo>
                    <a:pt x="12" y="251"/>
                  </a:lnTo>
                  <a:lnTo>
                    <a:pt x="7" y="250"/>
                  </a:lnTo>
                  <a:lnTo>
                    <a:pt x="2" y="244"/>
                  </a:lnTo>
                  <a:lnTo>
                    <a:pt x="0" y="233"/>
                  </a:lnTo>
                  <a:lnTo>
                    <a:pt x="0" y="224"/>
                  </a:lnTo>
                  <a:lnTo>
                    <a:pt x="2" y="217"/>
                  </a:lnTo>
                  <a:lnTo>
                    <a:pt x="5" y="210"/>
                  </a:lnTo>
                  <a:lnTo>
                    <a:pt x="5" y="203"/>
                  </a:lnTo>
                  <a:lnTo>
                    <a:pt x="4" y="198"/>
                  </a:lnTo>
                  <a:lnTo>
                    <a:pt x="2" y="195"/>
                  </a:lnTo>
                  <a:lnTo>
                    <a:pt x="12" y="185"/>
                  </a:lnTo>
                  <a:lnTo>
                    <a:pt x="11" y="183"/>
                  </a:lnTo>
                  <a:lnTo>
                    <a:pt x="8" y="177"/>
                  </a:lnTo>
                  <a:lnTo>
                    <a:pt x="7" y="169"/>
                  </a:lnTo>
                  <a:lnTo>
                    <a:pt x="12" y="163"/>
                  </a:lnTo>
                  <a:lnTo>
                    <a:pt x="17" y="157"/>
                  </a:lnTo>
                  <a:lnTo>
                    <a:pt x="21" y="153"/>
                  </a:lnTo>
                  <a:lnTo>
                    <a:pt x="21" y="148"/>
                  </a:lnTo>
                  <a:lnTo>
                    <a:pt x="19" y="145"/>
                  </a:lnTo>
                  <a:lnTo>
                    <a:pt x="19" y="140"/>
                  </a:lnTo>
                  <a:lnTo>
                    <a:pt x="22" y="133"/>
                  </a:lnTo>
                  <a:lnTo>
                    <a:pt x="26" y="129"/>
                  </a:lnTo>
                  <a:lnTo>
                    <a:pt x="28" y="126"/>
                  </a:lnTo>
                  <a:lnTo>
                    <a:pt x="29" y="111"/>
                  </a:lnTo>
                  <a:lnTo>
                    <a:pt x="34" y="92"/>
                  </a:lnTo>
                  <a:lnTo>
                    <a:pt x="42" y="74"/>
                  </a:lnTo>
                  <a:lnTo>
                    <a:pt x="49" y="64"/>
                  </a:lnTo>
                  <a:lnTo>
                    <a:pt x="57" y="57"/>
                  </a:lnTo>
                  <a:lnTo>
                    <a:pt x="62" y="48"/>
                  </a:lnTo>
                  <a:lnTo>
                    <a:pt x="66" y="39"/>
                  </a:lnTo>
                  <a:lnTo>
                    <a:pt x="67" y="31"/>
                  </a:lnTo>
                  <a:lnTo>
                    <a:pt x="80" y="24"/>
                  </a:lnTo>
                  <a:lnTo>
                    <a:pt x="88" y="19"/>
                  </a:lnTo>
                  <a:lnTo>
                    <a:pt x="92" y="16"/>
                  </a:lnTo>
                  <a:lnTo>
                    <a:pt x="94" y="13"/>
                  </a:lnTo>
                  <a:lnTo>
                    <a:pt x="94" y="11"/>
                  </a:lnTo>
                  <a:lnTo>
                    <a:pt x="92" y="9"/>
                  </a:lnTo>
                  <a:lnTo>
                    <a:pt x="92" y="5"/>
                  </a:lnTo>
                  <a:lnTo>
                    <a:pt x="94" y="0"/>
                  </a:lnTo>
                  <a:lnTo>
                    <a:pt x="529" y="29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0" name="Freeform 81"/>
            <p:cNvSpPr>
              <a:spLocks/>
            </p:cNvSpPr>
            <p:nvPr/>
          </p:nvSpPr>
          <p:spPr bwMode="auto">
            <a:xfrm>
              <a:off x="2053" y="2831"/>
              <a:ext cx="239" cy="247"/>
            </a:xfrm>
            <a:custGeom>
              <a:avLst/>
              <a:gdLst>
                <a:gd name="T0" fmla="*/ 22 w 477"/>
                <a:gd name="T1" fmla="*/ 5 h 494"/>
                <a:gd name="T2" fmla="*/ 30 w 477"/>
                <a:gd name="T3" fmla="*/ 7 h 494"/>
                <a:gd name="T4" fmla="*/ 34 w 477"/>
                <a:gd name="T5" fmla="*/ 12 h 494"/>
                <a:gd name="T6" fmla="*/ 36 w 477"/>
                <a:gd name="T7" fmla="*/ 18 h 494"/>
                <a:gd name="T8" fmla="*/ 31 w 477"/>
                <a:gd name="T9" fmla="*/ 26 h 494"/>
                <a:gd name="T10" fmla="*/ 34 w 477"/>
                <a:gd name="T11" fmla="*/ 33 h 494"/>
                <a:gd name="T12" fmla="*/ 30 w 477"/>
                <a:gd name="T13" fmla="*/ 40 h 494"/>
                <a:gd name="T14" fmla="*/ 28 w 477"/>
                <a:gd name="T15" fmla="*/ 42 h 494"/>
                <a:gd name="T16" fmla="*/ 29 w 477"/>
                <a:gd name="T17" fmla="*/ 47 h 494"/>
                <a:gd name="T18" fmla="*/ 30 w 477"/>
                <a:gd name="T19" fmla="*/ 53 h 494"/>
                <a:gd name="T20" fmla="*/ 30 w 477"/>
                <a:gd name="T21" fmla="*/ 62 h 494"/>
                <a:gd name="T22" fmla="*/ 34 w 477"/>
                <a:gd name="T23" fmla="*/ 72 h 494"/>
                <a:gd name="T24" fmla="*/ 37 w 477"/>
                <a:gd name="T25" fmla="*/ 75 h 494"/>
                <a:gd name="T26" fmla="*/ 43 w 477"/>
                <a:gd name="T27" fmla="*/ 75 h 494"/>
                <a:gd name="T28" fmla="*/ 47 w 477"/>
                <a:gd name="T29" fmla="*/ 74 h 494"/>
                <a:gd name="T30" fmla="*/ 53 w 477"/>
                <a:gd name="T31" fmla="*/ 76 h 494"/>
                <a:gd name="T32" fmla="*/ 58 w 477"/>
                <a:gd name="T33" fmla="*/ 81 h 494"/>
                <a:gd name="T34" fmla="*/ 61 w 477"/>
                <a:gd name="T35" fmla="*/ 95 h 494"/>
                <a:gd name="T36" fmla="*/ 65 w 477"/>
                <a:gd name="T37" fmla="*/ 82 h 494"/>
                <a:gd name="T38" fmla="*/ 68 w 477"/>
                <a:gd name="T39" fmla="*/ 78 h 494"/>
                <a:gd name="T40" fmla="*/ 73 w 477"/>
                <a:gd name="T41" fmla="*/ 74 h 494"/>
                <a:gd name="T42" fmla="*/ 84 w 477"/>
                <a:gd name="T43" fmla="*/ 73 h 494"/>
                <a:gd name="T44" fmla="*/ 90 w 477"/>
                <a:gd name="T45" fmla="*/ 71 h 494"/>
                <a:gd name="T46" fmla="*/ 97 w 477"/>
                <a:gd name="T47" fmla="*/ 71 h 494"/>
                <a:gd name="T48" fmla="*/ 100 w 477"/>
                <a:gd name="T49" fmla="*/ 73 h 494"/>
                <a:gd name="T50" fmla="*/ 94 w 477"/>
                <a:gd name="T51" fmla="*/ 78 h 494"/>
                <a:gd name="T52" fmla="*/ 96 w 477"/>
                <a:gd name="T53" fmla="*/ 85 h 494"/>
                <a:gd name="T54" fmla="*/ 91 w 477"/>
                <a:gd name="T55" fmla="*/ 92 h 494"/>
                <a:gd name="T56" fmla="*/ 89 w 477"/>
                <a:gd name="T57" fmla="*/ 99 h 494"/>
                <a:gd name="T58" fmla="*/ 96 w 477"/>
                <a:gd name="T59" fmla="*/ 101 h 494"/>
                <a:gd name="T60" fmla="*/ 99 w 477"/>
                <a:gd name="T61" fmla="*/ 95 h 494"/>
                <a:gd name="T62" fmla="*/ 96 w 477"/>
                <a:gd name="T63" fmla="*/ 91 h 494"/>
                <a:gd name="T64" fmla="*/ 103 w 477"/>
                <a:gd name="T65" fmla="*/ 78 h 494"/>
                <a:gd name="T66" fmla="*/ 109 w 477"/>
                <a:gd name="T67" fmla="*/ 76 h 494"/>
                <a:gd name="T68" fmla="*/ 110 w 477"/>
                <a:gd name="T69" fmla="*/ 88 h 494"/>
                <a:gd name="T70" fmla="*/ 114 w 477"/>
                <a:gd name="T71" fmla="*/ 94 h 494"/>
                <a:gd name="T72" fmla="*/ 119 w 477"/>
                <a:gd name="T73" fmla="*/ 99 h 494"/>
                <a:gd name="T74" fmla="*/ 58 w 477"/>
                <a:gd name="T75" fmla="*/ 116 h 494"/>
                <a:gd name="T76" fmla="*/ 58 w 477"/>
                <a:gd name="T77" fmla="*/ 113 h 494"/>
                <a:gd name="T78" fmla="*/ 57 w 477"/>
                <a:gd name="T79" fmla="*/ 105 h 494"/>
                <a:gd name="T80" fmla="*/ 55 w 477"/>
                <a:gd name="T81" fmla="*/ 98 h 494"/>
                <a:gd name="T82" fmla="*/ 54 w 477"/>
                <a:gd name="T83" fmla="*/ 95 h 494"/>
                <a:gd name="T84" fmla="*/ 52 w 477"/>
                <a:gd name="T85" fmla="*/ 89 h 494"/>
                <a:gd name="T86" fmla="*/ 51 w 477"/>
                <a:gd name="T87" fmla="*/ 87 h 494"/>
                <a:gd name="T88" fmla="*/ 48 w 477"/>
                <a:gd name="T89" fmla="*/ 81 h 494"/>
                <a:gd name="T90" fmla="*/ 38 w 477"/>
                <a:gd name="T91" fmla="*/ 84 h 494"/>
                <a:gd name="T92" fmla="*/ 34 w 477"/>
                <a:gd name="T93" fmla="*/ 77 h 494"/>
                <a:gd name="T94" fmla="*/ 28 w 477"/>
                <a:gd name="T95" fmla="*/ 77 h 494"/>
                <a:gd name="T96" fmla="*/ 26 w 477"/>
                <a:gd name="T97" fmla="*/ 77 h 494"/>
                <a:gd name="T98" fmla="*/ 27 w 477"/>
                <a:gd name="T99" fmla="*/ 63 h 494"/>
                <a:gd name="T100" fmla="*/ 21 w 477"/>
                <a:gd name="T101" fmla="*/ 52 h 494"/>
                <a:gd name="T102" fmla="*/ 18 w 477"/>
                <a:gd name="T103" fmla="*/ 46 h 494"/>
                <a:gd name="T104" fmla="*/ 18 w 477"/>
                <a:gd name="T105" fmla="*/ 42 h 494"/>
                <a:gd name="T106" fmla="*/ 13 w 477"/>
                <a:gd name="T107" fmla="*/ 34 h 494"/>
                <a:gd name="T108" fmla="*/ 14 w 477"/>
                <a:gd name="T109" fmla="*/ 27 h 494"/>
                <a:gd name="T110" fmla="*/ 10 w 477"/>
                <a:gd name="T111" fmla="*/ 19 h 494"/>
                <a:gd name="T112" fmla="*/ 7 w 477"/>
                <a:gd name="T113" fmla="*/ 12 h 494"/>
                <a:gd name="T114" fmla="*/ 2 w 477"/>
                <a:gd name="T115" fmla="*/ 7 h 494"/>
                <a:gd name="T116" fmla="*/ 15 w 477"/>
                <a:gd name="T117" fmla="*/ 1 h 4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7"/>
                <a:gd name="T178" fmla="*/ 0 h 494"/>
                <a:gd name="T179" fmla="*/ 477 w 477"/>
                <a:gd name="T180" fmla="*/ 494 h 4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7" h="494">
                  <a:moveTo>
                    <a:pt x="58" y="3"/>
                  </a:moveTo>
                  <a:lnTo>
                    <a:pt x="74" y="7"/>
                  </a:lnTo>
                  <a:lnTo>
                    <a:pt x="82" y="12"/>
                  </a:lnTo>
                  <a:lnTo>
                    <a:pt x="88" y="17"/>
                  </a:lnTo>
                  <a:lnTo>
                    <a:pt x="91" y="22"/>
                  </a:lnTo>
                  <a:lnTo>
                    <a:pt x="101" y="23"/>
                  </a:lnTo>
                  <a:lnTo>
                    <a:pt x="109" y="24"/>
                  </a:lnTo>
                  <a:lnTo>
                    <a:pt x="117" y="28"/>
                  </a:lnTo>
                  <a:lnTo>
                    <a:pt x="124" y="31"/>
                  </a:lnTo>
                  <a:lnTo>
                    <a:pt x="128" y="36"/>
                  </a:lnTo>
                  <a:lnTo>
                    <a:pt x="132" y="40"/>
                  </a:lnTo>
                  <a:lnTo>
                    <a:pt x="133" y="45"/>
                  </a:lnTo>
                  <a:lnTo>
                    <a:pt x="132" y="51"/>
                  </a:lnTo>
                  <a:lnTo>
                    <a:pt x="142" y="55"/>
                  </a:lnTo>
                  <a:lnTo>
                    <a:pt x="144" y="62"/>
                  </a:lnTo>
                  <a:lnTo>
                    <a:pt x="142" y="70"/>
                  </a:lnTo>
                  <a:lnTo>
                    <a:pt x="136" y="76"/>
                  </a:lnTo>
                  <a:lnTo>
                    <a:pt x="131" y="82"/>
                  </a:lnTo>
                  <a:lnTo>
                    <a:pt x="125" y="91"/>
                  </a:lnTo>
                  <a:lnTo>
                    <a:pt x="124" y="101"/>
                  </a:lnTo>
                  <a:lnTo>
                    <a:pt x="127" y="109"/>
                  </a:lnTo>
                  <a:lnTo>
                    <a:pt x="126" y="115"/>
                  </a:lnTo>
                  <a:lnTo>
                    <a:pt x="129" y="122"/>
                  </a:lnTo>
                  <a:lnTo>
                    <a:pt x="133" y="130"/>
                  </a:lnTo>
                  <a:lnTo>
                    <a:pt x="135" y="142"/>
                  </a:lnTo>
                  <a:lnTo>
                    <a:pt x="132" y="152"/>
                  </a:lnTo>
                  <a:lnTo>
                    <a:pt x="125" y="158"/>
                  </a:lnTo>
                  <a:lnTo>
                    <a:pt x="117" y="160"/>
                  </a:lnTo>
                  <a:lnTo>
                    <a:pt x="113" y="160"/>
                  </a:lnTo>
                  <a:lnTo>
                    <a:pt x="113" y="161"/>
                  </a:lnTo>
                  <a:lnTo>
                    <a:pt x="112" y="164"/>
                  </a:lnTo>
                  <a:lnTo>
                    <a:pt x="111" y="166"/>
                  </a:lnTo>
                  <a:lnTo>
                    <a:pt x="108" y="167"/>
                  </a:lnTo>
                  <a:lnTo>
                    <a:pt x="111" y="172"/>
                  </a:lnTo>
                  <a:lnTo>
                    <a:pt x="113" y="179"/>
                  </a:lnTo>
                  <a:lnTo>
                    <a:pt x="115" y="186"/>
                  </a:lnTo>
                  <a:lnTo>
                    <a:pt x="115" y="188"/>
                  </a:lnTo>
                  <a:lnTo>
                    <a:pt x="118" y="197"/>
                  </a:lnTo>
                  <a:lnTo>
                    <a:pt x="119" y="204"/>
                  </a:lnTo>
                  <a:lnTo>
                    <a:pt x="118" y="209"/>
                  </a:lnTo>
                  <a:lnTo>
                    <a:pt x="110" y="210"/>
                  </a:lnTo>
                  <a:lnTo>
                    <a:pt x="117" y="224"/>
                  </a:lnTo>
                  <a:lnTo>
                    <a:pt x="119" y="235"/>
                  </a:lnTo>
                  <a:lnTo>
                    <a:pt x="120" y="245"/>
                  </a:lnTo>
                  <a:lnTo>
                    <a:pt x="121" y="255"/>
                  </a:lnTo>
                  <a:lnTo>
                    <a:pt x="131" y="260"/>
                  </a:lnTo>
                  <a:lnTo>
                    <a:pt x="134" y="273"/>
                  </a:lnTo>
                  <a:lnTo>
                    <a:pt x="134" y="287"/>
                  </a:lnTo>
                  <a:lnTo>
                    <a:pt x="134" y="296"/>
                  </a:lnTo>
                  <a:lnTo>
                    <a:pt x="135" y="298"/>
                  </a:lnTo>
                  <a:lnTo>
                    <a:pt x="140" y="300"/>
                  </a:lnTo>
                  <a:lnTo>
                    <a:pt x="146" y="300"/>
                  </a:lnTo>
                  <a:lnTo>
                    <a:pt x="153" y="300"/>
                  </a:lnTo>
                  <a:lnTo>
                    <a:pt x="159" y="300"/>
                  </a:lnTo>
                  <a:lnTo>
                    <a:pt x="166" y="298"/>
                  </a:lnTo>
                  <a:lnTo>
                    <a:pt x="172" y="297"/>
                  </a:lnTo>
                  <a:lnTo>
                    <a:pt x="176" y="296"/>
                  </a:lnTo>
                  <a:lnTo>
                    <a:pt x="179" y="295"/>
                  </a:lnTo>
                  <a:lnTo>
                    <a:pt x="182" y="295"/>
                  </a:lnTo>
                  <a:lnTo>
                    <a:pt x="188" y="294"/>
                  </a:lnTo>
                  <a:lnTo>
                    <a:pt x="194" y="295"/>
                  </a:lnTo>
                  <a:lnTo>
                    <a:pt x="200" y="296"/>
                  </a:lnTo>
                  <a:lnTo>
                    <a:pt x="204" y="298"/>
                  </a:lnTo>
                  <a:lnTo>
                    <a:pt x="209" y="302"/>
                  </a:lnTo>
                  <a:lnTo>
                    <a:pt x="212" y="308"/>
                  </a:lnTo>
                  <a:lnTo>
                    <a:pt x="222" y="311"/>
                  </a:lnTo>
                  <a:lnTo>
                    <a:pt x="227" y="316"/>
                  </a:lnTo>
                  <a:lnTo>
                    <a:pt x="230" y="323"/>
                  </a:lnTo>
                  <a:lnTo>
                    <a:pt x="231" y="333"/>
                  </a:lnTo>
                  <a:lnTo>
                    <a:pt x="233" y="351"/>
                  </a:lnTo>
                  <a:lnTo>
                    <a:pt x="238" y="371"/>
                  </a:lnTo>
                  <a:lnTo>
                    <a:pt x="244" y="377"/>
                  </a:lnTo>
                  <a:lnTo>
                    <a:pt x="250" y="355"/>
                  </a:lnTo>
                  <a:lnTo>
                    <a:pt x="252" y="342"/>
                  </a:lnTo>
                  <a:lnTo>
                    <a:pt x="255" y="333"/>
                  </a:lnTo>
                  <a:lnTo>
                    <a:pt x="260" y="326"/>
                  </a:lnTo>
                  <a:lnTo>
                    <a:pt x="265" y="321"/>
                  </a:lnTo>
                  <a:lnTo>
                    <a:pt x="270" y="319"/>
                  </a:lnTo>
                  <a:lnTo>
                    <a:pt x="272" y="315"/>
                  </a:lnTo>
                  <a:lnTo>
                    <a:pt x="272" y="309"/>
                  </a:lnTo>
                  <a:lnTo>
                    <a:pt x="271" y="303"/>
                  </a:lnTo>
                  <a:lnTo>
                    <a:pt x="274" y="300"/>
                  </a:lnTo>
                  <a:lnTo>
                    <a:pt x="280" y="296"/>
                  </a:lnTo>
                  <a:lnTo>
                    <a:pt x="290" y="294"/>
                  </a:lnTo>
                  <a:lnTo>
                    <a:pt x="301" y="291"/>
                  </a:lnTo>
                  <a:lnTo>
                    <a:pt x="314" y="289"/>
                  </a:lnTo>
                  <a:lnTo>
                    <a:pt x="324" y="288"/>
                  </a:lnTo>
                  <a:lnTo>
                    <a:pt x="333" y="289"/>
                  </a:lnTo>
                  <a:lnTo>
                    <a:pt x="339" y="290"/>
                  </a:lnTo>
                  <a:lnTo>
                    <a:pt x="345" y="283"/>
                  </a:lnTo>
                  <a:lnTo>
                    <a:pt x="351" y="280"/>
                  </a:lnTo>
                  <a:lnTo>
                    <a:pt x="359" y="281"/>
                  </a:lnTo>
                  <a:lnTo>
                    <a:pt x="369" y="286"/>
                  </a:lnTo>
                  <a:lnTo>
                    <a:pt x="378" y="286"/>
                  </a:lnTo>
                  <a:lnTo>
                    <a:pt x="384" y="285"/>
                  </a:lnTo>
                  <a:lnTo>
                    <a:pt x="388" y="282"/>
                  </a:lnTo>
                  <a:lnTo>
                    <a:pt x="392" y="280"/>
                  </a:lnTo>
                  <a:lnTo>
                    <a:pt x="397" y="280"/>
                  </a:lnTo>
                  <a:lnTo>
                    <a:pt x="399" y="283"/>
                  </a:lnTo>
                  <a:lnTo>
                    <a:pt x="398" y="289"/>
                  </a:lnTo>
                  <a:lnTo>
                    <a:pt x="389" y="294"/>
                  </a:lnTo>
                  <a:lnTo>
                    <a:pt x="378" y="298"/>
                  </a:lnTo>
                  <a:lnTo>
                    <a:pt x="374" y="304"/>
                  </a:lnTo>
                  <a:lnTo>
                    <a:pt x="373" y="311"/>
                  </a:lnTo>
                  <a:lnTo>
                    <a:pt x="374" y="318"/>
                  </a:lnTo>
                  <a:lnTo>
                    <a:pt x="376" y="324"/>
                  </a:lnTo>
                  <a:lnTo>
                    <a:pt x="380" y="331"/>
                  </a:lnTo>
                  <a:lnTo>
                    <a:pt x="382" y="338"/>
                  </a:lnTo>
                  <a:lnTo>
                    <a:pt x="378" y="344"/>
                  </a:lnTo>
                  <a:lnTo>
                    <a:pt x="373" y="353"/>
                  </a:lnTo>
                  <a:lnTo>
                    <a:pt x="367" y="359"/>
                  </a:lnTo>
                  <a:lnTo>
                    <a:pt x="362" y="365"/>
                  </a:lnTo>
                  <a:lnTo>
                    <a:pt x="358" y="371"/>
                  </a:lnTo>
                  <a:lnTo>
                    <a:pt x="353" y="379"/>
                  </a:lnTo>
                  <a:lnTo>
                    <a:pt x="351" y="388"/>
                  </a:lnTo>
                  <a:lnTo>
                    <a:pt x="354" y="396"/>
                  </a:lnTo>
                  <a:lnTo>
                    <a:pt x="363" y="403"/>
                  </a:lnTo>
                  <a:lnTo>
                    <a:pt x="373" y="407"/>
                  </a:lnTo>
                  <a:lnTo>
                    <a:pt x="377" y="407"/>
                  </a:lnTo>
                  <a:lnTo>
                    <a:pt x="381" y="404"/>
                  </a:lnTo>
                  <a:lnTo>
                    <a:pt x="388" y="399"/>
                  </a:lnTo>
                  <a:lnTo>
                    <a:pt x="393" y="391"/>
                  </a:lnTo>
                  <a:lnTo>
                    <a:pt x="395" y="384"/>
                  </a:lnTo>
                  <a:lnTo>
                    <a:pt x="393" y="378"/>
                  </a:lnTo>
                  <a:lnTo>
                    <a:pt x="392" y="376"/>
                  </a:lnTo>
                  <a:lnTo>
                    <a:pt x="389" y="373"/>
                  </a:lnTo>
                  <a:lnTo>
                    <a:pt x="384" y="369"/>
                  </a:lnTo>
                  <a:lnTo>
                    <a:pt x="384" y="361"/>
                  </a:lnTo>
                  <a:lnTo>
                    <a:pt x="396" y="351"/>
                  </a:lnTo>
                  <a:lnTo>
                    <a:pt x="408" y="339"/>
                  </a:lnTo>
                  <a:lnTo>
                    <a:pt x="412" y="324"/>
                  </a:lnTo>
                  <a:lnTo>
                    <a:pt x="411" y="310"/>
                  </a:lnTo>
                  <a:lnTo>
                    <a:pt x="408" y="304"/>
                  </a:lnTo>
                  <a:lnTo>
                    <a:pt x="422" y="298"/>
                  </a:lnTo>
                  <a:lnTo>
                    <a:pt x="430" y="297"/>
                  </a:lnTo>
                  <a:lnTo>
                    <a:pt x="436" y="303"/>
                  </a:lnTo>
                  <a:lnTo>
                    <a:pt x="438" y="316"/>
                  </a:lnTo>
                  <a:lnTo>
                    <a:pt x="439" y="331"/>
                  </a:lnTo>
                  <a:lnTo>
                    <a:pt x="441" y="341"/>
                  </a:lnTo>
                  <a:lnTo>
                    <a:pt x="439" y="349"/>
                  </a:lnTo>
                  <a:lnTo>
                    <a:pt x="435" y="355"/>
                  </a:lnTo>
                  <a:lnTo>
                    <a:pt x="439" y="366"/>
                  </a:lnTo>
                  <a:lnTo>
                    <a:pt x="446" y="372"/>
                  </a:lnTo>
                  <a:lnTo>
                    <a:pt x="453" y="374"/>
                  </a:lnTo>
                  <a:lnTo>
                    <a:pt x="460" y="376"/>
                  </a:lnTo>
                  <a:lnTo>
                    <a:pt x="467" y="379"/>
                  </a:lnTo>
                  <a:lnTo>
                    <a:pt x="473" y="386"/>
                  </a:lnTo>
                  <a:lnTo>
                    <a:pt x="476" y="394"/>
                  </a:lnTo>
                  <a:lnTo>
                    <a:pt x="477" y="397"/>
                  </a:lnTo>
                  <a:lnTo>
                    <a:pt x="225" y="494"/>
                  </a:lnTo>
                  <a:lnTo>
                    <a:pt x="229" y="474"/>
                  </a:lnTo>
                  <a:lnTo>
                    <a:pt x="232" y="461"/>
                  </a:lnTo>
                  <a:lnTo>
                    <a:pt x="236" y="454"/>
                  </a:lnTo>
                  <a:lnTo>
                    <a:pt x="237" y="453"/>
                  </a:lnTo>
                  <a:lnTo>
                    <a:pt x="236" y="453"/>
                  </a:lnTo>
                  <a:lnTo>
                    <a:pt x="232" y="450"/>
                  </a:lnTo>
                  <a:lnTo>
                    <a:pt x="230" y="445"/>
                  </a:lnTo>
                  <a:lnTo>
                    <a:pt x="231" y="433"/>
                  </a:lnTo>
                  <a:lnTo>
                    <a:pt x="230" y="423"/>
                  </a:lnTo>
                  <a:lnTo>
                    <a:pt x="225" y="419"/>
                  </a:lnTo>
                  <a:lnTo>
                    <a:pt x="219" y="416"/>
                  </a:lnTo>
                  <a:lnTo>
                    <a:pt x="219" y="408"/>
                  </a:lnTo>
                  <a:lnTo>
                    <a:pt x="221" y="397"/>
                  </a:lnTo>
                  <a:lnTo>
                    <a:pt x="218" y="389"/>
                  </a:lnTo>
                  <a:lnTo>
                    <a:pt x="215" y="384"/>
                  </a:lnTo>
                  <a:lnTo>
                    <a:pt x="212" y="383"/>
                  </a:lnTo>
                  <a:lnTo>
                    <a:pt x="214" y="380"/>
                  </a:lnTo>
                  <a:lnTo>
                    <a:pt x="215" y="377"/>
                  </a:lnTo>
                  <a:lnTo>
                    <a:pt x="215" y="372"/>
                  </a:lnTo>
                  <a:lnTo>
                    <a:pt x="214" y="369"/>
                  </a:lnTo>
                  <a:lnTo>
                    <a:pt x="208" y="362"/>
                  </a:lnTo>
                  <a:lnTo>
                    <a:pt x="207" y="353"/>
                  </a:lnTo>
                  <a:lnTo>
                    <a:pt x="207" y="346"/>
                  </a:lnTo>
                  <a:lnTo>
                    <a:pt x="207" y="343"/>
                  </a:lnTo>
                  <a:lnTo>
                    <a:pt x="206" y="344"/>
                  </a:lnTo>
                  <a:lnTo>
                    <a:pt x="204" y="346"/>
                  </a:lnTo>
                  <a:lnTo>
                    <a:pt x="202" y="344"/>
                  </a:lnTo>
                  <a:lnTo>
                    <a:pt x="201" y="338"/>
                  </a:lnTo>
                  <a:lnTo>
                    <a:pt x="196" y="323"/>
                  </a:lnTo>
                  <a:lnTo>
                    <a:pt x="189" y="323"/>
                  </a:lnTo>
                  <a:lnTo>
                    <a:pt x="182" y="330"/>
                  </a:lnTo>
                  <a:lnTo>
                    <a:pt x="178" y="339"/>
                  </a:lnTo>
                  <a:lnTo>
                    <a:pt x="162" y="340"/>
                  </a:lnTo>
                  <a:lnTo>
                    <a:pt x="151" y="335"/>
                  </a:lnTo>
                  <a:lnTo>
                    <a:pt x="146" y="328"/>
                  </a:lnTo>
                  <a:lnTo>
                    <a:pt x="144" y="318"/>
                  </a:lnTo>
                  <a:lnTo>
                    <a:pt x="142" y="310"/>
                  </a:lnTo>
                  <a:lnTo>
                    <a:pt x="134" y="306"/>
                  </a:lnTo>
                  <a:lnTo>
                    <a:pt x="125" y="306"/>
                  </a:lnTo>
                  <a:lnTo>
                    <a:pt x="116" y="309"/>
                  </a:lnTo>
                  <a:lnTo>
                    <a:pt x="110" y="310"/>
                  </a:lnTo>
                  <a:lnTo>
                    <a:pt x="110" y="308"/>
                  </a:lnTo>
                  <a:lnTo>
                    <a:pt x="111" y="304"/>
                  </a:lnTo>
                  <a:lnTo>
                    <a:pt x="112" y="302"/>
                  </a:lnTo>
                  <a:lnTo>
                    <a:pt x="109" y="303"/>
                  </a:lnTo>
                  <a:lnTo>
                    <a:pt x="103" y="305"/>
                  </a:lnTo>
                  <a:lnTo>
                    <a:pt x="98" y="302"/>
                  </a:lnTo>
                  <a:lnTo>
                    <a:pt x="103" y="285"/>
                  </a:lnTo>
                  <a:lnTo>
                    <a:pt x="108" y="264"/>
                  </a:lnTo>
                  <a:lnTo>
                    <a:pt x="105" y="250"/>
                  </a:lnTo>
                  <a:lnTo>
                    <a:pt x="98" y="241"/>
                  </a:lnTo>
                  <a:lnTo>
                    <a:pt x="90" y="234"/>
                  </a:lnTo>
                  <a:lnTo>
                    <a:pt x="86" y="219"/>
                  </a:lnTo>
                  <a:lnTo>
                    <a:pt x="83" y="207"/>
                  </a:lnTo>
                  <a:lnTo>
                    <a:pt x="79" y="198"/>
                  </a:lnTo>
                  <a:lnTo>
                    <a:pt x="72" y="191"/>
                  </a:lnTo>
                  <a:lnTo>
                    <a:pt x="68" y="186"/>
                  </a:lnTo>
                  <a:lnTo>
                    <a:pt x="71" y="181"/>
                  </a:lnTo>
                  <a:lnTo>
                    <a:pt x="76" y="175"/>
                  </a:lnTo>
                  <a:lnTo>
                    <a:pt x="80" y="172"/>
                  </a:lnTo>
                  <a:lnTo>
                    <a:pt x="78" y="171"/>
                  </a:lnTo>
                  <a:lnTo>
                    <a:pt x="71" y="166"/>
                  </a:lnTo>
                  <a:lnTo>
                    <a:pt x="65" y="159"/>
                  </a:lnTo>
                  <a:lnTo>
                    <a:pt x="61" y="147"/>
                  </a:lnTo>
                  <a:lnTo>
                    <a:pt x="58" y="142"/>
                  </a:lnTo>
                  <a:lnTo>
                    <a:pt x="51" y="136"/>
                  </a:lnTo>
                  <a:lnTo>
                    <a:pt x="47" y="131"/>
                  </a:lnTo>
                  <a:lnTo>
                    <a:pt x="47" y="127"/>
                  </a:lnTo>
                  <a:lnTo>
                    <a:pt x="52" y="120"/>
                  </a:lnTo>
                  <a:lnTo>
                    <a:pt x="55" y="108"/>
                  </a:lnTo>
                  <a:lnTo>
                    <a:pt x="53" y="95"/>
                  </a:lnTo>
                  <a:lnTo>
                    <a:pt x="48" y="81"/>
                  </a:lnTo>
                  <a:lnTo>
                    <a:pt x="40" y="80"/>
                  </a:lnTo>
                  <a:lnTo>
                    <a:pt x="38" y="73"/>
                  </a:lnTo>
                  <a:lnTo>
                    <a:pt x="38" y="63"/>
                  </a:lnTo>
                  <a:lnTo>
                    <a:pt x="36" y="56"/>
                  </a:lnTo>
                  <a:lnTo>
                    <a:pt x="30" y="51"/>
                  </a:lnTo>
                  <a:lnTo>
                    <a:pt x="26" y="45"/>
                  </a:lnTo>
                  <a:lnTo>
                    <a:pt x="22" y="39"/>
                  </a:lnTo>
                  <a:lnTo>
                    <a:pt x="21" y="37"/>
                  </a:lnTo>
                  <a:lnTo>
                    <a:pt x="6" y="30"/>
                  </a:lnTo>
                  <a:lnTo>
                    <a:pt x="6" y="27"/>
                  </a:lnTo>
                  <a:lnTo>
                    <a:pt x="5" y="17"/>
                  </a:lnTo>
                  <a:lnTo>
                    <a:pt x="3" y="8"/>
                  </a:lnTo>
                  <a:lnTo>
                    <a:pt x="0" y="0"/>
                  </a:lnTo>
                  <a:lnTo>
                    <a:pt x="58"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1" name="Freeform 82"/>
            <p:cNvSpPr>
              <a:spLocks/>
            </p:cNvSpPr>
            <p:nvPr/>
          </p:nvSpPr>
          <p:spPr bwMode="auto">
            <a:xfrm>
              <a:off x="2119" y="3030"/>
              <a:ext cx="292" cy="255"/>
            </a:xfrm>
            <a:custGeom>
              <a:avLst/>
              <a:gdLst>
                <a:gd name="T0" fmla="*/ 88 w 583"/>
                <a:gd name="T1" fmla="*/ 0 h 512"/>
                <a:gd name="T2" fmla="*/ 94 w 583"/>
                <a:gd name="T3" fmla="*/ 2 h 512"/>
                <a:gd name="T4" fmla="*/ 99 w 583"/>
                <a:gd name="T5" fmla="*/ 2 h 512"/>
                <a:gd name="T6" fmla="*/ 105 w 583"/>
                <a:gd name="T7" fmla="*/ 6 h 512"/>
                <a:gd name="T8" fmla="*/ 109 w 583"/>
                <a:gd name="T9" fmla="*/ 8 h 512"/>
                <a:gd name="T10" fmla="*/ 114 w 583"/>
                <a:gd name="T11" fmla="*/ 6 h 512"/>
                <a:gd name="T12" fmla="*/ 118 w 583"/>
                <a:gd name="T13" fmla="*/ 5 h 512"/>
                <a:gd name="T14" fmla="*/ 122 w 583"/>
                <a:gd name="T15" fmla="*/ 5 h 512"/>
                <a:gd name="T16" fmla="*/ 127 w 583"/>
                <a:gd name="T17" fmla="*/ 7 h 512"/>
                <a:gd name="T18" fmla="*/ 127 w 583"/>
                <a:gd name="T19" fmla="*/ 11 h 512"/>
                <a:gd name="T20" fmla="*/ 123 w 583"/>
                <a:gd name="T21" fmla="*/ 10 h 512"/>
                <a:gd name="T22" fmla="*/ 120 w 583"/>
                <a:gd name="T23" fmla="*/ 11 h 512"/>
                <a:gd name="T24" fmla="*/ 116 w 583"/>
                <a:gd name="T25" fmla="*/ 12 h 512"/>
                <a:gd name="T26" fmla="*/ 118 w 583"/>
                <a:gd name="T27" fmla="*/ 14 h 512"/>
                <a:gd name="T28" fmla="*/ 121 w 583"/>
                <a:gd name="T29" fmla="*/ 18 h 512"/>
                <a:gd name="T30" fmla="*/ 125 w 583"/>
                <a:gd name="T31" fmla="*/ 16 h 512"/>
                <a:gd name="T32" fmla="*/ 129 w 583"/>
                <a:gd name="T33" fmla="*/ 18 h 512"/>
                <a:gd name="T34" fmla="*/ 132 w 583"/>
                <a:gd name="T35" fmla="*/ 27 h 512"/>
                <a:gd name="T36" fmla="*/ 138 w 583"/>
                <a:gd name="T37" fmla="*/ 27 h 512"/>
                <a:gd name="T38" fmla="*/ 141 w 583"/>
                <a:gd name="T39" fmla="*/ 33 h 512"/>
                <a:gd name="T40" fmla="*/ 146 w 583"/>
                <a:gd name="T41" fmla="*/ 43 h 512"/>
                <a:gd name="T42" fmla="*/ 31 w 583"/>
                <a:gd name="T43" fmla="*/ 127 h 512"/>
                <a:gd name="T44" fmla="*/ 23 w 583"/>
                <a:gd name="T45" fmla="*/ 120 h 512"/>
                <a:gd name="T46" fmla="*/ 21 w 583"/>
                <a:gd name="T47" fmla="*/ 116 h 512"/>
                <a:gd name="T48" fmla="*/ 21 w 583"/>
                <a:gd name="T49" fmla="*/ 109 h 512"/>
                <a:gd name="T50" fmla="*/ 17 w 583"/>
                <a:gd name="T51" fmla="*/ 103 h 512"/>
                <a:gd name="T52" fmla="*/ 14 w 583"/>
                <a:gd name="T53" fmla="*/ 93 h 512"/>
                <a:gd name="T54" fmla="*/ 6 w 583"/>
                <a:gd name="T55" fmla="*/ 86 h 512"/>
                <a:gd name="T56" fmla="*/ 6 w 583"/>
                <a:gd name="T57" fmla="*/ 80 h 512"/>
                <a:gd name="T58" fmla="*/ 8 w 583"/>
                <a:gd name="T59" fmla="*/ 76 h 512"/>
                <a:gd name="T60" fmla="*/ 0 w 583"/>
                <a:gd name="T61" fmla="*/ 70 h 512"/>
                <a:gd name="T62" fmla="*/ 2 w 583"/>
                <a:gd name="T63" fmla="*/ 65 h 512"/>
                <a:gd name="T64" fmla="*/ 4 w 583"/>
                <a:gd name="T65" fmla="*/ 61 h 512"/>
                <a:gd name="T66" fmla="*/ 2 w 583"/>
                <a:gd name="T67" fmla="*/ 54 h 512"/>
                <a:gd name="T68" fmla="*/ 2 w 583"/>
                <a:gd name="T69" fmla="*/ 48 h 512"/>
                <a:gd name="T70" fmla="*/ 5 w 583"/>
                <a:gd name="T71" fmla="*/ 44 h 512"/>
                <a:gd name="T72" fmla="*/ 8 w 583"/>
                <a:gd name="T73" fmla="*/ 42 h 512"/>
                <a:gd name="T74" fmla="*/ 7 w 583"/>
                <a:gd name="T75" fmla="*/ 37 h 512"/>
                <a:gd name="T76" fmla="*/ 12 w 583"/>
                <a:gd name="T77" fmla="*/ 34 h 512"/>
                <a:gd name="T78" fmla="*/ 15 w 583"/>
                <a:gd name="T79" fmla="*/ 29 h 512"/>
                <a:gd name="T80" fmla="*/ 20 w 583"/>
                <a:gd name="T81" fmla="*/ 27 h 512"/>
                <a:gd name="T82" fmla="*/ 23 w 583"/>
                <a:gd name="T83" fmla="*/ 26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3"/>
                <a:gd name="T127" fmla="*/ 0 h 512"/>
                <a:gd name="T128" fmla="*/ 583 w 583"/>
                <a:gd name="T129" fmla="*/ 512 h 5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3" h="512">
                  <a:moveTo>
                    <a:pt x="344" y="0"/>
                  </a:moveTo>
                  <a:lnTo>
                    <a:pt x="347" y="0"/>
                  </a:lnTo>
                  <a:lnTo>
                    <a:pt x="351" y="3"/>
                  </a:lnTo>
                  <a:lnTo>
                    <a:pt x="358" y="4"/>
                  </a:lnTo>
                  <a:lnTo>
                    <a:pt x="366" y="6"/>
                  </a:lnTo>
                  <a:lnTo>
                    <a:pt x="374" y="9"/>
                  </a:lnTo>
                  <a:lnTo>
                    <a:pt x="383" y="10"/>
                  </a:lnTo>
                  <a:lnTo>
                    <a:pt x="389" y="11"/>
                  </a:lnTo>
                  <a:lnTo>
                    <a:pt x="394" y="11"/>
                  </a:lnTo>
                  <a:lnTo>
                    <a:pt x="401" y="12"/>
                  </a:lnTo>
                  <a:lnTo>
                    <a:pt x="409" y="17"/>
                  </a:lnTo>
                  <a:lnTo>
                    <a:pt x="418" y="25"/>
                  </a:lnTo>
                  <a:lnTo>
                    <a:pt x="424" y="30"/>
                  </a:lnTo>
                  <a:lnTo>
                    <a:pt x="427" y="32"/>
                  </a:lnTo>
                  <a:lnTo>
                    <a:pt x="433" y="32"/>
                  </a:lnTo>
                  <a:lnTo>
                    <a:pt x="440" y="30"/>
                  </a:lnTo>
                  <a:lnTo>
                    <a:pt x="448" y="28"/>
                  </a:lnTo>
                  <a:lnTo>
                    <a:pt x="455" y="26"/>
                  </a:lnTo>
                  <a:lnTo>
                    <a:pt x="462" y="24"/>
                  </a:lnTo>
                  <a:lnTo>
                    <a:pt x="468" y="22"/>
                  </a:lnTo>
                  <a:lnTo>
                    <a:pt x="471" y="21"/>
                  </a:lnTo>
                  <a:lnTo>
                    <a:pt x="475" y="20"/>
                  </a:lnTo>
                  <a:lnTo>
                    <a:pt x="480" y="20"/>
                  </a:lnTo>
                  <a:lnTo>
                    <a:pt x="487" y="21"/>
                  </a:lnTo>
                  <a:lnTo>
                    <a:pt x="495" y="22"/>
                  </a:lnTo>
                  <a:lnTo>
                    <a:pt x="502" y="25"/>
                  </a:lnTo>
                  <a:lnTo>
                    <a:pt x="508" y="29"/>
                  </a:lnTo>
                  <a:lnTo>
                    <a:pt x="513" y="35"/>
                  </a:lnTo>
                  <a:lnTo>
                    <a:pt x="515" y="43"/>
                  </a:lnTo>
                  <a:lnTo>
                    <a:pt x="507" y="44"/>
                  </a:lnTo>
                  <a:lnTo>
                    <a:pt x="499" y="44"/>
                  </a:lnTo>
                  <a:lnTo>
                    <a:pt x="493" y="43"/>
                  </a:lnTo>
                  <a:lnTo>
                    <a:pt x="491" y="42"/>
                  </a:lnTo>
                  <a:lnTo>
                    <a:pt x="490" y="42"/>
                  </a:lnTo>
                  <a:lnTo>
                    <a:pt x="485" y="43"/>
                  </a:lnTo>
                  <a:lnTo>
                    <a:pt x="480" y="44"/>
                  </a:lnTo>
                  <a:lnTo>
                    <a:pt x="475" y="45"/>
                  </a:lnTo>
                  <a:lnTo>
                    <a:pt x="468" y="48"/>
                  </a:lnTo>
                  <a:lnTo>
                    <a:pt x="463" y="50"/>
                  </a:lnTo>
                  <a:lnTo>
                    <a:pt x="461" y="52"/>
                  </a:lnTo>
                  <a:lnTo>
                    <a:pt x="461" y="56"/>
                  </a:lnTo>
                  <a:lnTo>
                    <a:pt x="469" y="58"/>
                  </a:lnTo>
                  <a:lnTo>
                    <a:pt x="476" y="62"/>
                  </a:lnTo>
                  <a:lnTo>
                    <a:pt x="480" y="66"/>
                  </a:lnTo>
                  <a:lnTo>
                    <a:pt x="483" y="73"/>
                  </a:lnTo>
                  <a:lnTo>
                    <a:pt x="487" y="70"/>
                  </a:lnTo>
                  <a:lnTo>
                    <a:pt x="493" y="66"/>
                  </a:lnTo>
                  <a:lnTo>
                    <a:pt x="500" y="65"/>
                  </a:lnTo>
                  <a:lnTo>
                    <a:pt x="506" y="65"/>
                  </a:lnTo>
                  <a:lnTo>
                    <a:pt x="512" y="67"/>
                  </a:lnTo>
                  <a:lnTo>
                    <a:pt x="516" y="72"/>
                  </a:lnTo>
                  <a:lnTo>
                    <a:pt x="520" y="80"/>
                  </a:lnTo>
                  <a:lnTo>
                    <a:pt x="521" y="91"/>
                  </a:lnTo>
                  <a:lnTo>
                    <a:pt x="527" y="110"/>
                  </a:lnTo>
                  <a:lnTo>
                    <a:pt x="537" y="115"/>
                  </a:lnTo>
                  <a:lnTo>
                    <a:pt x="546" y="112"/>
                  </a:lnTo>
                  <a:lnTo>
                    <a:pt x="551" y="110"/>
                  </a:lnTo>
                  <a:lnTo>
                    <a:pt x="552" y="113"/>
                  </a:lnTo>
                  <a:lnTo>
                    <a:pt x="555" y="123"/>
                  </a:lnTo>
                  <a:lnTo>
                    <a:pt x="562" y="134"/>
                  </a:lnTo>
                  <a:lnTo>
                    <a:pt x="574" y="144"/>
                  </a:lnTo>
                  <a:lnTo>
                    <a:pt x="583" y="158"/>
                  </a:lnTo>
                  <a:lnTo>
                    <a:pt x="582" y="174"/>
                  </a:lnTo>
                  <a:lnTo>
                    <a:pt x="578" y="191"/>
                  </a:lnTo>
                  <a:lnTo>
                    <a:pt x="583" y="202"/>
                  </a:lnTo>
                  <a:lnTo>
                    <a:pt x="122" y="512"/>
                  </a:lnTo>
                  <a:lnTo>
                    <a:pt x="113" y="505"/>
                  </a:lnTo>
                  <a:lnTo>
                    <a:pt x="103" y="494"/>
                  </a:lnTo>
                  <a:lnTo>
                    <a:pt x="92" y="483"/>
                  </a:lnTo>
                  <a:lnTo>
                    <a:pt x="89" y="479"/>
                  </a:lnTo>
                  <a:lnTo>
                    <a:pt x="86" y="475"/>
                  </a:lnTo>
                  <a:lnTo>
                    <a:pt x="83" y="467"/>
                  </a:lnTo>
                  <a:lnTo>
                    <a:pt x="79" y="457"/>
                  </a:lnTo>
                  <a:lnTo>
                    <a:pt x="81" y="447"/>
                  </a:lnTo>
                  <a:lnTo>
                    <a:pt x="81" y="437"/>
                  </a:lnTo>
                  <a:lnTo>
                    <a:pt x="77" y="427"/>
                  </a:lnTo>
                  <a:lnTo>
                    <a:pt x="71" y="419"/>
                  </a:lnTo>
                  <a:lnTo>
                    <a:pt x="66" y="413"/>
                  </a:lnTo>
                  <a:lnTo>
                    <a:pt x="67" y="399"/>
                  </a:lnTo>
                  <a:lnTo>
                    <a:pt x="62" y="385"/>
                  </a:lnTo>
                  <a:lnTo>
                    <a:pt x="53" y="374"/>
                  </a:lnTo>
                  <a:lnTo>
                    <a:pt x="43" y="368"/>
                  </a:lnTo>
                  <a:lnTo>
                    <a:pt x="32" y="361"/>
                  </a:lnTo>
                  <a:lnTo>
                    <a:pt x="23" y="348"/>
                  </a:lnTo>
                  <a:lnTo>
                    <a:pt x="16" y="336"/>
                  </a:lnTo>
                  <a:lnTo>
                    <a:pt x="16" y="329"/>
                  </a:lnTo>
                  <a:lnTo>
                    <a:pt x="21" y="324"/>
                  </a:lnTo>
                  <a:lnTo>
                    <a:pt x="25" y="316"/>
                  </a:lnTo>
                  <a:lnTo>
                    <a:pt x="29" y="309"/>
                  </a:lnTo>
                  <a:lnTo>
                    <a:pt x="30" y="306"/>
                  </a:lnTo>
                  <a:lnTo>
                    <a:pt x="11" y="309"/>
                  </a:lnTo>
                  <a:lnTo>
                    <a:pt x="3" y="293"/>
                  </a:lnTo>
                  <a:lnTo>
                    <a:pt x="0" y="282"/>
                  </a:lnTo>
                  <a:lnTo>
                    <a:pt x="0" y="274"/>
                  </a:lnTo>
                  <a:lnTo>
                    <a:pt x="2" y="267"/>
                  </a:lnTo>
                  <a:lnTo>
                    <a:pt x="7" y="262"/>
                  </a:lnTo>
                  <a:lnTo>
                    <a:pt x="10" y="256"/>
                  </a:lnTo>
                  <a:lnTo>
                    <a:pt x="14" y="252"/>
                  </a:lnTo>
                  <a:lnTo>
                    <a:pt x="14" y="245"/>
                  </a:lnTo>
                  <a:lnTo>
                    <a:pt x="11" y="234"/>
                  </a:lnTo>
                  <a:lnTo>
                    <a:pt x="8" y="225"/>
                  </a:lnTo>
                  <a:lnTo>
                    <a:pt x="8" y="216"/>
                  </a:lnTo>
                  <a:lnTo>
                    <a:pt x="15" y="209"/>
                  </a:lnTo>
                  <a:lnTo>
                    <a:pt x="9" y="200"/>
                  </a:lnTo>
                  <a:lnTo>
                    <a:pt x="7" y="192"/>
                  </a:lnTo>
                  <a:lnTo>
                    <a:pt x="8" y="186"/>
                  </a:lnTo>
                  <a:lnTo>
                    <a:pt x="13" y="181"/>
                  </a:lnTo>
                  <a:lnTo>
                    <a:pt x="17" y="178"/>
                  </a:lnTo>
                  <a:lnTo>
                    <a:pt x="23" y="174"/>
                  </a:lnTo>
                  <a:lnTo>
                    <a:pt x="28" y="171"/>
                  </a:lnTo>
                  <a:lnTo>
                    <a:pt x="31" y="168"/>
                  </a:lnTo>
                  <a:lnTo>
                    <a:pt x="25" y="159"/>
                  </a:lnTo>
                  <a:lnTo>
                    <a:pt x="25" y="153"/>
                  </a:lnTo>
                  <a:lnTo>
                    <a:pt x="28" y="149"/>
                  </a:lnTo>
                  <a:lnTo>
                    <a:pt x="32" y="146"/>
                  </a:lnTo>
                  <a:lnTo>
                    <a:pt x="39" y="142"/>
                  </a:lnTo>
                  <a:lnTo>
                    <a:pt x="46" y="136"/>
                  </a:lnTo>
                  <a:lnTo>
                    <a:pt x="51" y="130"/>
                  </a:lnTo>
                  <a:lnTo>
                    <a:pt x="51" y="121"/>
                  </a:lnTo>
                  <a:lnTo>
                    <a:pt x="59" y="116"/>
                  </a:lnTo>
                  <a:lnTo>
                    <a:pt x="67" y="112"/>
                  </a:lnTo>
                  <a:lnTo>
                    <a:pt x="74" y="111"/>
                  </a:lnTo>
                  <a:lnTo>
                    <a:pt x="79" y="111"/>
                  </a:lnTo>
                  <a:lnTo>
                    <a:pt x="84" y="111"/>
                  </a:lnTo>
                  <a:lnTo>
                    <a:pt x="88" y="109"/>
                  </a:lnTo>
                  <a:lnTo>
                    <a:pt x="91" y="104"/>
                  </a:lnTo>
                  <a:lnTo>
                    <a:pt x="92" y="97"/>
                  </a:lnTo>
                  <a:lnTo>
                    <a:pt x="34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2" name="Freeform 83"/>
            <p:cNvSpPr>
              <a:spLocks/>
            </p:cNvSpPr>
            <p:nvPr/>
          </p:nvSpPr>
          <p:spPr bwMode="auto">
            <a:xfrm>
              <a:off x="2178" y="3131"/>
              <a:ext cx="457" cy="361"/>
            </a:xfrm>
            <a:custGeom>
              <a:avLst/>
              <a:gdLst>
                <a:gd name="T0" fmla="*/ 123 w 914"/>
                <a:gd name="T1" fmla="*/ 2 h 722"/>
                <a:gd name="T2" fmla="*/ 131 w 914"/>
                <a:gd name="T3" fmla="*/ 4 h 722"/>
                <a:gd name="T4" fmla="*/ 136 w 914"/>
                <a:gd name="T5" fmla="*/ 6 h 722"/>
                <a:gd name="T6" fmla="*/ 146 w 914"/>
                <a:gd name="T7" fmla="*/ 6 h 722"/>
                <a:gd name="T8" fmla="*/ 154 w 914"/>
                <a:gd name="T9" fmla="*/ 10 h 722"/>
                <a:gd name="T10" fmla="*/ 160 w 914"/>
                <a:gd name="T11" fmla="*/ 12 h 722"/>
                <a:gd name="T12" fmla="*/ 164 w 914"/>
                <a:gd name="T13" fmla="*/ 14 h 722"/>
                <a:gd name="T14" fmla="*/ 170 w 914"/>
                <a:gd name="T15" fmla="*/ 25 h 722"/>
                <a:gd name="T16" fmla="*/ 176 w 914"/>
                <a:gd name="T17" fmla="*/ 36 h 722"/>
                <a:gd name="T18" fmla="*/ 179 w 914"/>
                <a:gd name="T19" fmla="*/ 49 h 722"/>
                <a:gd name="T20" fmla="*/ 176 w 914"/>
                <a:gd name="T21" fmla="*/ 51 h 722"/>
                <a:gd name="T22" fmla="*/ 169 w 914"/>
                <a:gd name="T23" fmla="*/ 54 h 722"/>
                <a:gd name="T24" fmla="*/ 160 w 914"/>
                <a:gd name="T25" fmla="*/ 58 h 722"/>
                <a:gd name="T26" fmla="*/ 155 w 914"/>
                <a:gd name="T27" fmla="*/ 63 h 722"/>
                <a:gd name="T28" fmla="*/ 165 w 914"/>
                <a:gd name="T29" fmla="*/ 60 h 722"/>
                <a:gd name="T30" fmla="*/ 172 w 914"/>
                <a:gd name="T31" fmla="*/ 61 h 722"/>
                <a:gd name="T32" fmla="*/ 179 w 914"/>
                <a:gd name="T33" fmla="*/ 56 h 722"/>
                <a:gd name="T34" fmla="*/ 184 w 914"/>
                <a:gd name="T35" fmla="*/ 54 h 722"/>
                <a:gd name="T36" fmla="*/ 183 w 914"/>
                <a:gd name="T37" fmla="*/ 59 h 722"/>
                <a:gd name="T38" fmla="*/ 185 w 914"/>
                <a:gd name="T39" fmla="*/ 61 h 722"/>
                <a:gd name="T40" fmla="*/ 190 w 914"/>
                <a:gd name="T41" fmla="*/ 57 h 722"/>
                <a:gd name="T42" fmla="*/ 193 w 914"/>
                <a:gd name="T43" fmla="*/ 63 h 722"/>
                <a:gd name="T44" fmla="*/ 184 w 914"/>
                <a:gd name="T45" fmla="*/ 69 h 722"/>
                <a:gd name="T46" fmla="*/ 179 w 914"/>
                <a:gd name="T47" fmla="*/ 69 h 722"/>
                <a:gd name="T48" fmla="*/ 177 w 914"/>
                <a:gd name="T49" fmla="*/ 69 h 722"/>
                <a:gd name="T50" fmla="*/ 173 w 914"/>
                <a:gd name="T51" fmla="*/ 71 h 722"/>
                <a:gd name="T52" fmla="*/ 168 w 914"/>
                <a:gd name="T53" fmla="*/ 71 h 722"/>
                <a:gd name="T54" fmla="*/ 164 w 914"/>
                <a:gd name="T55" fmla="*/ 76 h 722"/>
                <a:gd name="T56" fmla="*/ 170 w 914"/>
                <a:gd name="T57" fmla="*/ 76 h 722"/>
                <a:gd name="T58" fmla="*/ 176 w 914"/>
                <a:gd name="T59" fmla="*/ 74 h 722"/>
                <a:gd name="T60" fmla="*/ 182 w 914"/>
                <a:gd name="T61" fmla="*/ 73 h 722"/>
                <a:gd name="T62" fmla="*/ 192 w 914"/>
                <a:gd name="T63" fmla="*/ 70 h 722"/>
                <a:gd name="T64" fmla="*/ 197 w 914"/>
                <a:gd name="T65" fmla="*/ 70 h 722"/>
                <a:gd name="T66" fmla="*/ 201 w 914"/>
                <a:gd name="T67" fmla="*/ 65 h 722"/>
                <a:gd name="T68" fmla="*/ 207 w 914"/>
                <a:gd name="T69" fmla="*/ 67 h 722"/>
                <a:gd name="T70" fmla="*/ 217 w 914"/>
                <a:gd name="T71" fmla="*/ 69 h 722"/>
                <a:gd name="T72" fmla="*/ 225 w 914"/>
                <a:gd name="T73" fmla="*/ 70 h 722"/>
                <a:gd name="T74" fmla="*/ 218 w 914"/>
                <a:gd name="T75" fmla="*/ 78 h 722"/>
                <a:gd name="T76" fmla="*/ 224 w 914"/>
                <a:gd name="T77" fmla="*/ 79 h 722"/>
                <a:gd name="T78" fmla="*/ 69 w 914"/>
                <a:gd name="T79" fmla="*/ 180 h 722"/>
                <a:gd name="T80" fmla="*/ 65 w 914"/>
                <a:gd name="T81" fmla="*/ 172 h 722"/>
                <a:gd name="T82" fmla="*/ 64 w 914"/>
                <a:gd name="T83" fmla="*/ 163 h 722"/>
                <a:gd name="T84" fmla="*/ 56 w 914"/>
                <a:gd name="T85" fmla="*/ 159 h 722"/>
                <a:gd name="T86" fmla="*/ 55 w 914"/>
                <a:gd name="T87" fmla="*/ 150 h 722"/>
                <a:gd name="T88" fmla="*/ 51 w 914"/>
                <a:gd name="T89" fmla="*/ 145 h 722"/>
                <a:gd name="T90" fmla="*/ 55 w 914"/>
                <a:gd name="T91" fmla="*/ 139 h 722"/>
                <a:gd name="T92" fmla="*/ 51 w 914"/>
                <a:gd name="T93" fmla="*/ 135 h 722"/>
                <a:gd name="T94" fmla="*/ 47 w 914"/>
                <a:gd name="T95" fmla="*/ 130 h 722"/>
                <a:gd name="T96" fmla="*/ 40 w 914"/>
                <a:gd name="T97" fmla="*/ 128 h 722"/>
                <a:gd name="T98" fmla="*/ 34 w 914"/>
                <a:gd name="T99" fmla="*/ 118 h 722"/>
                <a:gd name="T100" fmla="*/ 26 w 914"/>
                <a:gd name="T101" fmla="*/ 112 h 722"/>
                <a:gd name="T102" fmla="*/ 17 w 914"/>
                <a:gd name="T103" fmla="*/ 103 h 722"/>
                <a:gd name="T104" fmla="*/ 9 w 914"/>
                <a:gd name="T105" fmla="*/ 92 h 722"/>
                <a:gd name="T106" fmla="*/ 7 w 914"/>
                <a:gd name="T107" fmla="*/ 88 h 722"/>
                <a:gd name="T108" fmla="*/ 1 w 914"/>
                <a:gd name="T109" fmla="*/ 83 h 722"/>
                <a:gd name="T110" fmla="*/ 117 w 914"/>
                <a:gd name="T111" fmla="*/ 0 h 7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4"/>
                <a:gd name="T169" fmla="*/ 0 h 722"/>
                <a:gd name="T170" fmla="*/ 914 w 914"/>
                <a:gd name="T171" fmla="*/ 722 h 7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4" h="722">
                  <a:moveTo>
                    <a:pt x="466" y="0"/>
                  </a:moveTo>
                  <a:lnTo>
                    <a:pt x="473" y="4"/>
                  </a:lnTo>
                  <a:lnTo>
                    <a:pt x="481" y="5"/>
                  </a:lnTo>
                  <a:lnTo>
                    <a:pt x="490" y="6"/>
                  </a:lnTo>
                  <a:lnTo>
                    <a:pt x="499" y="6"/>
                  </a:lnTo>
                  <a:lnTo>
                    <a:pt x="509" y="7"/>
                  </a:lnTo>
                  <a:lnTo>
                    <a:pt x="517" y="9"/>
                  </a:lnTo>
                  <a:lnTo>
                    <a:pt x="522" y="13"/>
                  </a:lnTo>
                  <a:lnTo>
                    <a:pt x="526" y="19"/>
                  </a:lnTo>
                  <a:lnTo>
                    <a:pt x="529" y="23"/>
                  </a:lnTo>
                  <a:lnTo>
                    <a:pt x="535" y="23"/>
                  </a:lnTo>
                  <a:lnTo>
                    <a:pt x="542" y="21"/>
                  </a:lnTo>
                  <a:lnTo>
                    <a:pt x="550" y="19"/>
                  </a:lnTo>
                  <a:lnTo>
                    <a:pt x="559" y="17"/>
                  </a:lnTo>
                  <a:lnTo>
                    <a:pt x="570" y="19"/>
                  </a:lnTo>
                  <a:lnTo>
                    <a:pt x="581" y="24"/>
                  </a:lnTo>
                  <a:lnTo>
                    <a:pt x="592" y="38"/>
                  </a:lnTo>
                  <a:lnTo>
                    <a:pt x="599" y="36"/>
                  </a:lnTo>
                  <a:lnTo>
                    <a:pt x="607" y="36"/>
                  </a:lnTo>
                  <a:lnTo>
                    <a:pt x="615" y="37"/>
                  </a:lnTo>
                  <a:lnTo>
                    <a:pt x="623" y="39"/>
                  </a:lnTo>
                  <a:lnTo>
                    <a:pt x="628" y="43"/>
                  </a:lnTo>
                  <a:lnTo>
                    <a:pt x="634" y="45"/>
                  </a:lnTo>
                  <a:lnTo>
                    <a:pt x="638" y="47"/>
                  </a:lnTo>
                  <a:lnTo>
                    <a:pt x="639" y="48"/>
                  </a:lnTo>
                  <a:lnTo>
                    <a:pt x="654" y="47"/>
                  </a:lnTo>
                  <a:lnTo>
                    <a:pt x="654" y="50"/>
                  </a:lnTo>
                  <a:lnTo>
                    <a:pt x="654" y="55"/>
                  </a:lnTo>
                  <a:lnTo>
                    <a:pt x="656" y="63"/>
                  </a:lnTo>
                  <a:lnTo>
                    <a:pt x="661" y="74"/>
                  </a:lnTo>
                  <a:lnTo>
                    <a:pt x="669" y="85"/>
                  </a:lnTo>
                  <a:lnTo>
                    <a:pt x="677" y="97"/>
                  </a:lnTo>
                  <a:lnTo>
                    <a:pt x="684" y="112"/>
                  </a:lnTo>
                  <a:lnTo>
                    <a:pt x="686" y="128"/>
                  </a:lnTo>
                  <a:lnTo>
                    <a:pt x="691" y="139"/>
                  </a:lnTo>
                  <a:lnTo>
                    <a:pt x="701" y="144"/>
                  </a:lnTo>
                  <a:lnTo>
                    <a:pt x="713" y="152"/>
                  </a:lnTo>
                  <a:lnTo>
                    <a:pt x="716" y="173"/>
                  </a:lnTo>
                  <a:lnTo>
                    <a:pt x="715" y="191"/>
                  </a:lnTo>
                  <a:lnTo>
                    <a:pt x="713" y="196"/>
                  </a:lnTo>
                  <a:lnTo>
                    <a:pt x="709" y="192"/>
                  </a:lnTo>
                  <a:lnTo>
                    <a:pt x="705" y="192"/>
                  </a:lnTo>
                  <a:lnTo>
                    <a:pt x="702" y="197"/>
                  </a:lnTo>
                  <a:lnTo>
                    <a:pt x="702" y="202"/>
                  </a:lnTo>
                  <a:lnTo>
                    <a:pt x="700" y="207"/>
                  </a:lnTo>
                  <a:lnTo>
                    <a:pt x="692" y="211"/>
                  </a:lnTo>
                  <a:lnTo>
                    <a:pt x="685" y="212"/>
                  </a:lnTo>
                  <a:lnTo>
                    <a:pt x="676" y="216"/>
                  </a:lnTo>
                  <a:lnTo>
                    <a:pt x="667" y="219"/>
                  </a:lnTo>
                  <a:lnTo>
                    <a:pt x="657" y="222"/>
                  </a:lnTo>
                  <a:lnTo>
                    <a:pt x="648" y="227"/>
                  </a:lnTo>
                  <a:lnTo>
                    <a:pt x="639" y="230"/>
                  </a:lnTo>
                  <a:lnTo>
                    <a:pt x="632" y="234"/>
                  </a:lnTo>
                  <a:lnTo>
                    <a:pt x="625" y="236"/>
                  </a:lnTo>
                  <a:lnTo>
                    <a:pt x="617" y="243"/>
                  </a:lnTo>
                  <a:lnTo>
                    <a:pt x="617" y="252"/>
                  </a:lnTo>
                  <a:lnTo>
                    <a:pt x="623" y="259"/>
                  </a:lnTo>
                  <a:lnTo>
                    <a:pt x="635" y="256"/>
                  </a:lnTo>
                  <a:lnTo>
                    <a:pt x="649" y="245"/>
                  </a:lnTo>
                  <a:lnTo>
                    <a:pt x="660" y="239"/>
                  </a:lnTo>
                  <a:lnTo>
                    <a:pt x="667" y="236"/>
                  </a:lnTo>
                  <a:lnTo>
                    <a:pt x="669" y="243"/>
                  </a:lnTo>
                  <a:lnTo>
                    <a:pt x="678" y="243"/>
                  </a:lnTo>
                  <a:lnTo>
                    <a:pt x="687" y="242"/>
                  </a:lnTo>
                  <a:lnTo>
                    <a:pt x="695" y="239"/>
                  </a:lnTo>
                  <a:lnTo>
                    <a:pt x="702" y="234"/>
                  </a:lnTo>
                  <a:lnTo>
                    <a:pt x="709" y="229"/>
                  </a:lnTo>
                  <a:lnTo>
                    <a:pt x="715" y="224"/>
                  </a:lnTo>
                  <a:lnTo>
                    <a:pt x="718" y="217"/>
                  </a:lnTo>
                  <a:lnTo>
                    <a:pt x="722" y="211"/>
                  </a:lnTo>
                  <a:lnTo>
                    <a:pt x="730" y="211"/>
                  </a:lnTo>
                  <a:lnTo>
                    <a:pt x="735" y="213"/>
                  </a:lnTo>
                  <a:lnTo>
                    <a:pt x="737" y="219"/>
                  </a:lnTo>
                  <a:lnTo>
                    <a:pt x="736" y="226"/>
                  </a:lnTo>
                  <a:lnTo>
                    <a:pt x="732" y="232"/>
                  </a:lnTo>
                  <a:lnTo>
                    <a:pt x="729" y="235"/>
                  </a:lnTo>
                  <a:lnTo>
                    <a:pt x="725" y="240"/>
                  </a:lnTo>
                  <a:lnTo>
                    <a:pt x="725" y="247"/>
                  </a:lnTo>
                  <a:lnTo>
                    <a:pt x="732" y="244"/>
                  </a:lnTo>
                  <a:lnTo>
                    <a:pt x="739" y="241"/>
                  </a:lnTo>
                  <a:lnTo>
                    <a:pt x="745" y="236"/>
                  </a:lnTo>
                  <a:lnTo>
                    <a:pt x="751" y="232"/>
                  </a:lnTo>
                  <a:lnTo>
                    <a:pt x="755" y="228"/>
                  </a:lnTo>
                  <a:lnTo>
                    <a:pt x="760" y="227"/>
                  </a:lnTo>
                  <a:lnTo>
                    <a:pt x="764" y="227"/>
                  </a:lnTo>
                  <a:lnTo>
                    <a:pt x="768" y="230"/>
                  </a:lnTo>
                  <a:lnTo>
                    <a:pt x="773" y="241"/>
                  </a:lnTo>
                  <a:lnTo>
                    <a:pt x="771" y="252"/>
                  </a:lnTo>
                  <a:lnTo>
                    <a:pt x="764" y="263"/>
                  </a:lnTo>
                  <a:lnTo>
                    <a:pt x="751" y="271"/>
                  </a:lnTo>
                  <a:lnTo>
                    <a:pt x="741" y="273"/>
                  </a:lnTo>
                  <a:lnTo>
                    <a:pt x="735" y="275"/>
                  </a:lnTo>
                  <a:lnTo>
                    <a:pt x="726" y="275"/>
                  </a:lnTo>
                  <a:lnTo>
                    <a:pt x="721" y="274"/>
                  </a:lnTo>
                  <a:lnTo>
                    <a:pt x="716" y="274"/>
                  </a:lnTo>
                  <a:lnTo>
                    <a:pt x="713" y="273"/>
                  </a:lnTo>
                  <a:lnTo>
                    <a:pt x="710" y="272"/>
                  </a:lnTo>
                  <a:lnTo>
                    <a:pt x="709" y="272"/>
                  </a:lnTo>
                  <a:lnTo>
                    <a:pt x="708" y="273"/>
                  </a:lnTo>
                  <a:lnTo>
                    <a:pt x="707" y="275"/>
                  </a:lnTo>
                  <a:lnTo>
                    <a:pt x="703" y="279"/>
                  </a:lnTo>
                  <a:lnTo>
                    <a:pt x="699" y="282"/>
                  </a:lnTo>
                  <a:lnTo>
                    <a:pt x="695" y="283"/>
                  </a:lnTo>
                  <a:lnTo>
                    <a:pt x="691" y="282"/>
                  </a:lnTo>
                  <a:lnTo>
                    <a:pt x="686" y="282"/>
                  </a:lnTo>
                  <a:lnTo>
                    <a:pt x="680" y="281"/>
                  </a:lnTo>
                  <a:lnTo>
                    <a:pt x="675" y="281"/>
                  </a:lnTo>
                  <a:lnTo>
                    <a:pt x="669" y="282"/>
                  </a:lnTo>
                  <a:lnTo>
                    <a:pt x="662" y="286"/>
                  </a:lnTo>
                  <a:lnTo>
                    <a:pt x="656" y="292"/>
                  </a:lnTo>
                  <a:lnTo>
                    <a:pt x="650" y="301"/>
                  </a:lnTo>
                  <a:lnTo>
                    <a:pt x="654" y="303"/>
                  </a:lnTo>
                  <a:lnTo>
                    <a:pt x="663" y="301"/>
                  </a:lnTo>
                  <a:lnTo>
                    <a:pt x="671" y="302"/>
                  </a:lnTo>
                  <a:lnTo>
                    <a:pt x="675" y="303"/>
                  </a:lnTo>
                  <a:lnTo>
                    <a:pt x="679" y="302"/>
                  </a:lnTo>
                  <a:lnTo>
                    <a:pt x="685" y="300"/>
                  </a:lnTo>
                  <a:lnTo>
                    <a:pt x="691" y="297"/>
                  </a:lnTo>
                  <a:lnTo>
                    <a:pt x="695" y="296"/>
                  </a:lnTo>
                  <a:lnTo>
                    <a:pt x="701" y="295"/>
                  </a:lnTo>
                  <a:lnTo>
                    <a:pt x="706" y="295"/>
                  </a:lnTo>
                  <a:lnTo>
                    <a:pt x="710" y="297"/>
                  </a:lnTo>
                  <a:lnTo>
                    <a:pt x="718" y="295"/>
                  </a:lnTo>
                  <a:lnTo>
                    <a:pt x="728" y="292"/>
                  </a:lnTo>
                  <a:lnTo>
                    <a:pt x="738" y="287"/>
                  </a:lnTo>
                  <a:lnTo>
                    <a:pt x="748" y="283"/>
                  </a:lnTo>
                  <a:lnTo>
                    <a:pt x="759" y="281"/>
                  </a:lnTo>
                  <a:lnTo>
                    <a:pt x="768" y="280"/>
                  </a:lnTo>
                  <a:lnTo>
                    <a:pt x="775" y="280"/>
                  </a:lnTo>
                  <a:lnTo>
                    <a:pt x="779" y="283"/>
                  </a:lnTo>
                  <a:lnTo>
                    <a:pt x="782" y="280"/>
                  </a:lnTo>
                  <a:lnTo>
                    <a:pt x="785" y="277"/>
                  </a:lnTo>
                  <a:lnTo>
                    <a:pt x="789" y="271"/>
                  </a:lnTo>
                  <a:lnTo>
                    <a:pt x="793" y="266"/>
                  </a:lnTo>
                  <a:lnTo>
                    <a:pt x="798" y="262"/>
                  </a:lnTo>
                  <a:lnTo>
                    <a:pt x="804" y="257"/>
                  </a:lnTo>
                  <a:lnTo>
                    <a:pt x="809" y="256"/>
                  </a:lnTo>
                  <a:lnTo>
                    <a:pt x="815" y="256"/>
                  </a:lnTo>
                  <a:lnTo>
                    <a:pt x="819" y="263"/>
                  </a:lnTo>
                  <a:lnTo>
                    <a:pt x="826" y="267"/>
                  </a:lnTo>
                  <a:lnTo>
                    <a:pt x="835" y="271"/>
                  </a:lnTo>
                  <a:lnTo>
                    <a:pt x="845" y="272"/>
                  </a:lnTo>
                  <a:lnTo>
                    <a:pt x="857" y="273"/>
                  </a:lnTo>
                  <a:lnTo>
                    <a:pt x="868" y="273"/>
                  </a:lnTo>
                  <a:lnTo>
                    <a:pt x="877" y="272"/>
                  </a:lnTo>
                  <a:lnTo>
                    <a:pt x="884" y="271"/>
                  </a:lnTo>
                  <a:lnTo>
                    <a:pt x="895" y="272"/>
                  </a:lnTo>
                  <a:lnTo>
                    <a:pt x="900" y="279"/>
                  </a:lnTo>
                  <a:lnTo>
                    <a:pt x="897" y="290"/>
                  </a:lnTo>
                  <a:lnTo>
                    <a:pt x="881" y="302"/>
                  </a:lnTo>
                  <a:lnTo>
                    <a:pt x="873" y="308"/>
                  </a:lnTo>
                  <a:lnTo>
                    <a:pt x="869" y="311"/>
                  </a:lnTo>
                  <a:lnTo>
                    <a:pt x="872" y="315"/>
                  </a:lnTo>
                  <a:lnTo>
                    <a:pt x="877" y="316"/>
                  </a:lnTo>
                  <a:lnTo>
                    <a:pt x="885" y="316"/>
                  </a:lnTo>
                  <a:lnTo>
                    <a:pt x="896" y="315"/>
                  </a:lnTo>
                  <a:lnTo>
                    <a:pt x="905" y="310"/>
                  </a:lnTo>
                  <a:lnTo>
                    <a:pt x="914" y="303"/>
                  </a:lnTo>
                  <a:lnTo>
                    <a:pt x="287" y="722"/>
                  </a:lnTo>
                  <a:lnTo>
                    <a:pt x="275" y="718"/>
                  </a:lnTo>
                  <a:lnTo>
                    <a:pt x="267" y="711"/>
                  </a:lnTo>
                  <a:lnTo>
                    <a:pt x="262" y="703"/>
                  </a:lnTo>
                  <a:lnTo>
                    <a:pt x="261" y="695"/>
                  </a:lnTo>
                  <a:lnTo>
                    <a:pt x="260" y="687"/>
                  </a:lnTo>
                  <a:lnTo>
                    <a:pt x="259" y="679"/>
                  </a:lnTo>
                  <a:lnTo>
                    <a:pt x="257" y="672"/>
                  </a:lnTo>
                  <a:lnTo>
                    <a:pt x="254" y="666"/>
                  </a:lnTo>
                  <a:lnTo>
                    <a:pt x="253" y="652"/>
                  </a:lnTo>
                  <a:lnTo>
                    <a:pt x="247" y="644"/>
                  </a:lnTo>
                  <a:lnTo>
                    <a:pt x="240" y="638"/>
                  </a:lnTo>
                  <a:lnTo>
                    <a:pt x="232" y="636"/>
                  </a:lnTo>
                  <a:lnTo>
                    <a:pt x="224" y="634"/>
                  </a:lnTo>
                  <a:lnTo>
                    <a:pt x="218" y="630"/>
                  </a:lnTo>
                  <a:lnTo>
                    <a:pt x="215" y="624"/>
                  </a:lnTo>
                  <a:lnTo>
                    <a:pt x="216" y="616"/>
                  </a:lnTo>
                  <a:lnTo>
                    <a:pt x="217" y="598"/>
                  </a:lnTo>
                  <a:lnTo>
                    <a:pt x="211" y="588"/>
                  </a:lnTo>
                  <a:lnTo>
                    <a:pt x="203" y="581"/>
                  </a:lnTo>
                  <a:lnTo>
                    <a:pt x="200" y="580"/>
                  </a:lnTo>
                  <a:lnTo>
                    <a:pt x="202" y="577"/>
                  </a:lnTo>
                  <a:lnTo>
                    <a:pt x="209" y="570"/>
                  </a:lnTo>
                  <a:lnTo>
                    <a:pt x="215" y="563"/>
                  </a:lnTo>
                  <a:lnTo>
                    <a:pt x="218" y="559"/>
                  </a:lnTo>
                  <a:lnTo>
                    <a:pt x="218" y="556"/>
                  </a:lnTo>
                  <a:lnTo>
                    <a:pt x="216" y="554"/>
                  </a:lnTo>
                  <a:lnTo>
                    <a:pt x="211" y="553"/>
                  </a:lnTo>
                  <a:lnTo>
                    <a:pt x="203" y="553"/>
                  </a:lnTo>
                  <a:lnTo>
                    <a:pt x="203" y="537"/>
                  </a:lnTo>
                  <a:lnTo>
                    <a:pt x="198" y="527"/>
                  </a:lnTo>
                  <a:lnTo>
                    <a:pt x="191" y="520"/>
                  </a:lnTo>
                  <a:lnTo>
                    <a:pt x="187" y="517"/>
                  </a:lnTo>
                  <a:lnTo>
                    <a:pt x="186" y="517"/>
                  </a:lnTo>
                  <a:lnTo>
                    <a:pt x="181" y="517"/>
                  </a:lnTo>
                  <a:lnTo>
                    <a:pt x="174" y="516"/>
                  </a:lnTo>
                  <a:lnTo>
                    <a:pt x="168" y="513"/>
                  </a:lnTo>
                  <a:lnTo>
                    <a:pt x="160" y="509"/>
                  </a:lnTo>
                  <a:lnTo>
                    <a:pt x="151" y="502"/>
                  </a:lnTo>
                  <a:lnTo>
                    <a:pt x="145" y="494"/>
                  </a:lnTo>
                  <a:lnTo>
                    <a:pt x="140" y="482"/>
                  </a:lnTo>
                  <a:lnTo>
                    <a:pt x="134" y="471"/>
                  </a:lnTo>
                  <a:lnTo>
                    <a:pt x="127" y="463"/>
                  </a:lnTo>
                  <a:lnTo>
                    <a:pt x="119" y="457"/>
                  </a:lnTo>
                  <a:lnTo>
                    <a:pt x="110" y="453"/>
                  </a:lnTo>
                  <a:lnTo>
                    <a:pt x="101" y="447"/>
                  </a:lnTo>
                  <a:lnTo>
                    <a:pt x="94" y="441"/>
                  </a:lnTo>
                  <a:lnTo>
                    <a:pt x="88" y="432"/>
                  </a:lnTo>
                  <a:lnTo>
                    <a:pt x="86" y="421"/>
                  </a:lnTo>
                  <a:lnTo>
                    <a:pt x="65" y="410"/>
                  </a:lnTo>
                  <a:lnTo>
                    <a:pt x="50" y="399"/>
                  </a:lnTo>
                  <a:lnTo>
                    <a:pt x="42" y="387"/>
                  </a:lnTo>
                  <a:lnTo>
                    <a:pt x="37" y="376"/>
                  </a:lnTo>
                  <a:lnTo>
                    <a:pt x="35" y="365"/>
                  </a:lnTo>
                  <a:lnTo>
                    <a:pt x="35" y="358"/>
                  </a:lnTo>
                  <a:lnTo>
                    <a:pt x="34" y="353"/>
                  </a:lnTo>
                  <a:lnTo>
                    <a:pt x="32" y="351"/>
                  </a:lnTo>
                  <a:lnTo>
                    <a:pt x="27" y="350"/>
                  </a:lnTo>
                  <a:lnTo>
                    <a:pt x="21" y="348"/>
                  </a:lnTo>
                  <a:lnTo>
                    <a:pt x="15" y="343"/>
                  </a:lnTo>
                  <a:lnTo>
                    <a:pt x="9" y="338"/>
                  </a:lnTo>
                  <a:lnTo>
                    <a:pt x="4" y="332"/>
                  </a:lnTo>
                  <a:lnTo>
                    <a:pt x="0" y="325"/>
                  </a:lnTo>
                  <a:lnTo>
                    <a:pt x="0" y="317"/>
                  </a:lnTo>
                  <a:lnTo>
                    <a:pt x="5" y="310"/>
                  </a:lnTo>
                  <a:lnTo>
                    <a:pt x="46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3" name="Freeform 84"/>
            <p:cNvSpPr>
              <a:spLocks/>
            </p:cNvSpPr>
            <p:nvPr/>
          </p:nvSpPr>
          <p:spPr bwMode="auto">
            <a:xfrm>
              <a:off x="2318" y="3282"/>
              <a:ext cx="482" cy="372"/>
            </a:xfrm>
            <a:custGeom>
              <a:avLst/>
              <a:gdLst>
                <a:gd name="T0" fmla="*/ 166 w 965"/>
                <a:gd name="T1" fmla="*/ 6 h 744"/>
                <a:gd name="T2" fmla="*/ 176 w 965"/>
                <a:gd name="T3" fmla="*/ 9 h 744"/>
                <a:gd name="T4" fmla="*/ 181 w 965"/>
                <a:gd name="T5" fmla="*/ 8 h 744"/>
                <a:gd name="T6" fmla="*/ 191 w 965"/>
                <a:gd name="T7" fmla="*/ 12 h 744"/>
                <a:gd name="T8" fmla="*/ 197 w 965"/>
                <a:gd name="T9" fmla="*/ 19 h 744"/>
                <a:gd name="T10" fmla="*/ 203 w 965"/>
                <a:gd name="T11" fmla="*/ 19 h 744"/>
                <a:gd name="T12" fmla="*/ 208 w 965"/>
                <a:gd name="T13" fmla="*/ 21 h 744"/>
                <a:gd name="T14" fmla="*/ 217 w 965"/>
                <a:gd name="T15" fmla="*/ 25 h 744"/>
                <a:gd name="T16" fmla="*/ 222 w 965"/>
                <a:gd name="T17" fmla="*/ 28 h 744"/>
                <a:gd name="T18" fmla="*/ 222 w 965"/>
                <a:gd name="T19" fmla="*/ 30 h 744"/>
                <a:gd name="T20" fmla="*/ 231 w 965"/>
                <a:gd name="T21" fmla="*/ 29 h 744"/>
                <a:gd name="T22" fmla="*/ 235 w 965"/>
                <a:gd name="T23" fmla="*/ 31 h 744"/>
                <a:gd name="T24" fmla="*/ 241 w 965"/>
                <a:gd name="T25" fmla="*/ 37 h 744"/>
                <a:gd name="T26" fmla="*/ 238 w 965"/>
                <a:gd name="T27" fmla="*/ 43 h 744"/>
                <a:gd name="T28" fmla="*/ 233 w 965"/>
                <a:gd name="T29" fmla="*/ 49 h 744"/>
                <a:gd name="T30" fmla="*/ 224 w 965"/>
                <a:gd name="T31" fmla="*/ 55 h 744"/>
                <a:gd name="T32" fmla="*/ 221 w 965"/>
                <a:gd name="T33" fmla="*/ 60 h 744"/>
                <a:gd name="T34" fmla="*/ 213 w 965"/>
                <a:gd name="T35" fmla="*/ 65 h 744"/>
                <a:gd name="T36" fmla="*/ 210 w 965"/>
                <a:gd name="T37" fmla="*/ 70 h 744"/>
                <a:gd name="T38" fmla="*/ 211 w 965"/>
                <a:gd name="T39" fmla="*/ 72 h 744"/>
                <a:gd name="T40" fmla="*/ 206 w 965"/>
                <a:gd name="T41" fmla="*/ 75 h 744"/>
                <a:gd name="T42" fmla="*/ 198 w 965"/>
                <a:gd name="T43" fmla="*/ 85 h 744"/>
                <a:gd name="T44" fmla="*/ 198 w 965"/>
                <a:gd name="T45" fmla="*/ 100 h 744"/>
                <a:gd name="T46" fmla="*/ 195 w 965"/>
                <a:gd name="T47" fmla="*/ 107 h 744"/>
                <a:gd name="T48" fmla="*/ 190 w 965"/>
                <a:gd name="T49" fmla="*/ 118 h 744"/>
                <a:gd name="T50" fmla="*/ 182 w 965"/>
                <a:gd name="T51" fmla="*/ 125 h 744"/>
                <a:gd name="T52" fmla="*/ 170 w 965"/>
                <a:gd name="T53" fmla="*/ 122 h 744"/>
                <a:gd name="T54" fmla="*/ 167 w 965"/>
                <a:gd name="T55" fmla="*/ 127 h 744"/>
                <a:gd name="T56" fmla="*/ 160 w 965"/>
                <a:gd name="T57" fmla="*/ 128 h 744"/>
                <a:gd name="T58" fmla="*/ 146 w 965"/>
                <a:gd name="T59" fmla="*/ 127 h 744"/>
                <a:gd name="T60" fmla="*/ 143 w 965"/>
                <a:gd name="T61" fmla="*/ 130 h 744"/>
                <a:gd name="T62" fmla="*/ 137 w 965"/>
                <a:gd name="T63" fmla="*/ 131 h 744"/>
                <a:gd name="T64" fmla="*/ 136 w 965"/>
                <a:gd name="T65" fmla="*/ 137 h 744"/>
                <a:gd name="T66" fmla="*/ 140 w 965"/>
                <a:gd name="T67" fmla="*/ 154 h 744"/>
                <a:gd name="T68" fmla="*/ 136 w 965"/>
                <a:gd name="T69" fmla="*/ 151 h 744"/>
                <a:gd name="T70" fmla="*/ 134 w 965"/>
                <a:gd name="T71" fmla="*/ 154 h 744"/>
                <a:gd name="T72" fmla="*/ 127 w 965"/>
                <a:gd name="T73" fmla="*/ 161 h 744"/>
                <a:gd name="T74" fmla="*/ 118 w 965"/>
                <a:gd name="T75" fmla="*/ 161 h 744"/>
                <a:gd name="T76" fmla="*/ 112 w 965"/>
                <a:gd name="T77" fmla="*/ 164 h 744"/>
                <a:gd name="T78" fmla="*/ 109 w 965"/>
                <a:gd name="T79" fmla="*/ 166 h 744"/>
                <a:gd name="T80" fmla="*/ 103 w 965"/>
                <a:gd name="T81" fmla="*/ 163 h 744"/>
                <a:gd name="T82" fmla="*/ 97 w 965"/>
                <a:gd name="T83" fmla="*/ 160 h 744"/>
                <a:gd name="T84" fmla="*/ 93 w 965"/>
                <a:gd name="T85" fmla="*/ 156 h 744"/>
                <a:gd name="T86" fmla="*/ 92 w 965"/>
                <a:gd name="T87" fmla="*/ 169 h 744"/>
                <a:gd name="T88" fmla="*/ 80 w 965"/>
                <a:gd name="T89" fmla="*/ 167 h 744"/>
                <a:gd name="T90" fmla="*/ 72 w 965"/>
                <a:gd name="T91" fmla="*/ 175 h 744"/>
                <a:gd name="T92" fmla="*/ 76 w 965"/>
                <a:gd name="T93" fmla="*/ 184 h 744"/>
                <a:gd name="T94" fmla="*/ 65 w 965"/>
                <a:gd name="T95" fmla="*/ 182 h 744"/>
                <a:gd name="T96" fmla="*/ 52 w 965"/>
                <a:gd name="T97" fmla="*/ 176 h 744"/>
                <a:gd name="T98" fmla="*/ 40 w 965"/>
                <a:gd name="T99" fmla="*/ 170 h 744"/>
                <a:gd name="T100" fmla="*/ 28 w 965"/>
                <a:gd name="T101" fmla="*/ 163 h 744"/>
                <a:gd name="T102" fmla="*/ 24 w 965"/>
                <a:gd name="T103" fmla="*/ 159 h 744"/>
                <a:gd name="T104" fmla="*/ 23 w 965"/>
                <a:gd name="T105" fmla="*/ 152 h 744"/>
                <a:gd name="T106" fmla="*/ 14 w 965"/>
                <a:gd name="T107" fmla="*/ 140 h 744"/>
                <a:gd name="T108" fmla="*/ 8 w 965"/>
                <a:gd name="T109" fmla="*/ 135 h 744"/>
                <a:gd name="T110" fmla="*/ 6 w 965"/>
                <a:gd name="T111" fmla="*/ 126 h 744"/>
                <a:gd name="T112" fmla="*/ 2 w 965"/>
                <a:gd name="T113" fmla="*/ 119 h 744"/>
                <a:gd name="T114" fmla="*/ 158 w 965"/>
                <a:gd name="T115" fmla="*/ 0 h 7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5"/>
                <a:gd name="T175" fmla="*/ 0 h 744"/>
                <a:gd name="T176" fmla="*/ 965 w 965"/>
                <a:gd name="T177" fmla="*/ 744 h 7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5" h="744">
                  <a:moveTo>
                    <a:pt x="634" y="0"/>
                  </a:moveTo>
                  <a:lnTo>
                    <a:pt x="643" y="8"/>
                  </a:lnTo>
                  <a:lnTo>
                    <a:pt x="654" y="15"/>
                  </a:lnTo>
                  <a:lnTo>
                    <a:pt x="667" y="21"/>
                  </a:lnTo>
                  <a:lnTo>
                    <a:pt x="679" y="27"/>
                  </a:lnTo>
                  <a:lnTo>
                    <a:pt x="691" y="31"/>
                  </a:lnTo>
                  <a:lnTo>
                    <a:pt x="700" y="35"/>
                  </a:lnTo>
                  <a:lnTo>
                    <a:pt x="707" y="36"/>
                  </a:lnTo>
                  <a:lnTo>
                    <a:pt x="709" y="37"/>
                  </a:lnTo>
                  <a:lnTo>
                    <a:pt x="711" y="36"/>
                  </a:lnTo>
                  <a:lnTo>
                    <a:pt x="717" y="33"/>
                  </a:lnTo>
                  <a:lnTo>
                    <a:pt x="726" y="31"/>
                  </a:lnTo>
                  <a:lnTo>
                    <a:pt x="737" y="30"/>
                  </a:lnTo>
                  <a:lnTo>
                    <a:pt x="747" y="31"/>
                  </a:lnTo>
                  <a:lnTo>
                    <a:pt x="758" y="36"/>
                  </a:lnTo>
                  <a:lnTo>
                    <a:pt x="766" y="45"/>
                  </a:lnTo>
                  <a:lnTo>
                    <a:pt x="771" y="60"/>
                  </a:lnTo>
                  <a:lnTo>
                    <a:pt x="775" y="67"/>
                  </a:lnTo>
                  <a:lnTo>
                    <a:pt x="781" y="71"/>
                  </a:lnTo>
                  <a:lnTo>
                    <a:pt x="788" y="74"/>
                  </a:lnTo>
                  <a:lnTo>
                    <a:pt x="796" y="75"/>
                  </a:lnTo>
                  <a:lnTo>
                    <a:pt x="804" y="75"/>
                  </a:lnTo>
                  <a:lnTo>
                    <a:pt x="809" y="74"/>
                  </a:lnTo>
                  <a:lnTo>
                    <a:pt x="814" y="73"/>
                  </a:lnTo>
                  <a:lnTo>
                    <a:pt x="816" y="73"/>
                  </a:lnTo>
                  <a:lnTo>
                    <a:pt x="819" y="74"/>
                  </a:lnTo>
                  <a:lnTo>
                    <a:pt x="826" y="77"/>
                  </a:lnTo>
                  <a:lnTo>
                    <a:pt x="832" y="84"/>
                  </a:lnTo>
                  <a:lnTo>
                    <a:pt x="837" y="95"/>
                  </a:lnTo>
                  <a:lnTo>
                    <a:pt x="846" y="95"/>
                  </a:lnTo>
                  <a:lnTo>
                    <a:pt x="857" y="95"/>
                  </a:lnTo>
                  <a:lnTo>
                    <a:pt x="868" y="97"/>
                  </a:lnTo>
                  <a:lnTo>
                    <a:pt x="879" y="99"/>
                  </a:lnTo>
                  <a:lnTo>
                    <a:pt x="887" y="101"/>
                  </a:lnTo>
                  <a:lnTo>
                    <a:pt x="892" y="105"/>
                  </a:lnTo>
                  <a:lnTo>
                    <a:pt x="891" y="109"/>
                  </a:lnTo>
                  <a:lnTo>
                    <a:pt x="885" y="114"/>
                  </a:lnTo>
                  <a:lnTo>
                    <a:pt x="880" y="118"/>
                  </a:lnTo>
                  <a:lnTo>
                    <a:pt x="881" y="120"/>
                  </a:lnTo>
                  <a:lnTo>
                    <a:pt x="888" y="120"/>
                  </a:lnTo>
                  <a:lnTo>
                    <a:pt x="898" y="120"/>
                  </a:lnTo>
                  <a:lnTo>
                    <a:pt x="910" y="119"/>
                  </a:lnTo>
                  <a:lnTo>
                    <a:pt x="920" y="118"/>
                  </a:lnTo>
                  <a:lnTo>
                    <a:pt x="927" y="116"/>
                  </a:lnTo>
                  <a:lnTo>
                    <a:pt x="930" y="116"/>
                  </a:lnTo>
                  <a:lnTo>
                    <a:pt x="932" y="118"/>
                  </a:lnTo>
                  <a:lnTo>
                    <a:pt x="936" y="120"/>
                  </a:lnTo>
                  <a:lnTo>
                    <a:pt x="943" y="124"/>
                  </a:lnTo>
                  <a:lnTo>
                    <a:pt x="950" y="129"/>
                  </a:lnTo>
                  <a:lnTo>
                    <a:pt x="957" y="135"/>
                  </a:lnTo>
                  <a:lnTo>
                    <a:pt x="962" y="141"/>
                  </a:lnTo>
                  <a:lnTo>
                    <a:pt x="965" y="146"/>
                  </a:lnTo>
                  <a:lnTo>
                    <a:pt x="965" y="151"/>
                  </a:lnTo>
                  <a:lnTo>
                    <a:pt x="962" y="156"/>
                  </a:lnTo>
                  <a:lnTo>
                    <a:pt x="958" y="162"/>
                  </a:lnTo>
                  <a:lnTo>
                    <a:pt x="953" y="169"/>
                  </a:lnTo>
                  <a:lnTo>
                    <a:pt x="949" y="176"/>
                  </a:lnTo>
                  <a:lnTo>
                    <a:pt x="943" y="183"/>
                  </a:lnTo>
                  <a:lnTo>
                    <a:pt x="937" y="190"/>
                  </a:lnTo>
                  <a:lnTo>
                    <a:pt x="933" y="195"/>
                  </a:lnTo>
                  <a:lnTo>
                    <a:pt x="927" y="197"/>
                  </a:lnTo>
                  <a:lnTo>
                    <a:pt x="917" y="202"/>
                  </a:lnTo>
                  <a:lnTo>
                    <a:pt x="906" y="210"/>
                  </a:lnTo>
                  <a:lnTo>
                    <a:pt x="899" y="219"/>
                  </a:lnTo>
                  <a:lnTo>
                    <a:pt x="898" y="227"/>
                  </a:lnTo>
                  <a:lnTo>
                    <a:pt x="897" y="230"/>
                  </a:lnTo>
                  <a:lnTo>
                    <a:pt x="892" y="235"/>
                  </a:lnTo>
                  <a:lnTo>
                    <a:pt x="884" y="239"/>
                  </a:lnTo>
                  <a:lnTo>
                    <a:pt x="875" y="242"/>
                  </a:lnTo>
                  <a:lnTo>
                    <a:pt x="866" y="247"/>
                  </a:lnTo>
                  <a:lnTo>
                    <a:pt x="859" y="251"/>
                  </a:lnTo>
                  <a:lnTo>
                    <a:pt x="854" y="257"/>
                  </a:lnTo>
                  <a:lnTo>
                    <a:pt x="853" y="263"/>
                  </a:lnTo>
                  <a:lnTo>
                    <a:pt x="853" y="273"/>
                  </a:lnTo>
                  <a:lnTo>
                    <a:pt x="849" y="278"/>
                  </a:lnTo>
                  <a:lnTo>
                    <a:pt x="843" y="279"/>
                  </a:lnTo>
                  <a:lnTo>
                    <a:pt x="841" y="279"/>
                  </a:lnTo>
                  <a:lnTo>
                    <a:pt x="842" y="280"/>
                  </a:lnTo>
                  <a:lnTo>
                    <a:pt x="844" y="282"/>
                  </a:lnTo>
                  <a:lnTo>
                    <a:pt x="846" y="286"/>
                  </a:lnTo>
                  <a:lnTo>
                    <a:pt x="846" y="290"/>
                  </a:lnTo>
                  <a:lnTo>
                    <a:pt x="844" y="294"/>
                  </a:lnTo>
                  <a:lnTo>
                    <a:pt x="837" y="297"/>
                  </a:lnTo>
                  <a:lnTo>
                    <a:pt x="826" y="300"/>
                  </a:lnTo>
                  <a:lnTo>
                    <a:pt x="806" y="301"/>
                  </a:lnTo>
                  <a:lnTo>
                    <a:pt x="804" y="315"/>
                  </a:lnTo>
                  <a:lnTo>
                    <a:pt x="799" y="328"/>
                  </a:lnTo>
                  <a:lnTo>
                    <a:pt x="792" y="339"/>
                  </a:lnTo>
                  <a:lnTo>
                    <a:pt x="786" y="346"/>
                  </a:lnTo>
                  <a:lnTo>
                    <a:pt x="799" y="363"/>
                  </a:lnTo>
                  <a:lnTo>
                    <a:pt x="801" y="381"/>
                  </a:lnTo>
                  <a:lnTo>
                    <a:pt x="794" y="397"/>
                  </a:lnTo>
                  <a:lnTo>
                    <a:pt x="782" y="410"/>
                  </a:lnTo>
                  <a:lnTo>
                    <a:pt x="777" y="416"/>
                  </a:lnTo>
                  <a:lnTo>
                    <a:pt x="778" y="422"/>
                  </a:lnTo>
                  <a:lnTo>
                    <a:pt x="781" y="427"/>
                  </a:lnTo>
                  <a:lnTo>
                    <a:pt x="783" y="436"/>
                  </a:lnTo>
                  <a:lnTo>
                    <a:pt x="782" y="445"/>
                  </a:lnTo>
                  <a:lnTo>
                    <a:pt x="776" y="456"/>
                  </a:lnTo>
                  <a:lnTo>
                    <a:pt x="762" y="470"/>
                  </a:lnTo>
                  <a:lnTo>
                    <a:pt x="738" y="486"/>
                  </a:lnTo>
                  <a:lnTo>
                    <a:pt x="739" y="493"/>
                  </a:lnTo>
                  <a:lnTo>
                    <a:pt x="735" y="498"/>
                  </a:lnTo>
                  <a:lnTo>
                    <a:pt x="728" y="499"/>
                  </a:lnTo>
                  <a:lnTo>
                    <a:pt x="717" y="499"/>
                  </a:lnTo>
                  <a:lnTo>
                    <a:pt x="706" y="497"/>
                  </a:lnTo>
                  <a:lnTo>
                    <a:pt x="693" y="492"/>
                  </a:lnTo>
                  <a:lnTo>
                    <a:pt x="683" y="486"/>
                  </a:lnTo>
                  <a:lnTo>
                    <a:pt x="673" y="477"/>
                  </a:lnTo>
                  <a:lnTo>
                    <a:pt x="668" y="485"/>
                  </a:lnTo>
                  <a:lnTo>
                    <a:pt x="667" y="497"/>
                  </a:lnTo>
                  <a:lnTo>
                    <a:pt x="668" y="506"/>
                  </a:lnTo>
                  <a:lnTo>
                    <a:pt x="669" y="510"/>
                  </a:lnTo>
                  <a:lnTo>
                    <a:pt x="665" y="510"/>
                  </a:lnTo>
                  <a:lnTo>
                    <a:pt x="656" y="510"/>
                  </a:lnTo>
                  <a:lnTo>
                    <a:pt x="642" y="510"/>
                  </a:lnTo>
                  <a:lnTo>
                    <a:pt x="627" y="510"/>
                  </a:lnTo>
                  <a:lnTo>
                    <a:pt x="611" y="509"/>
                  </a:lnTo>
                  <a:lnTo>
                    <a:pt x="597" y="508"/>
                  </a:lnTo>
                  <a:lnTo>
                    <a:pt x="586" y="506"/>
                  </a:lnTo>
                  <a:lnTo>
                    <a:pt x="579" y="503"/>
                  </a:lnTo>
                  <a:lnTo>
                    <a:pt x="577" y="514"/>
                  </a:lnTo>
                  <a:lnTo>
                    <a:pt x="574" y="517"/>
                  </a:lnTo>
                  <a:lnTo>
                    <a:pt x="572" y="520"/>
                  </a:lnTo>
                  <a:lnTo>
                    <a:pt x="571" y="525"/>
                  </a:lnTo>
                  <a:lnTo>
                    <a:pt x="564" y="525"/>
                  </a:lnTo>
                  <a:lnTo>
                    <a:pt x="558" y="523"/>
                  </a:lnTo>
                  <a:lnTo>
                    <a:pt x="551" y="522"/>
                  </a:lnTo>
                  <a:lnTo>
                    <a:pt x="547" y="521"/>
                  </a:lnTo>
                  <a:lnTo>
                    <a:pt x="543" y="524"/>
                  </a:lnTo>
                  <a:lnTo>
                    <a:pt x="543" y="532"/>
                  </a:lnTo>
                  <a:lnTo>
                    <a:pt x="547" y="547"/>
                  </a:lnTo>
                  <a:lnTo>
                    <a:pt x="554" y="570"/>
                  </a:lnTo>
                  <a:lnTo>
                    <a:pt x="561" y="593"/>
                  </a:lnTo>
                  <a:lnTo>
                    <a:pt x="563" y="607"/>
                  </a:lnTo>
                  <a:lnTo>
                    <a:pt x="562" y="613"/>
                  </a:lnTo>
                  <a:lnTo>
                    <a:pt x="558" y="614"/>
                  </a:lnTo>
                  <a:lnTo>
                    <a:pt x="554" y="612"/>
                  </a:lnTo>
                  <a:lnTo>
                    <a:pt x="549" y="607"/>
                  </a:lnTo>
                  <a:lnTo>
                    <a:pt x="544" y="604"/>
                  </a:lnTo>
                  <a:lnTo>
                    <a:pt x="543" y="601"/>
                  </a:lnTo>
                  <a:lnTo>
                    <a:pt x="542" y="604"/>
                  </a:lnTo>
                  <a:lnTo>
                    <a:pt x="541" y="608"/>
                  </a:lnTo>
                  <a:lnTo>
                    <a:pt x="537" y="615"/>
                  </a:lnTo>
                  <a:lnTo>
                    <a:pt x="533" y="622"/>
                  </a:lnTo>
                  <a:lnTo>
                    <a:pt x="527" y="630"/>
                  </a:lnTo>
                  <a:lnTo>
                    <a:pt x="519" y="636"/>
                  </a:lnTo>
                  <a:lnTo>
                    <a:pt x="511" y="641"/>
                  </a:lnTo>
                  <a:lnTo>
                    <a:pt x="501" y="641"/>
                  </a:lnTo>
                  <a:lnTo>
                    <a:pt x="490" y="639"/>
                  </a:lnTo>
                  <a:lnTo>
                    <a:pt x="481" y="641"/>
                  </a:lnTo>
                  <a:lnTo>
                    <a:pt x="472" y="642"/>
                  </a:lnTo>
                  <a:lnTo>
                    <a:pt x="464" y="644"/>
                  </a:lnTo>
                  <a:lnTo>
                    <a:pt x="457" y="647"/>
                  </a:lnTo>
                  <a:lnTo>
                    <a:pt x="452" y="652"/>
                  </a:lnTo>
                  <a:lnTo>
                    <a:pt x="448" y="656"/>
                  </a:lnTo>
                  <a:lnTo>
                    <a:pt x="445" y="659"/>
                  </a:lnTo>
                  <a:lnTo>
                    <a:pt x="443" y="661"/>
                  </a:lnTo>
                  <a:lnTo>
                    <a:pt x="440" y="662"/>
                  </a:lnTo>
                  <a:lnTo>
                    <a:pt x="436" y="662"/>
                  </a:lnTo>
                  <a:lnTo>
                    <a:pt x="431" y="661"/>
                  </a:lnTo>
                  <a:lnTo>
                    <a:pt x="426" y="659"/>
                  </a:lnTo>
                  <a:lnTo>
                    <a:pt x="421" y="656"/>
                  </a:lnTo>
                  <a:lnTo>
                    <a:pt x="415" y="652"/>
                  </a:lnTo>
                  <a:lnTo>
                    <a:pt x="411" y="647"/>
                  </a:lnTo>
                  <a:lnTo>
                    <a:pt x="403" y="641"/>
                  </a:lnTo>
                  <a:lnTo>
                    <a:pt x="396" y="638"/>
                  </a:lnTo>
                  <a:lnTo>
                    <a:pt x="391" y="639"/>
                  </a:lnTo>
                  <a:lnTo>
                    <a:pt x="390" y="639"/>
                  </a:lnTo>
                  <a:lnTo>
                    <a:pt x="387" y="632"/>
                  </a:lnTo>
                  <a:lnTo>
                    <a:pt x="378" y="622"/>
                  </a:lnTo>
                  <a:lnTo>
                    <a:pt x="374" y="621"/>
                  </a:lnTo>
                  <a:lnTo>
                    <a:pt x="377" y="644"/>
                  </a:lnTo>
                  <a:lnTo>
                    <a:pt x="380" y="660"/>
                  </a:lnTo>
                  <a:lnTo>
                    <a:pt x="377" y="669"/>
                  </a:lnTo>
                  <a:lnTo>
                    <a:pt x="370" y="674"/>
                  </a:lnTo>
                  <a:lnTo>
                    <a:pt x="360" y="674"/>
                  </a:lnTo>
                  <a:lnTo>
                    <a:pt x="348" y="673"/>
                  </a:lnTo>
                  <a:lnTo>
                    <a:pt x="336" y="669"/>
                  </a:lnTo>
                  <a:lnTo>
                    <a:pt x="323" y="666"/>
                  </a:lnTo>
                  <a:lnTo>
                    <a:pt x="312" y="664"/>
                  </a:lnTo>
                  <a:lnTo>
                    <a:pt x="297" y="668"/>
                  </a:lnTo>
                  <a:lnTo>
                    <a:pt x="290" y="681"/>
                  </a:lnTo>
                  <a:lnTo>
                    <a:pt x="289" y="697"/>
                  </a:lnTo>
                  <a:lnTo>
                    <a:pt x="292" y="710"/>
                  </a:lnTo>
                  <a:lnTo>
                    <a:pt x="302" y="715"/>
                  </a:lnTo>
                  <a:lnTo>
                    <a:pt x="306" y="725"/>
                  </a:lnTo>
                  <a:lnTo>
                    <a:pt x="304" y="735"/>
                  </a:lnTo>
                  <a:lnTo>
                    <a:pt x="297" y="744"/>
                  </a:lnTo>
                  <a:lnTo>
                    <a:pt x="284" y="738"/>
                  </a:lnTo>
                  <a:lnTo>
                    <a:pt x="272" y="733"/>
                  </a:lnTo>
                  <a:lnTo>
                    <a:pt x="260" y="727"/>
                  </a:lnTo>
                  <a:lnTo>
                    <a:pt x="247" y="721"/>
                  </a:lnTo>
                  <a:lnTo>
                    <a:pt x="236" y="715"/>
                  </a:lnTo>
                  <a:lnTo>
                    <a:pt x="223" y="709"/>
                  </a:lnTo>
                  <a:lnTo>
                    <a:pt x="210" y="703"/>
                  </a:lnTo>
                  <a:lnTo>
                    <a:pt x="199" y="697"/>
                  </a:lnTo>
                  <a:lnTo>
                    <a:pt x="186" y="690"/>
                  </a:lnTo>
                  <a:lnTo>
                    <a:pt x="174" y="684"/>
                  </a:lnTo>
                  <a:lnTo>
                    <a:pt x="162" y="677"/>
                  </a:lnTo>
                  <a:lnTo>
                    <a:pt x="150" y="671"/>
                  </a:lnTo>
                  <a:lnTo>
                    <a:pt x="139" y="665"/>
                  </a:lnTo>
                  <a:lnTo>
                    <a:pt x="126" y="658"/>
                  </a:lnTo>
                  <a:lnTo>
                    <a:pt x="115" y="651"/>
                  </a:lnTo>
                  <a:lnTo>
                    <a:pt x="103" y="644"/>
                  </a:lnTo>
                  <a:lnTo>
                    <a:pt x="107" y="641"/>
                  </a:lnTo>
                  <a:lnTo>
                    <a:pt x="102" y="639"/>
                  </a:lnTo>
                  <a:lnTo>
                    <a:pt x="97" y="635"/>
                  </a:lnTo>
                  <a:lnTo>
                    <a:pt x="95" y="629"/>
                  </a:lnTo>
                  <a:lnTo>
                    <a:pt x="98" y="621"/>
                  </a:lnTo>
                  <a:lnTo>
                    <a:pt x="100" y="614"/>
                  </a:lnTo>
                  <a:lnTo>
                    <a:pt x="93" y="605"/>
                  </a:lnTo>
                  <a:lnTo>
                    <a:pt x="82" y="594"/>
                  </a:lnTo>
                  <a:lnTo>
                    <a:pt x="77" y="578"/>
                  </a:lnTo>
                  <a:lnTo>
                    <a:pt x="71" y="565"/>
                  </a:lnTo>
                  <a:lnTo>
                    <a:pt x="59" y="559"/>
                  </a:lnTo>
                  <a:lnTo>
                    <a:pt x="48" y="558"/>
                  </a:lnTo>
                  <a:lnTo>
                    <a:pt x="43" y="558"/>
                  </a:lnTo>
                  <a:lnTo>
                    <a:pt x="43" y="540"/>
                  </a:lnTo>
                  <a:lnTo>
                    <a:pt x="33" y="537"/>
                  </a:lnTo>
                  <a:lnTo>
                    <a:pt x="27" y="531"/>
                  </a:lnTo>
                  <a:lnTo>
                    <a:pt x="26" y="522"/>
                  </a:lnTo>
                  <a:lnTo>
                    <a:pt x="26" y="513"/>
                  </a:lnTo>
                  <a:lnTo>
                    <a:pt x="27" y="502"/>
                  </a:lnTo>
                  <a:lnTo>
                    <a:pt x="27" y="494"/>
                  </a:lnTo>
                  <a:lnTo>
                    <a:pt x="26" y="487"/>
                  </a:lnTo>
                  <a:lnTo>
                    <a:pt x="21" y="484"/>
                  </a:lnTo>
                  <a:lnTo>
                    <a:pt x="9" y="476"/>
                  </a:lnTo>
                  <a:lnTo>
                    <a:pt x="2" y="460"/>
                  </a:lnTo>
                  <a:lnTo>
                    <a:pt x="0" y="440"/>
                  </a:lnTo>
                  <a:lnTo>
                    <a:pt x="7" y="419"/>
                  </a:lnTo>
                  <a:lnTo>
                    <a:pt x="63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4" name="Freeform 85"/>
            <p:cNvSpPr>
              <a:spLocks/>
            </p:cNvSpPr>
            <p:nvPr/>
          </p:nvSpPr>
          <p:spPr bwMode="auto">
            <a:xfrm>
              <a:off x="2138" y="2753"/>
              <a:ext cx="102" cy="81"/>
            </a:xfrm>
            <a:custGeom>
              <a:avLst/>
              <a:gdLst>
                <a:gd name="T0" fmla="*/ 10 w 204"/>
                <a:gd name="T1" fmla="*/ 1 h 163"/>
                <a:gd name="T2" fmla="*/ 13 w 204"/>
                <a:gd name="T3" fmla="*/ 0 h 163"/>
                <a:gd name="T4" fmla="*/ 15 w 204"/>
                <a:gd name="T5" fmla="*/ 0 h 163"/>
                <a:gd name="T6" fmla="*/ 18 w 204"/>
                <a:gd name="T7" fmla="*/ 0 h 163"/>
                <a:gd name="T8" fmla="*/ 20 w 204"/>
                <a:gd name="T9" fmla="*/ 3 h 163"/>
                <a:gd name="T10" fmla="*/ 21 w 204"/>
                <a:gd name="T11" fmla="*/ 7 h 163"/>
                <a:gd name="T12" fmla="*/ 24 w 204"/>
                <a:gd name="T13" fmla="*/ 10 h 163"/>
                <a:gd name="T14" fmla="*/ 27 w 204"/>
                <a:gd name="T15" fmla="*/ 13 h 163"/>
                <a:gd name="T16" fmla="*/ 30 w 204"/>
                <a:gd name="T17" fmla="*/ 16 h 163"/>
                <a:gd name="T18" fmla="*/ 31 w 204"/>
                <a:gd name="T19" fmla="*/ 21 h 163"/>
                <a:gd name="T20" fmla="*/ 33 w 204"/>
                <a:gd name="T21" fmla="*/ 24 h 163"/>
                <a:gd name="T22" fmla="*/ 36 w 204"/>
                <a:gd name="T23" fmla="*/ 24 h 163"/>
                <a:gd name="T24" fmla="*/ 37 w 204"/>
                <a:gd name="T25" fmla="*/ 27 h 163"/>
                <a:gd name="T26" fmla="*/ 38 w 204"/>
                <a:gd name="T27" fmla="*/ 32 h 163"/>
                <a:gd name="T28" fmla="*/ 42 w 204"/>
                <a:gd name="T29" fmla="*/ 34 h 163"/>
                <a:gd name="T30" fmla="*/ 46 w 204"/>
                <a:gd name="T31" fmla="*/ 35 h 163"/>
                <a:gd name="T32" fmla="*/ 49 w 204"/>
                <a:gd name="T33" fmla="*/ 35 h 163"/>
                <a:gd name="T34" fmla="*/ 50 w 204"/>
                <a:gd name="T35" fmla="*/ 35 h 163"/>
                <a:gd name="T36" fmla="*/ 51 w 204"/>
                <a:gd name="T37" fmla="*/ 37 h 163"/>
                <a:gd name="T38" fmla="*/ 50 w 204"/>
                <a:gd name="T39" fmla="*/ 39 h 163"/>
                <a:gd name="T40" fmla="*/ 47 w 204"/>
                <a:gd name="T41" fmla="*/ 40 h 163"/>
                <a:gd name="T42" fmla="*/ 44 w 204"/>
                <a:gd name="T43" fmla="*/ 40 h 163"/>
                <a:gd name="T44" fmla="*/ 40 w 204"/>
                <a:gd name="T45" fmla="*/ 40 h 163"/>
                <a:gd name="T46" fmla="*/ 37 w 204"/>
                <a:gd name="T47" fmla="*/ 39 h 163"/>
                <a:gd name="T48" fmla="*/ 35 w 204"/>
                <a:gd name="T49" fmla="*/ 38 h 163"/>
                <a:gd name="T50" fmla="*/ 34 w 204"/>
                <a:gd name="T51" fmla="*/ 38 h 163"/>
                <a:gd name="T52" fmla="*/ 32 w 204"/>
                <a:gd name="T53" fmla="*/ 38 h 163"/>
                <a:gd name="T54" fmla="*/ 29 w 204"/>
                <a:gd name="T55" fmla="*/ 37 h 163"/>
                <a:gd name="T56" fmla="*/ 27 w 204"/>
                <a:gd name="T57" fmla="*/ 36 h 163"/>
                <a:gd name="T58" fmla="*/ 25 w 204"/>
                <a:gd name="T59" fmla="*/ 35 h 163"/>
                <a:gd name="T60" fmla="*/ 24 w 204"/>
                <a:gd name="T61" fmla="*/ 33 h 163"/>
                <a:gd name="T62" fmla="*/ 24 w 204"/>
                <a:gd name="T63" fmla="*/ 31 h 163"/>
                <a:gd name="T64" fmla="*/ 26 w 204"/>
                <a:gd name="T65" fmla="*/ 29 h 163"/>
                <a:gd name="T66" fmla="*/ 28 w 204"/>
                <a:gd name="T67" fmla="*/ 28 h 163"/>
                <a:gd name="T68" fmla="*/ 29 w 204"/>
                <a:gd name="T69" fmla="*/ 25 h 163"/>
                <a:gd name="T70" fmla="*/ 29 w 204"/>
                <a:gd name="T71" fmla="*/ 23 h 163"/>
                <a:gd name="T72" fmla="*/ 29 w 204"/>
                <a:gd name="T73" fmla="*/ 22 h 163"/>
                <a:gd name="T74" fmla="*/ 28 w 204"/>
                <a:gd name="T75" fmla="*/ 22 h 163"/>
                <a:gd name="T76" fmla="*/ 27 w 204"/>
                <a:gd name="T77" fmla="*/ 21 h 163"/>
                <a:gd name="T78" fmla="*/ 27 w 204"/>
                <a:gd name="T79" fmla="*/ 20 h 163"/>
                <a:gd name="T80" fmla="*/ 27 w 204"/>
                <a:gd name="T81" fmla="*/ 19 h 163"/>
                <a:gd name="T82" fmla="*/ 25 w 204"/>
                <a:gd name="T83" fmla="*/ 18 h 163"/>
                <a:gd name="T84" fmla="*/ 23 w 204"/>
                <a:gd name="T85" fmla="*/ 18 h 163"/>
                <a:gd name="T86" fmla="*/ 23 w 204"/>
                <a:gd name="T87" fmla="*/ 17 h 163"/>
                <a:gd name="T88" fmla="*/ 21 w 204"/>
                <a:gd name="T89" fmla="*/ 16 h 163"/>
                <a:gd name="T90" fmla="*/ 19 w 204"/>
                <a:gd name="T91" fmla="*/ 13 h 163"/>
                <a:gd name="T92" fmla="*/ 17 w 204"/>
                <a:gd name="T93" fmla="*/ 11 h 163"/>
                <a:gd name="T94" fmla="*/ 17 w 204"/>
                <a:gd name="T95" fmla="*/ 12 h 163"/>
                <a:gd name="T96" fmla="*/ 14 w 204"/>
                <a:gd name="T97" fmla="*/ 12 h 163"/>
                <a:gd name="T98" fmla="*/ 11 w 204"/>
                <a:gd name="T99" fmla="*/ 11 h 163"/>
                <a:gd name="T100" fmla="*/ 9 w 204"/>
                <a:gd name="T101" fmla="*/ 11 h 163"/>
                <a:gd name="T102" fmla="*/ 9 w 204"/>
                <a:gd name="T103" fmla="*/ 12 h 163"/>
                <a:gd name="T104" fmla="*/ 6 w 204"/>
                <a:gd name="T105" fmla="*/ 12 h 163"/>
                <a:gd name="T106" fmla="*/ 2 w 204"/>
                <a:gd name="T107" fmla="*/ 11 h 163"/>
                <a:gd name="T108" fmla="*/ 1 w 204"/>
                <a:gd name="T109" fmla="*/ 8 h 163"/>
                <a:gd name="T110" fmla="*/ 1 w 204"/>
                <a:gd name="T111" fmla="*/ 7 h 163"/>
                <a:gd name="T112" fmla="*/ 2 w 204"/>
                <a:gd name="T113" fmla="*/ 6 h 163"/>
                <a:gd name="T114" fmla="*/ 2 w 204"/>
                <a:gd name="T115" fmla="*/ 6 h 163"/>
                <a:gd name="T116" fmla="*/ 4 w 204"/>
                <a:gd name="T117" fmla="*/ 5 h 163"/>
                <a:gd name="T118" fmla="*/ 8 w 204"/>
                <a:gd name="T119" fmla="*/ 2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4"/>
                <a:gd name="T181" fmla="*/ 0 h 163"/>
                <a:gd name="T182" fmla="*/ 204 w 204"/>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4" h="163">
                  <a:moveTo>
                    <a:pt x="36" y="7"/>
                  </a:moveTo>
                  <a:lnTo>
                    <a:pt x="40" y="5"/>
                  </a:lnTo>
                  <a:lnTo>
                    <a:pt x="45" y="3"/>
                  </a:lnTo>
                  <a:lnTo>
                    <a:pt x="50" y="2"/>
                  </a:lnTo>
                  <a:lnTo>
                    <a:pt x="54" y="0"/>
                  </a:lnTo>
                  <a:lnTo>
                    <a:pt x="59" y="2"/>
                  </a:lnTo>
                  <a:lnTo>
                    <a:pt x="63" y="2"/>
                  </a:lnTo>
                  <a:lnTo>
                    <a:pt x="69" y="3"/>
                  </a:lnTo>
                  <a:lnTo>
                    <a:pt x="74" y="5"/>
                  </a:lnTo>
                  <a:lnTo>
                    <a:pt x="77" y="13"/>
                  </a:lnTo>
                  <a:lnTo>
                    <a:pt x="81" y="21"/>
                  </a:lnTo>
                  <a:lnTo>
                    <a:pt x="84" y="29"/>
                  </a:lnTo>
                  <a:lnTo>
                    <a:pt x="89" y="36"/>
                  </a:lnTo>
                  <a:lnTo>
                    <a:pt x="94" y="43"/>
                  </a:lnTo>
                  <a:lnTo>
                    <a:pt x="100" y="49"/>
                  </a:lnTo>
                  <a:lnTo>
                    <a:pt x="107" y="55"/>
                  </a:lnTo>
                  <a:lnTo>
                    <a:pt x="115" y="58"/>
                  </a:lnTo>
                  <a:lnTo>
                    <a:pt x="120" y="66"/>
                  </a:lnTo>
                  <a:lnTo>
                    <a:pt x="122" y="76"/>
                  </a:lnTo>
                  <a:lnTo>
                    <a:pt x="122" y="86"/>
                  </a:lnTo>
                  <a:lnTo>
                    <a:pt x="124" y="95"/>
                  </a:lnTo>
                  <a:lnTo>
                    <a:pt x="130" y="96"/>
                  </a:lnTo>
                  <a:lnTo>
                    <a:pt x="135" y="97"/>
                  </a:lnTo>
                  <a:lnTo>
                    <a:pt x="141" y="99"/>
                  </a:lnTo>
                  <a:lnTo>
                    <a:pt x="145" y="101"/>
                  </a:lnTo>
                  <a:lnTo>
                    <a:pt x="147" y="110"/>
                  </a:lnTo>
                  <a:lnTo>
                    <a:pt x="150" y="119"/>
                  </a:lnTo>
                  <a:lnTo>
                    <a:pt x="152" y="129"/>
                  </a:lnTo>
                  <a:lnTo>
                    <a:pt x="157" y="137"/>
                  </a:lnTo>
                  <a:lnTo>
                    <a:pt x="165" y="139"/>
                  </a:lnTo>
                  <a:lnTo>
                    <a:pt x="174" y="140"/>
                  </a:lnTo>
                  <a:lnTo>
                    <a:pt x="182" y="141"/>
                  </a:lnTo>
                  <a:lnTo>
                    <a:pt x="190" y="140"/>
                  </a:lnTo>
                  <a:lnTo>
                    <a:pt x="195" y="140"/>
                  </a:lnTo>
                  <a:lnTo>
                    <a:pt x="198" y="141"/>
                  </a:lnTo>
                  <a:lnTo>
                    <a:pt x="200" y="143"/>
                  </a:lnTo>
                  <a:lnTo>
                    <a:pt x="204" y="144"/>
                  </a:lnTo>
                  <a:lnTo>
                    <a:pt x="203" y="150"/>
                  </a:lnTo>
                  <a:lnTo>
                    <a:pt x="200" y="154"/>
                  </a:lnTo>
                  <a:lnTo>
                    <a:pt x="197" y="158"/>
                  </a:lnTo>
                  <a:lnTo>
                    <a:pt x="194" y="163"/>
                  </a:lnTo>
                  <a:lnTo>
                    <a:pt x="187" y="163"/>
                  </a:lnTo>
                  <a:lnTo>
                    <a:pt x="180" y="163"/>
                  </a:lnTo>
                  <a:lnTo>
                    <a:pt x="173" y="163"/>
                  </a:lnTo>
                  <a:lnTo>
                    <a:pt x="166" y="163"/>
                  </a:lnTo>
                  <a:lnTo>
                    <a:pt x="159" y="162"/>
                  </a:lnTo>
                  <a:lnTo>
                    <a:pt x="152" y="159"/>
                  </a:lnTo>
                  <a:lnTo>
                    <a:pt x="146" y="156"/>
                  </a:lnTo>
                  <a:lnTo>
                    <a:pt x="141" y="152"/>
                  </a:lnTo>
                  <a:lnTo>
                    <a:pt x="138" y="152"/>
                  </a:lnTo>
                  <a:lnTo>
                    <a:pt x="136" y="152"/>
                  </a:lnTo>
                  <a:lnTo>
                    <a:pt x="134" y="152"/>
                  </a:lnTo>
                  <a:lnTo>
                    <a:pt x="131" y="154"/>
                  </a:lnTo>
                  <a:lnTo>
                    <a:pt x="127" y="152"/>
                  </a:lnTo>
                  <a:lnTo>
                    <a:pt x="121" y="150"/>
                  </a:lnTo>
                  <a:lnTo>
                    <a:pt x="116" y="149"/>
                  </a:lnTo>
                  <a:lnTo>
                    <a:pt x="112" y="147"/>
                  </a:lnTo>
                  <a:lnTo>
                    <a:pt x="107" y="146"/>
                  </a:lnTo>
                  <a:lnTo>
                    <a:pt x="104" y="143"/>
                  </a:lnTo>
                  <a:lnTo>
                    <a:pt x="99" y="141"/>
                  </a:lnTo>
                  <a:lnTo>
                    <a:pt x="94" y="140"/>
                  </a:lnTo>
                  <a:lnTo>
                    <a:pt x="93" y="135"/>
                  </a:lnTo>
                  <a:lnTo>
                    <a:pt x="93" y="131"/>
                  </a:lnTo>
                  <a:lnTo>
                    <a:pt x="94" y="126"/>
                  </a:lnTo>
                  <a:lnTo>
                    <a:pt x="96" y="121"/>
                  </a:lnTo>
                  <a:lnTo>
                    <a:pt x="101" y="119"/>
                  </a:lnTo>
                  <a:lnTo>
                    <a:pt x="107" y="116"/>
                  </a:lnTo>
                  <a:lnTo>
                    <a:pt x="111" y="112"/>
                  </a:lnTo>
                  <a:lnTo>
                    <a:pt x="115" y="108"/>
                  </a:lnTo>
                  <a:lnTo>
                    <a:pt x="115" y="103"/>
                  </a:lnTo>
                  <a:lnTo>
                    <a:pt x="114" y="98"/>
                  </a:lnTo>
                  <a:lnTo>
                    <a:pt x="113" y="94"/>
                  </a:lnTo>
                  <a:lnTo>
                    <a:pt x="114" y="89"/>
                  </a:lnTo>
                  <a:lnTo>
                    <a:pt x="113" y="89"/>
                  </a:lnTo>
                  <a:lnTo>
                    <a:pt x="111" y="88"/>
                  </a:lnTo>
                  <a:lnTo>
                    <a:pt x="109" y="88"/>
                  </a:lnTo>
                  <a:lnTo>
                    <a:pt x="108" y="88"/>
                  </a:lnTo>
                  <a:lnTo>
                    <a:pt x="108" y="87"/>
                  </a:lnTo>
                  <a:lnTo>
                    <a:pt x="108" y="84"/>
                  </a:lnTo>
                  <a:lnTo>
                    <a:pt x="108" y="83"/>
                  </a:lnTo>
                  <a:lnTo>
                    <a:pt x="109" y="82"/>
                  </a:lnTo>
                  <a:lnTo>
                    <a:pt x="106" y="78"/>
                  </a:lnTo>
                  <a:lnTo>
                    <a:pt x="101" y="76"/>
                  </a:lnTo>
                  <a:lnTo>
                    <a:pt x="97" y="75"/>
                  </a:lnTo>
                  <a:lnTo>
                    <a:pt x="92" y="74"/>
                  </a:lnTo>
                  <a:lnTo>
                    <a:pt x="91" y="72"/>
                  </a:lnTo>
                  <a:lnTo>
                    <a:pt x="91" y="71"/>
                  </a:lnTo>
                  <a:lnTo>
                    <a:pt x="90" y="68"/>
                  </a:lnTo>
                  <a:lnTo>
                    <a:pt x="89" y="67"/>
                  </a:lnTo>
                  <a:lnTo>
                    <a:pt x="81" y="65"/>
                  </a:lnTo>
                  <a:lnTo>
                    <a:pt x="76" y="60"/>
                  </a:lnTo>
                  <a:lnTo>
                    <a:pt x="73" y="52"/>
                  </a:lnTo>
                  <a:lnTo>
                    <a:pt x="69" y="46"/>
                  </a:lnTo>
                  <a:lnTo>
                    <a:pt x="66" y="46"/>
                  </a:lnTo>
                  <a:lnTo>
                    <a:pt x="65" y="48"/>
                  </a:lnTo>
                  <a:lnTo>
                    <a:pt x="65" y="50"/>
                  </a:lnTo>
                  <a:lnTo>
                    <a:pt x="65" y="52"/>
                  </a:lnTo>
                  <a:lnTo>
                    <a:pt x="56" y="50"/>
                  </a:lnTo>
                  <a:lnTo>
                    <a:pt x="50" y="48"/>
                  </a:lnTo>
                  <a:lnTo>
                    <a:pt x="43" y="46"/>
                  </a:lnTo>
                  <a:lnTo>
                    <a:pt x="36" y="44"/>
                  </a:lnTo>
                  <a:lnTo>
                    <a:pt x="35" y="45"/>
                  </a:lnTo>
                  <a:lnTo>
                    <a:pt x="35" y="48"/>
                  </a:lnTo>
                  <a:lnTo>
                    <a:pt x="35" y="49"/>
                  </a:lnTo>
                  <a:lnTo>
                    <a:pt x="33" y="50"/>
                  </a:lnTo>
                  <a:lnTo>
                    <a:pt x="24" y="51"/>
                  </a:lnTo>
                  <a:lnTo>
                    <a:pt x="15" y="49"/>
                  </a:lnTo>
                  <a:lnTo>
                    <a:pt x="7" y="44"/>
                  </a:lnTo>
                  <a:lnTo>
                    <a:pt x="0" y="38"/>
                  </a:lnTo>
                  <a:lnTo>
                    <a:pt x="1" y="35"/>
                  </a:lnTo>
                  <a:lnTo>
                    <a:pt x="2" y="31"/>
                  </a:lnTo>
                  <a:lnTo>
                    <a:pt x="2" y="28"/>
                  </a:lnTo>
                  <a:lnTo>
                    <a:pt x="3" y="23"/>
                  </a:lnTo>
                  <a:lnTo>
                    <a:pt x="5" y="25"/>
                  </a:lnTo>
                  <a:lnTo>
                    <a:pt x="7" y="25"/>
                  </a:lnTo>
                  <a:lnTo>
                    <a:pt x="8" y="25"/>
                  </a:lnTo>
                  <a:lnTo>
                    <a:pt x="9" y="26"/>
                  </a:lnTo>
                  <a:lnTo>
                    <a:pt x="16" y="22"/>
                  </a:lnTo>
                  <a:lnTo>
                    <a:pt x="25" y="15"/>
                  </a:lnTo>
                  <a:lnTo>
                    <a:pt x="32" y="10"/>
                  </a:lnTo>
                  <a:lnTo>
                    <a:pt x="3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5" name="Freeform 86"/>
            <p:cNvSpPr>
              <a:spLocks/>
            </p:cNvSpPr>
            <p:nvPr/>
          </p:nvSpPr>
          <p:spPr bwMode="auto">
            <a:xfrm>
              <a:off x="2198" y="2748"/>
              <a:ext cx="16" cy="14"/>
            </a:xfrm>
            <a:custGeom>
              <a:avLst/>
              <a:gdLst>
                <a:gd name="T0" fmla="*/ 6 w 31"/>
                <a:gd name="T1" fmla="*/ 2 h 29"/>
                <a:gd name="T2" fmla="*/ 6 w 31"/>
                <a:gd name="T3" fmla="*/ 2 h 29"/>
                <a:gd name="T4" fmla="*/ 7 w 31"/>
                <a:gd name="T5" fmla="*/ 3 h 29"/>
                <a:gd name="T6" fmla="*/ 8 w 31"/>
                <a:gd name="T7" fmla="*/ 3 h 29"/>
                <a:gd name="T8" fmla="*/ 8 w 31"/>
                <a:gd name="T9" fmla="*/ 3 h 29"/>
                <a:gd name="T10" fmla="*/ 8 w 31"/>
                <a:gd name="T11" fmla="*/ 4 h 29"/>
                <a:gd name="T12" fmla="*/ 8 w 31"/>
                <a:gd name="T13" fmla="*/ 5 h 29"/>
                <a:gd name="T14" fmla="*/ 8 w 31"/>
                <a:gd name="T15" fmla="*/ 5 h 29"/>
                <a:gd name="T16" fmla="*/ 8 w 31"/>
                <a:gd name="T17" fmla="*/ 6 h 29"/>
                <a:gd name="T18" fmla="*/ 7 w 31"/>
                <a:gd name="T19" fmla="*/ 7 h 29"/>
                <a:gd name="T20" fmla="*/ 5 w 31"/>
                <a:gd name="T21" fmla="*/ 7 h 29"/>
                <a:gd name="T22" fmla="*/ 3 w 31"/>
                <a:gd name="T23" fmla="*/ 7 h 29"/>
                <a:gd name="T24" fmla="*/ 2 w 31"/>
                <a:gd name="T25" fmla="*/ 7 h 29"/>
                <a:gd name="T26" fmla="*/ 2 w 31"/>
                <a:gd name="T27" fmla="*/ 6 h 29"/>
                <a:gd name="T28" fmla="*/ 1 w 31"/>
                <a:gd name="T29" fmla="*/ 5 h 29"/>
                <a:gd name="T30" fmla="*/ 1 w 31"/>
                <a:gd name="T31" fmla="*/ 5 h 29"/>
                <a:gd name="T32" fmla="*/ 0 w 31"/>
                <a:gd name="T33" fmla="*/ 4 h 29"/>
                <a:gd name="T34" fmla="*/ 0 w 31"/>
                <a:gd name="T35" fmla="*/ 3 h 29"/>
                <a:gd name="T36" fmla="*/ 1 w 31"/>
                <a:gd name="T37" fmla="*/ 2 h 29"/>
                <a:gd name="T38" fmla="*/ 1 w 31"/>
                <a:gd name="T39" fmla="*/ 1 h 29"/>
                <a:gd name="T40" fmla="*/ 2 w 31"/>
                <a:gd name="T41" fmla="*/ 1 h 29"/>
                <a:gd name="T42" fmla="*/ 3 w 31"/>
                <a:gd name="T43" fmla="*/ 0 h 29"/>
                <a:gd name="T44" fmla="*/ 5 w 31"/>
                <a:gd name="T45" fmla="*/ 0 h 29"/>
                <a:gd name="T46" fmla="*/ 6 w 31"/>
                <a:gd name="T47" fmla="*/ 0 h 29"/>
                <a:gd name="T48" fmla="*/ 6 w 31"/>
                <a:gd name="T49" fmla="*/ 2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29"/>
                <a:gd name="T77" fmla="*/ 31 w 31"/>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29">
                  <a:moveTo>
                    <a:pt x="22" y="8"/>
                  </a:moveTo>
                  <a:lnTo>
                    <a:pt x="24" y="11"/>
                  </a:lnTo>
                  <a:lnTo>
                    <a:pt x="26" y="12"/>
                  </a:lnTo>
                  <a:lnTo>
                    <a:pt x="29" y="14"/>
                  </a:lnTo>
                  <a:lnTo>
                    <a:pt x="31" y="15"/>
                  </a:lnTo>
                  <a:lnTo>
                    <a:pt x="31" y="17"/>
                  </a:lnTo>
                  <a:lnTo>
                    <a:pt x="31" y="20"/>
                  </a:lnTo>
                  <a:lnTo>
                    <a:pt x="31" y="23"/>
                  </a:lnTo>
                  <a:lnTo>
                    <a:pt x="31" y="25"/>
                  </a:lnTo>
                  <a:lnTo>
                    <a:pt x="25" y="29"/>
                  </a:lnTo>
                  <a:lnTo>
                    <a:pt x="19" y="29"/>
                  </a:lnTo>
                  <a:lnTo>
                    <a:pt x="12" y="29"/>
                  </a:lnTo>
                  <a:lnTo>
                    <a:pt x="7" y="29"/>
                  </a:lnTo>
                  <a:lnTo>
                    <a:pt x="6" y="27"/>
                  </a:lnTo>
                  <a:lnTo>
                    <a:pt x="4" y="23"/>
                  </a:lnTo>
                  <a:lnTo>
                    <a:pt x="2" y="21"/>
                  </a:lnTo>
                  <a:lnTo>
                    <a:pt x="0" y="19"/>
                  </a:lnTo>
                  <a:lnTo>
                    <a:pt x="0" y="14"/>
                  </a:lnTo>
                  <a:lnTo>
                    <a:pt x="1" y="9"/>
                  </a:lnTo>
                  <a:lnTo>
                    <a:pt x="3" y="6"/>
                  </a:lnTo>
                  <a:lnTo>
                    <a:pt x="8" y="4"/>
                  </a:lnTo>
                  <a:lnTo>
                    <a:pt x="11" y="0"/>
                  </a:lnTo>
                  <a:lnTo>
                    <a:pt x="17" y="0"/>
                  </a:lnTo>
                  <a:lnTo>
                    <a:pt x="21" y="2"/>
                  </a:lnTo>
                  <a:lnTo>
                    <a:pt x="22" y="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6" name="Freeform 87"/>
            <p:cNvSpPr>
              <a:spLocks/>
            </p:cNvSpPr>
            <p:nvPr/>
          </p:nvSpPr>
          <p:spPr bwMode="auto">
            <a:xfrm>
              <a:off x="2233" y="2735"/>
              <a:ext cx="7" cy="15"/>
            </a:xfrm>
            <a:custGeom>
              <a:avLst/>
              <a:gdLst>
                <a:gd name="T0" fmla="*/ 1 w 15"/>
                <a:gd name="T1" fmla="*/ 1 h 29"/>
                <a:gd name="T2" fmla="*/ 2 w 15"/>
                <a:gd name="T3" fmla="*/ 1 h 29"/>
                <a:gd name="T4" fmla="*/ 2 w 15"/>
                <a:gd name="T5" fmla="*/ 1 h 29"/>
                <a:gd name="T6" fmla="*/ 2 w 15"/>
                <a:gd name="T7" fmla="*/ 1 h 29"/>
                <a:gd name="T8" fmla="*/ 2 w 15"/>
                <a:gd name="T9" fmla="*/ 2 h 29"/>
                <a:gd name="T10" fmla="*/ 2 w 15"/>
                <a:gd name="T11" fmla="*/ 2 h 29"/>
                <a:gd name="T12" fmla="*/ 2 w 15"/>
                <a:gd name="T13" fmla="*/ 2 h 29"/>
                <a:gd name="T14" fmla="*/ 2 w 15"/>
                <a:gd name="T15" fmla="*/ 2 h 29"/>
                <a:gd name="T16" fmla="*/ 2 w 15"/>
                <a:gd name="T17" fmla="*/ 2 h 29"/>
                <a:gd name="T18" fmla="*/ 2 w 15"/>
                <a:gd name="T19" fmla="*/ 3 h 29"/>
                <a:gd name="T20" fmla="*/ 2 w 15"/>
                <a:gd name="T21" fmla="*/ 3 h 29"/>
                <a:gd name="T22" fmla="*/ 3 w 15"/>
                <a:gd name="T23" fmla="*/ 4 h 29"/>
                <a:gd name="T24" fmla="*/ 3 w 15"/>
                <a:gd name="T25" fmla="*/ 4 h 29"/>
                <a:gd name="T26" fmla="*/ 3 w 15"/>
                <a:gd name="T27" fmla="*/ 4 h 29"/>
                <a:gd name="T28" fmla="*/ 3 w 15"/>
                <a:gd name="T29" fmla="*/ 5 h 29"/>
                <a:gd name="T30" fmla="*/ 2 w 15"/>
                <a:gd name="T31" fmla="*/ 5 h 29"/>
                <a:gd name="T32" fmla="*/ 2 w 15"/>
                <a:gd name="T33" fmla="*/ 5 h 29"/>
                <a:gd name="T34" fmla="*/ 2 w 15"/>
                <a:gd name="T35" fmla="*/ 6 h 29"/>
                <a:gd name="T36" fmla="*/ 2 w 15"/>
                <a:gd name="T37" fmla="*/ 6 h 29"/>
                <a:gd name="T38" fmla="*/ 2 w 15"/>
                <a:gd name="T39" fmla="*/ 7 h 29"/>
                <a:gd name="T40" fmla="*/ 1 w 15"/>
                <a:gd name="T41" fmla="*/ 8 h 29"/>
                <a:gd name="T42" fmla="*/ 1 w 15"/>
                <a:gd name="T43" fmla="*/ 8 h 29"/>
                <a:gd name="T44" fmla="*/ 1 w 15"/>
                <a:gd name="T45" fmla="*/ 8 h 29"/>
                <a:gd name="T46" fmla="*/ 0 w 15"/>
                <a:gd name="T47" fmla="*/ 8 h 29"/>
                <a:gd name="T48" fmla="*/ 0 w 15"/>
                <a:gd name="T49" fmla="*/ 8 h 29"/>
                <a:gd name="T50" fmla="*/ 0 w 15"/>
                <a:gd name="T51" fmla="*/ 7 h 29"/>
                <a:gd name="T52" fmla="*/ 0 w 15"/>
                <a:gd name="T53" fmla="*/ 7 h 29"/>
                <a:gd name="T54" fmla="*/ 0 w 15"/>
                <a:gd name="T55" fmla="*/ 7 h 29"/>
                <a:gd name="T56" fmla="*/ 0 w 15"/>
                <a:gd name="T57" fmla="*/ 7 h 29"/>
                <a:gd name="T58" fmla="*/ 0 w 15"/>
                <a:gd name="T59" fmla="*/ 6 h 29"/>
                <a:gd name="T60" fmla="*/ 0 w 15"/>
                <a:gd name="T61" fmla="*/ 6 h 29"/>
                <a:gd name="T62" fmla="*/ 0 w 15"/>
                <a:gd name="T63" fmla="*/ 6 h 29"/>
                <a:gd name="T64" fmla="*/ 0 w 15"/>
                <a:gd name="T65" fmla="*/ 6 h 29"/>
                <a:gd name="T66" fmla="*/ 1 w 15"/>
                <a:gd name="T67" fmla="*/ 5 h 29"/>
                <a:gd name="T68" fmla="*/ 1 w 15"/>
                <a:gd name="T69" fmla="*/ 3 h 29"/>
                <a:gd name="T70" fmla="*/ 0 w 15"/>
                <a:gd name="T71" fmla="*/ 2 h 29"/>
                <a:gd name="T72" fmla="*/ 0 w 15"/>
                <a:gd name="T73" fmla="*/ 0 h 29"/>
                <a:gd name="T74" fmla="*/ 0 w 15"/>
                <a:gd name="T75" fmla="*/ 0 h 29"/>
                <a:gd name="T76" fmla="*/ 1 w 15"/>
                <a:gd name="T77" fmla="*/ 0 h 29"/>
                <a:gd name="T78" fmla="*/ 1 w 15"/>
                <a:gd name="T79" fmla="*/ 1 h 29"/>
                <a:gd name="T80" fmla="*/ 2 w 15"/>
                <a:gd name="T81" fmla="*/ 1 h 29"/>
                <a:gd name="T82" fmla="*/ 2 w 15"/>
                <a:gd name="T83" fmla="*/ 1 h 29"/>
                <a:gd name="T84" fmla="*/ 2 w 15"/>
                <a:gd name="T85" fmla="*/ 1 h 29"/>
                <a:gd name="T86" fmla="*/ 1 w 15"/>
                <a:gd name="T87" fmla="*/ 1 h 29"/>
                <a:gd name="T88" fmla="*/ 1 w 15"/>
                <a:gd name="T89" fmla="*/ 1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
                <a:gd name="T136" fmla="*/ 0 h 29"/>
                <a:gd name="T137" fmla="*/ 15 w 15"/>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 h="29">
                  <a:moveTo>
                    <a:pt x="7" y="1"/>
                  </a:moveTo>
                  <a:lnTo>
                    <a:pt x="8" y="2"/>
                  </a:lnTo>
                  <a:lnTo>
                    <a:pt x="8" y="3"/>
                  </a:lnTo>
                  <a:lnTo>
                    <a:pt x="8" y="4"/>
                  </a:lnTo>
                  <a:lnTo>
                    <a:pt x="8" y="6"/>
                  </a:lnTo>
                  <a:lnTo>
                    <a:pt x="9" y="6"/>
                  </a:lnTo>
                  <a:lnTo>
                    <a:pt x="10" y="7"/>
                  </a:lnTo>
                  <a:lnTo>
                    <a:pt x="10" y="8"/>
                  </a:lnTo>
                  <a:lnTo>
                    <a:pt x="11" y="8"/>
                  </a:lnTo>
                  <a:lnTo>
                    <a:pt x="11" y="10"/>
                  </a:lnTo>
                  <a:lnTo>
                    <a:pt x="11" y="12"/>
                  </a:lnTo>
                  <a:lnTo>
                    <a:pt x="13" y="14"/>
                  </a:lnTo>
                  <a:lnTo>
                    <a:pt x="15" y="15"/>
                  </a:lnTo>
                  <a:lnTo>
                    <a:pt x="14" y="16"/>
                  </a:lnTo>
                  <a:lnTo>
                    <a:pt x="13" y="17"/>
                  </a:lnTo>
                  <a:lnTo>
                    <a:pt x="11" y="18"/>
                  </a:lnTo>
                  <a:lnTo>
                    <a:pt x="10" y="18"/>
                  </a:lnTo>
                  <a:lnTo>
                    <a:pt x="10" y="22"/>
                  </a:lnTo>
                  <a:lnTo>
                    <a:pt x="9" y="24"/>
                  </a:lnTo>
                  <a:lnTo>
                    <a:pt x="8" y="26"/>
                  </a:lnTo>
                  <a:lnTo>
                    <a:pt x="6" y="29"/>
                  </a:lnTo>
                  <a:lnTo>
                    <a:pt x="5" y="29"/>
                  </a:lnTo>
                  <a:lnTo>
                    <a:pt x="3" y="29"/>
                  </a:lnTo>
                  <a:lnTo>
                    <a:pt x="2" y="29"/>
                  </a:lnTo>
                  <a:lnTo>
                    <a:pt x="1" y="27"/>
                  </a:lnTo>
                  <a:lnTo>
                    <a:pt x="1" y="26"/>
                  </a:lnTo>
                  <a:lnTo>
                    <a:pt x="0" y="26"/>
                  </a:lnTo>
                  <a:lnTo>
                    <a:pt x="0" y="25"/>
                  </a:lnTo>
                  <a:lnTo>
                    <a:pt x="0" y="24"/>
                  </a:lnTo>
                  <a:lnTo>
                    <a:pt x="0" y="23"/>
                  </a:lnTo>
                  <a:lnTo>
                    <a:pt x="5" y="19"/>
                  </a:lnTo>
                  <a:lnTo>
                    <a:pt x="5" y="12"/>
                  </a:lnTo>
                  <a:lnTo>
                    <a:pt x="2" y="7"/>
                  </a:lnTo>
                  <a:lnTo>
                    <a:pt x="2" y="0"/>
                  </a:lnTo>
                  <a:lnTo>
                    <a:pt x="3" y="0"/>
                  </a:lnTo>
                  <a:lnTo>
                    <a:pt x="6" y="0"/>
                  </a:lnTo>
                  <a:lnTo>
                    <a:pt x="7" y="1"/>
                  </a:lnTo>
                  <a:lnTo>
                    <a:pt x="8" y="1"/>
                  </a:lnTo>
                  <a:lnTo>
                    <a:pt x="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7" name="Freeform 88"/>
            <p:cNvSpPr>
              <a:spLocks/>
            </p:cNvSpPr>
            <p:nvPr/>
          </p:nvSpPr>
          <p:spPr bwMode="auto">
            <a:xfrm>
              <a:off x="2204" y="2843"/>
              <a:ext cx="80" cy="42"/>
            </a:xfrm>
            <a:custGeom>
              <a:avLst/>
              <a:gdLst>
                <a:gd name="T0" fmla="*/ 7 w 161"/>
                <a:gd name="T1" fmla="*/ 10 h 85"/>
                <a:gd name="T2" fmla="*/ 8 w 161"/>
                <a:gd name="T3" fmla="*/ 10 h 85"/>
                <a:gd name="T4" fmla="*/ 10 w 161"/>
                <a:gd name="T5" fmla="*/ 10 h 85"/>
                <a:gd name="T6" fmla="*/ 14 w 161"/>
                <a:gd name="T7" fmla="*/ 10 h 85"/>
                <a:gd name="T8" fmla="*/ 14 w 161"/>
                <a:gd name="T9" fmla="*/ 9 h 85"/>
                <a:gd name="T10" fmla="*/ 14 w 161"/>
                <a:gd name="T11" fmla="*/ 7 h 85"/>
                <a:gd name="T12" fmla="*/ 14 w 161"/>
                <a:gd name="T13" fmla="*/ 5 h 85"/>
                <a:gd name="T14" fmla="*/ 13 w 161"/>
                <a:gd name="T15" fmla="*/ 3 h 85"/>
                <a:gd name="T16" fmla="*/ 12 w 161"/>
                <a:gd name="T17" fmla="*/ 1 h 85"/>
                <a:gd name="T18" fmla="*/ 16 w 161"/>
                <a:gd name="T19" fmla="*/ 1 h 85"/>
                <a:gd name="T20" fmla="*/ 18 w 161"/>
                <a:gd name="T21" fmla="*/ 0 h 85"/>
                <a:gd name="T22" fmla="*/ 21 w 161"/>
                <a:gd name="T23" fmla="*/ 1 h 85"/>
                <a:gd name="T24" fmla="*/ 23 w 161"/>
                <a:gd name="T25" fmla="*/ 1 h 85"/>
                <a:gd name="T26" fmla="*/ 23 w 161"/>
                <a:gd name="T27" fmla="*/ 1 h 85"/>
                <a:gd name="T28" fmla="*/ 24 w 161"/>
                <a:gd name="T29" fmla="*/ 1 h 85"/>
                <a:gd name="T30" fmla="*/ 26 w 161"/>
                <a:gd name="T31" fmla="*/ 2 h 85"/>
                <a:gd name="T32" fmla="*/ 28 w 161"/>
                <a:gd name="T33" fmla="*/ 4 h 85"/>
                <a:gd name="T34" fmla="*/ 32 w 161"/>
                <a:gd name="T35" fmla="*/ 7 h 85"/>
                <a:gd name="T36" fmla="*/ 34 w 161"/>
                <a:gd name="T37" fmla="*/ 8 h 85"/>
                <a:gd name="T38" fmla="*/ 34 w 161"/>
                <a:gd name="T39" fmla="*/ 9 h 85"/>
                <a:gd name="T40" fmla="*/ 35 w 161"/>
                <a:gd name="T41" fmla="*/ 10 h 85"/>
                <a:gd name="T42" fmla="*/ 37 w 161"/>
                <a:gd name="T43" fmla="*/ 12 h 85"/>
                <a:gd name="T44" fmla="*/ 39 w 161"/>
                <a:gd name="T45" fmla="*/ 13 h 85"/>
                <a:gd name="T46" fmla="*/ 40 w 161"/>
                <a:gd name="T47" fmla="*/ 15 h 85"/>
                <a:gd name="T48" fmla="*/ 38 w 161"/>
                <a:gd name="T49" fmla="*/ 16 h 85"/>
                <a:gd name="T50" fmla="*/ 37 w 161"/>
                <a:gd name="T51" fmla="*/ 18 h 85"/>
                <a:gd name="T52" fmla="*/ 36 w 161"/>
                <a:gd name="T53" fmla="*/ 20 h 85"/>
                <a:gd name="T54" fmla="*/ 35 w 161"/>
                <a:gd name="T55" fmla="*/ 21 h 85"/>
                <a:gd name="T56" fmla="*/ 33 w 161"/>
                <a:gd name="T57" fmla="*/ 21 h 85"/>
                <a:gd name="T58" fmla="*/ 29 w 161"/>
                <a:gd name="T59" fmla="*/ 20 h 85"/>
                <a:gd name="T60" fmla="*/ 26 w 161"/>
                <a:gd name="T61" fmla="*/ 20 h 85"/>
                <a:gd name="T62" fmla="*/ 23 w 161"/>
                <a:gd name="T63" fmla="*/ 20 h 85"/>
                <a:gd name="T64" fmla="*/ 21 w 161"/>
                <a:gd name="T65" fmla="*/ 20 h 85"/>
                <a:gd name="T66" fmla="*/ 20 w 161"/>
                <a:gd name="T67" fmla="*/ 20 h 85"/>
                <a:gd name="T68" fmla="*/ 20 w 161"/>
                <a:gd name="T69" fmla="*/ 21 h 85"/>
                <a:gd name="T70" fmla="*/ 19 w 161"/>
                <a:gd name="T71" fmla="*/ 20 h 85"/>
                <a:gd name="T72" fmla="*/ 18 w 161"/>
                <a:gd name="T73" fmla="*/ 20 h 85"/>
                <a:gd name="T74" fmla="*/ 16 w 161"/>
                <a:gd name="T75" fmla="*/ 18 h 85"/>
                <a:gd name="T76" fmla="*/ 15 w 161"/>
                <a:gd name="T77" fmla="*/ 18 h 85"/>
                <a:gd name="T78" fmla="*/ 14 w 161"/>
                <a:gd name="T79" fmla="*/ 18 h 85"/>
                <a:gd name="T80" fmla="*/ 13 w 161"/>
                <a:gd name="T81" fmla="*/ 17 h 85"/>
                <a:gd name="T82" fmla="*/ 12 w 161"/>
                <a:gd name="T83" fmla="*/ 16 h 85"/>
                <a:gd name="T84" fmla="*/ 11 w 161"/>
                <a:gd name="T85" fmla="*/ 15 h 85"/>
                <a:gd name="T86" fmla="*/ 8 w 161"/>
                <a:gd name="T87" fmla="*/ 15 h 85"/>
                <a:gd name="T88" fmla="*/ 6 w 161"/>
                <a:gd name="T89" fmla="*/ 15 h 85"/>
                <a:gd name="T90" fmla="*/ 4 w 161"/>
                <a:gd name="T91" fmla="*/ 15 h 85"/>
                <a:gd name="T92" fmla="*/ 3 w 161"/>
                <a:gd name="T93" fmla="*/ 13 h 85"/>
                <a:gd name="T94" fmla="*/ 1 w 161"/>
                <a:gd name="T95" fmla="*/ 13 h 85"/>
                <a:gd name="T96" fmla="*/ 0 w 161"/>
                <a:gd name="T97" fmla="*/ 11 h 85"/>
                <a:gd name="T98" fmla="*/ 0 w 161"/>
                <a:gd name="T99" fmla="*/ 8 h 85"/>
                <a:gd name="T100" fmla="*/ 1 w 161"/>
                <a:gd name="T101" fmla="*/ 7 h 85"/>
                <a:gd name="T102" fmla="*/ 3 w 161"/>
                <a:gd name="T103" fmla="*/ 7 h 85"/>
                <a:gd name="T104" fmla="*/ 5 w 161"/>
                <a:gd name="T105" fmla="*/ 9 h 85"/>
                <a:gd name="T106" fmla="*/ 6 w 161"/>
                <a:gd name="T107" fmla="*/ 10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1"/>
                <a:gd name="T163" fmla="*/ 0 h 85"/>
                <a:gd name="T164" fmla="*/ 161 w 161"/>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1" h="85">
                  <a:moveTo>
                    <a:pt x="27" y="42"/>
                  </a:moveTo>
                  <a:lnTo>
                    <a:pt x="29" y="40"/>
                  </a:lnTo>
                  <a:lnTo>
                    <a:pt x="33" y="42"/>
                  </a:lnTo>
                  <a:lnTo>
                    <a:pt x="35" y="42"/>
                  </a:lnTo>
                  <a:lnTo>
                    <a:pt x="37" y="39"/>
                  </a:lnTo>
                  <a:lnTo>
                    <a:pt x="43" y="40"/>
                  </a:lnTo>
                  <a:lnTo>
                    <a:pt x="50" y="42"/>
                  </a:lnTo>
                  <a:lnTo>
                    <a:pt x="56" y="43"/>
                  </a:lnTo>
                  <a:lnTo>
                    <a:pt x="61" y="40"/>
                  </a:lnTo>
                  <a:lnTo>
                    <a:pt x="59" y="38"/>
                  </a:lnTo>
                  <a:lnTo>
                    <a:pt x="57" y="33"/>
                  </a:lnTo>
                  <a:lnTo>
                    <a:pt x="56" y="28"/>
                  </a:lnTo>
                  <a:lnTo>
                    <a:pt x="58" y="24"/>
                  </a:lnTo>
                  <a:lnTo>
                    <a:pt x="58" y="21"/>
                  </a:lnTo>
                  <a:lnTo>
                    <a:pt x="56" y="16"/>
                  </a:lnTo>
                  <a:lnTo>
                    <a:pt x="53" y="12"/>
                  </a:lnTo>
                  <a:lnTo>
                    <a:pt x="49" y="7"/>
                  </a:lnTo>
                  <a:lnTo>
                    <a:pt x="50" y="6"/>
                  </a:lnTo>
                  <a:lnTo>
                    <a:pt x="57" y="5"/>
                  </a:lnTo>
                  <a:lnTo>
                    <a:pt x="64" y="4"/>
                  </a:lnTo>
                  <a:lnTo>
                    <a:pt x="67" y="0"/>
                  </a:lnTo>
                  <a:lnTo>
                    <a:pt x="73" y="1"/>
                  </a:lnTo>
                  <a:lnTo>
                    <a:pt x="80" y="2"/>
                  </a:lnTo>
                  <a:lnTo>
                    <a:pt x="87" y="4"/>
                  </a:lnTo>
                  <a:lnTo>
                    <a:pt x="93" y="2"/>
                  </a:lnTo>
                  <a:lnTo>
                    <a:pt x="94" y="4"/>
                  </a:lnTo>
                  <a:lnTo>
                    <a:pt x="95" y="5"/>
                  </a:lnTo>
                  <a:lnTo>
                    <a:pt x="95" y="6"/>
                  </a:lnTo>
                  <a:lnTo>
                    <a:pt x="96" y="7"/>
                  </a:lnTo>
                  <a:lnTo>
                    <a:pt x="99" y="7"/>
                  </a:lnTo>
                  <a:lnTo>
                    <a:pt x="102" y="8"/>
                  </a:lnTo>
                  <a:lnTo>
                    <a:pt x="105" y="9"/>
                  </a:lnTo>
                  <a:lnTo>
                    <a:pt x="108" y="10"/>
                  </a:lnTo>
                  <a:lnTo>
                    <a:pt x="113" y="17"/>
                  </a:lnTo>
                  <a:lnTo>
                    <a:pt x="120" y="23"/>
                  </a:lnTo>
                  <a:lnTo>
                    <a:pt x="128" y="28"/>
                  </a:lnTo>
                  <a:lnTo>
                    <a:pt x="137" y="31"/>
                  </a:lnTo>
                  <a:lnTo>
                    <a:pt x="137" y="33"/>
                  </a:lnTo>
                  <a:lnTo>
                    <a:pt x="137" y="36"/>
                  </a:lnTo>
                  <a:lnTo>
                    <a:pt x="137" y="38"/>
                  </a:lnTo>
                  <a:lnTo>
                    <a:pt x="137" y="40"/>
                  </a:lnTo>
                  <a:lnTo>
                    <a:pt x="143" y="40"/>
                  </a:lnTo>
                  <a:lnTo>
                    <a:pt x="147" y="44"/>
                  </a:lnTo>
                  <a:lnTo>
                    <a:pt x="149" y="48"/>
                  </a:lnTo>
                  <a:lnTo>
                    <a:pt x="152" y="53"/>
                  </a:lnTo>
                  <a:lnTo>
                    <a:pt x="156" y="54"/>
                  </a:lnTo>
                  <a:lnTo>
                    <a:pt x="159" y="58"/>
                  </a:lnTo>
                  <a:lnTo>
                    <a:pt x="161" y="62"/>
                  </a:lnTo>
                  <a:lnTo>
                    <a:pt x="159" y="63"/>
                  </a:lnTo>
                  <a:lnTo>
                    <a:pt x="154" y="65"/>
                  </a:lnTo>
                  <a:lnTo>
                    <a:pt x="150" y="69"/>
                  </a:lnTo>
                  <a:lnTo>
                    <a:pt x="149" y="74"/>
                  </a:lnTo>
                  <a:lnTo>
                    <a:pt x="148" y="80"/>
                  </a:lnTo>
                  <a:lnTo>
                    <a:pt x="144" y="81"/>
                  </a:lnTo>
                  <a:lnTo>
                    <a:pt x="142" y="82"/>
                  </a:lnTo>
                  <a:lnTo>
                    <a:pt x="140" y="84"/>
                  </a:lnTo>
                  <a:lnTo>
                    <a:pt x="140" y="85"/>
                  </a:lnTo>
                  <a:lnTo>
                    <a:pt x="133" y="85"/>
                  </a:lnTo>
                  <a:lnTo>
                    <a:pt x="126" y="84"/>
                  </a:lnTo>
                  <a:lnTo>
                    <a:pt x="119" y="82"/>
                  </a:lnTo>
                  <a:lnTo>
                    <a:pt x="112" y="81"/>
                  </a:lnTo>
                  <a:lnTo>
                    <a:pt x="106" y="83"/>
                  </a:lnTo>
                  <a:lnTo>
                    <a:pt x="101" y="83"/>
                  </a:lnTo>
                  <a:lnTo>
                    <a:pt x="94" y="82"/>
                  </a:lnTo>
                  <a:lnTo>
                    <a:pt x="88" y="82"/>
                  </a:lnTo>
                  <a:lnTo>
                    <a:pt x="86" y="83"/>
                  </a:lnTo>
                  <a:lnTo>
                    <a:pt x="84" y="83"/>
                  </a:lnTo>
                  <a:lnTo>
                    <a:pt x="82" y="83"/>
                  </a:lnTo>
                  <a:lnTo>
                    <a:pt x="81" y="84"/>
                  </a:lnTo>
                  <a:lnTo>
                    <a:pt x="80" y="84"/>
                  </a:lnTo>
                  <a:lnTo>
                    <a:pt x="78" y="83"/>
                  </a:lnTo>
                  <a:lnTo>
                    <a:pt x="76" y="83"/>
                  </a:lnTo>
                  <a:lnTo>
                    <a:pt x="75" y="83"/>
                  </a:lnTo>
                  <a:lnTo>
                    <a:pt x="73" y="80"/>
                  </a:lnTo>
                  <a:lnTo>
                    <a:pt x="69" y="77"/>
                  </a:lnTo>
                  <a:lnTo>
                    <a:pt x="67" y="75"/>
                  </a:lnTo>
                  <a:lnTo>
                    <a:pt x="65" y="72"/>
                  </a:lnTo>
                  <a:lnTo>
                    <a:pt x="63" y="73"/>
                  </a:lnTo>
                  <a:lnTo>
                    <a:pt x="60" y="73"/>
                  </a:lnTo>
                  <a:lnTo>
                    <a:pt x="58" y="73"/>
                  </a:lnTo>
                  <a:lnTo>
                    <a:pt x="56" y="73"/>
                  </a:lnTo>
                  <a:lnTo>
                    <a:pt x="53" y="70"/>
                  </a:lnTo>
                  <a:lnTo>
                    <a:pt x="51" y="68"/>
                  </a:lnTo>
                  <a:lnTo>
                    <a:pt x="50" y="66"/>
                  </a:lnTo>
                  <a:lnTo>
                    <a:pt x="49" y="63"/>
                  </a:lnTo>
                  <a:lnTo>
                    <a:pt x="44" y="63"/>
                  </a:lnTo>
                  <a:lnTo>
                    <a:pt x="38" y="63"/>
                  </a:lnTo>
                  <a:lnTo>
                    <a:pt x="34" y="63"/>
                  </a:lnTo>
                  <a:lnTo>
                    <a:pt x="28" y="63"/>
                  </a:lnTo>
                  <a:lnTo>
                    <a:pt x="25" y="61"/>
                  </a:lnTo>
                  <a:lnTo>
                    <a:pt x="21" y="60"/>
                  </a:lnTo>
                  <a:lnTo>
                    <a:pt x="18" y="60"/>
                  </a:lnTo>
                  <a:lnTo>
                    <a:pt x="14" y="58"/>
                  </a:lnTo>
                  <a:lnTo>
                    <a:pt x="12" y="55"/>
                  </a:lnTo>
                  <a:lnTo>
                    <a:pt x="10" y="54"/>
                  </a:lnTo>
                  <a:lnTo>
                    <a:pt x="7" y="52"/>
                  </a:lnTo>
                  <a:lnTo>
                    <a:pt x="5" y="51"/>
                  </a:lnTo>
                  <a:lnTo>
                    <a:pt x="3" y="45"/>
                  </a:lnTo>
                  <a:lnTo>
                    <a:pt x="1" y="40"/>
                  </a:lnTo>
                  <a:lnTo>
                    <a:pt x="0" y="35"/>
                  </a:lnTo>
                  <a:lnTo>
                    <a:pt x="1" y="30"/>
                  </a:lnTo>
                  <a:lnTo>
                    <a:pt x="6" y="28"/>
                  </a:lnTo>
                  <a:lnTo>
                    <a:pt x="11" y="28"/>
                  </a:lnTo>
                  <a:lnTo>
                    <a:pt x="15" y="30"/>
                  </a:lnTo>
                  <a:lnTo>
                    <a:pt x="20" y="32"/>
                  </a:lnTo>
                  <a:lnTo>
                    <a:pt x="21" y="36"/>
                  </a:lnTo>
                  <a:lnTo>
                    <a:pt x="23" y="39"/>
                  </a:lnTo>
                  <a:lnTo>
                    <a:pt x="26" y="40"/>
                  </a:lnTo>
                  <a:lnTo>
                    <a:pt x="27" y="4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8" name="Freeform 89"/>
            <p:cNvSpPr>
              <a:spLocks/>
            </p:cNvSpPr>
            <p:nvPr/>
          </p:nvSpPr>
          <p:spPr bwMode="auto">
            <a:xfrm>
              <a:off x="2286" y="2884"/>
              <a:ext cx="24" cy="14"/>
            </a:xfrm>
            <a:custGeom>
              <a:avLst/>
              <a:gdLst>
                <a:gd name="T0" fmla="*/ 7 w 47"/>
                <a:gd name="T1" fmla="*/ 6 h 29"/>
                <a:gd name="T2" fmla="*/ 8 w 47"/>
                <a:gd name="T3" fmla="*/ 7 h 29"/>
                <a:gd name="T4" fmla="*/ 9 w 47"/>
                <a:gd name="T5" fmla="*/ 7 h 29"/>
                <a:gd name="T6" fmla="*/ 10 w 47"/>
                <a:gd name="T7" fmla="*/ 7 h 29"/>
                <a:gd name="T8" fmla="*/ 11 w 47"/>
                <a:gd name="T9" fmla="*/ 7 h 29"/>
                <a:gd name="T10" fmla="*/ 12 w 47"/>
                <a:gd name="T11" fmla="*/ 5 h 29"/>
                <a:gd name="T12" fmla="*/ 12 w 47"/>
                <a:gd name="T13" fmla="*/ 4 h 29"/>
                <a:gd name="T14" fmla="*/ 12 w 47"/>
                <a:gd name="T15" fmla="*/ 3 h 29"/>
                <a:gd name="T16" fmla="*/ 12 w 47"/>
                <a:gd name="T17" fmla="*/ 1 h 29"/>
                <a:gd name="T18" fmla="*/ 12 w 47"/>
                <a:gd name="T19" fmla="*/ 1 h 29"/>
                <a:gd name="T20" fmla="*/ 12 w 47"/>
                <a:gd name="T21" fmla="*/ 1 h 29"/>
                <a:gd name="T22" fmla="*/ 11 w 47"/>
                <a:gd name="T23" fmla="*/ 1 h 29"/>
                <a:gd name="T24" fmla="*/ 11 w 47"/>
                <a:gd name="T25" fmla="*/ 1 h 29"/>
                <a:gd name="T26" fmla="*/ 10 w 47"/>
                <a:gd name="T27" fmla="*/ 0 h 29"/>
                <a:gd name="T28" fmla="*/ 9 w 47"/>
                <a:gd name="T29" fmla="*/ 0 h 29"/>
                <a:gd name="T30" fmla="*/ 8 w 47"/>
                <a:gd name="T31" fmla="*/ 0 h 29"/>
                <a:gd name="T32" fmla="*/ 7 w 47"/>
                <a:gd name="T33" fmla="*/ 0 h 29"/>
                <a:gd name="T34" fmla="*/ 6 w 47"/>
                <a:gd name="T35" fmla="*/ 0 h 29"/>
                <a:gd name="T36" fmla="*/ 4 w 47"/>
                <a:gd name="T37" fmla="*/ 0 h 29"/>
                <a:gd name="T38" fmla="*/ 2 w 47"/>
                <a:gd name="T39" fmla="*/ 0 h 29"/>
                <a:gd name="T40" fmla="*/ 1 w 47"/>
                <a:gd name="T41" fmla="*/ 0 h 29"/>
                <a:gd name="T42" fmla="*/ 0 w 47"/>
                <a:gd name="T43" fmla="*/ 1 h 29"/>
                <a:gd name="T44" fmla="*/ 0 w 47"/>
                <a:gd name="T45" fmla="*/ 2 h 29"/>
                <a:gd name="T46" fmla="*/ 1 w 47"/>
                <a:gd name="T47" fmla="*/ 3 h 29"/>
                <a:gd name="T48" fmla="*/ 2 w 47"/>
                <a:gd name="T49" fmla="*/ 4 h 29"/>
                <a:gd name="T50" fmla="*/ 4 w 47"/>
                <a:gd name="T51" fmla="*/ 4 h 29"/>
                <a:gd name="T52" fmla="*/ 5 w 47"/>
                <a:gd name="T53" fmla="*/ 4 h 29"/>
                <a:gd name="T54" fmla="*/ 5 w 47"/>
                <a:gd name="T55" fmla="*/ 4 h 29"/>
                <a:gd name="T56" fmla="*/ 6 w 47"/>
                <a:gd name="T57" fmla="*/ 5 h 29"/>
                <a:gd name="T58" fmla="*/ 6 w 47"/>
                <a:gd name="T59" fmla="*/ 5 h 29"/>
                <a:gd name="T60" fmla="*/ 6 w 47"/>
                <a:gd name="T61" fmla="*/ 6 h 29"/>
                <a:gd name="T62" fmla="*/ 6 w 47"/>
                <a:gd name="T63" fmla="*/ 7 h 29"/>
                <a:gd name="T64" fmla="*/ 7 w 47"/>
                <a:gd name="T65" fmla="*/ 6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28" y="27"/>
                  </a:moveTo>
                  <a:lnTo>
                    <a:pt x="31" y="28"/>
                  </a:lnTo>
                  <a:lnTo>
                    <a:pt x="36" y="28"/>
                  </a:lnTo>
                  <a:lnTo>
                    <a:pt x="39" y="29"/>
                  </a:lnTo>
                  <a:lnTo>
                    <a:pt x="43" y="29"/>
                  </a:lnTo>
                  <a:lnTo>
                    <a:pt x="45" y="23"/>
                  </a:lnTo>
                  <a:lnTo>
                    <a:pt x="47" y="18"/>
                  </a:lnTo>
                  <a:lnTo>
                    <a:pt x="47" y="13"/>
                  </a:lnTo>
                  <a:lnTo>
                    <a:pt x="47" y="7"/>
                  </a:lnTo>
                  <a:lnTo>
                    <a:pt x="46" y="7"/>
                  </a:lnTo>
                  <a:lnTo>
                    <a:pt x="45" y="7"/>
                  </a:lnTo>
                  <a:lnTo>
                    <a:pt x="44" y="7"/>
                  </a:lnTo>
                  <a:lnTo>
                    <a:pt x="43" y="7"/>
                  </a:lnTo>
                  <a:lnTo>
                    <a:pt x="39" y="3"/>
                  </a:lnTo>
                  <a:lnTo>
                    <a:pt x="35" y="1"/>
                  </a:lnTo>
                  <a:lnTo>
                    <a:pt x="30" y="1"/>
                  </a:lnTo>
                  <a:lnTo>
                    <a:pt x="25" y="2"/>
                  </a:lnTo>
                  <a:lnTo>
                    <a:pt x="21" y="0"/>
                  </a:lnTo>
                  <a:lnTo>
                    <a:pt x="15" y="0"/>
                  </a:lnTo>
                  <a:lnTo>
                    <a:pt x="8" y="1"/>
                  </a:lnTo>
                  <a:lnTo>
                    <a:pt x="2" y="2"/>
                  </a:lnTo>
                  <a:lnTo>
                    <a:pt x="0" y="6"/>
                  </a:lnTo>
                  <a:lnTo>
                    <a:pt x="0" y="10"/>
                  </a:lnTo>
                  <a:lnTo>
                    <a:pt x="1" y="14"/>
                  </a:lnTo>
                  <a:lnTo>
                    <a:pt x="7" y="16"/>
                  </a:lnTo>
                  <a:lnTo>
                    <a:pt x="13" y="16"/>
                  </a:lnTo>
                  <a:lnTo>
                    <a:pt x="17" y="16"/>
                  </a:lnTo>
                  <a:lnTo>
                    <a:pt x="20" y="17"/>
                  </a:lnTo>
                  <a:lnTo>
                    <a:pt x="21" y="20"/>
                  </a:lnTo>
                  <a:lnTo>
                    <a:pt x="21" y="23"/>
                  </a:lnTo>
                  <a:lnTo>
                    <a:pt x="21" y="27"/>
                  </a:lnTo>
                  <a:lnTo>
                    <a:pt x="23" y="28"/>
                  </a:lnTo>
                  <a:lnTo>
                    <a:pt x="28"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9" name="Freeform 90"/>
            <p:cNvSpPr>
              <a:spLocks/>
            </p:cNvSpPr>
            <p:nvPr/>
          </p:nvSpPr>
          <p:spPr bwMode="auto">
            <a:xfrm>
              <a:off x="2162" y="2840"/>
              <a:ext cx="29" cy="16"/>
            </a:xfrm>
            <a:custGeom>
              <a:avLst/>
              <a:gdLst>
                <a:gd name="T0" fmla="*/ 11 w 59"/>
                <a:gd name="T1" fmla="*/ 1 h 34"/>
                <a:gd name="T2" fmla="*/ 12 w 59"/>
                <a:gd name="T3" fmla="*/ 3 h 34"/>
                <a:gd name="T4" fmla="*/ 12 w 59"/>
                <a:gd name="T5" fmla="*/ 4 h 34"/>
                <a:gd name="T6" fmla="*/ 13 w 59"/>
                <a:gd name="T7" fmla="*/ 5 h 34"/>
                <a:gd name="T8" fmla="*/ 14 w 59"/>
                <a:gd name="T9" fmla="*/ 6 h 34"/>
                <a:gd name="T10" fmla="*/ 14 w 59"/>
                <a:gd name="T11" fmla="*/ 6 h 34"/>
                <a:gd name="T12" fmla="*/ 14 w 59"/>
                <a:gd name="T13" fmla="*/ 7 h 34"/>
                <a:gd name="T14" fmla="*/ 14 w 59"/>
                <a:gd name="T15" fmla="*/ 7 h 34"/>
                <a:gd name="T16" fmla="*/ 14 w 59"/>
                <a:gd name="T17" fmla="*/ 8 h 34"/>
                <a:gd name="T18" fmla="*/ 13 w 59"/>
                <a:gd name="T19" fmla="*/ 8 h 34"/>
                <a:gd name="T20" fmla="*/ 13 w 59"/>
                <a:gd name="T21" fmla="*/ 8 h 34"/>
                <a:gd name="T22" fmla="*/ 12 w 59"/>
                <a:gd name="T23" fmla="*/ 8 h 34"/>
                <a:gd name="T24" fmla="*/ 11 w 59"/>
                <a:gd name="T25" fmla="*/ 8 h 34"/>
                <a:gd name="T26" fmla="*/ 10 w 59"/>
                <a:gd name="T27" fmla="*/ 7 h 34"/>
                <a:gd name="T28" fmla="*/ 9 w 59"/>
                <a:gd name="T29" fmla="*/ 7 h 34"/>
                <a:gd name="T30" fmla="*/ 8 w 59"/>
                <a:gd name="T31" fmla="*/ 6 h 34"/>
                <a:gd name="T32" fmla="*/ 7 w 59"/>
                <a:gd name="T33" fmla="*/ 6 h 34"/>
                <a:gd name="T34" fmla="*/ 6 w 59"/>
                <a:gd name="T35" fmla="*/ 6 h 34"/>
                <a:gd name="T36" fmla="*/ 6 w 59"/>
                <a:gd name="T37" fmla="*/ 6 h 34"/>
                <a:gd name="T38" fmla="*/ 5 w 59"/>
                <a:gd name="T39" fmla="*/ 6 h 34"/>
                <a:gd name="T40" fmla="*/ 5 w 59"/>
                <a:gd name="T41" fmla="*/ 6 h 34"/>
                <a:gd name="T42" fmla="*/ 4 w 59"/>
                <a:gd name="T43" fmla="*/ 5 h 34"/>
                <a:gd name="T44" fmla="*/ 3 w 59"/>
                <a:gd name="T45" fmla="*/ 5 h 34"/>
                <a:gd name="T46" fmla="*/ 2 w 59"/>
                <a:gd name="T47" fmla="*/ 5 h 34"/>
                <a:gd name="T48" fmla="*/ 1 w 59"/>
                <a:gd name="T49" fmla="*/ 5 h 34"/>
                <a:gd name="T50" fmla="*/ 1 w 59"/>
                <a:gd name="T51" fmla="*/ 4 h 34"/>
                <a:gd name="T52" fmla="*/ 0 w 59"/>
                <a:gd name="T53" fmla="*/ 3 h 34"/>
                <a:gd name="T54" fmla="*/ 0 w 59"/>
                <a:gd name="T55" fmla="*/ 2 h 34"/>
                <a:gd name="T56" fmla="*/ 0 w 59"/>
                <a:gd name="T57" fmla="*/ 1 h 34"/>
                <a:gd name="T58" fmla="*/ 1 w 59"/>
                <a:gd name="T59" fmla="*/ 1 h 34"/>
                <a:gd name="T60" fmla="*/ 2 w 59"/>
                <a:gd name="T61" fmla="*/ 0 h 34"/>
                <a:gd name="T62" fmla="*/ 4 w 59"/>
                <a:gd name="T63" fmla="*/ 0 h 34"/>
                <a:gd name="T64" fmla="*/ 7 w 59"/>
                <a:gd name="T65" fmla="*/ 0 h 34"/>
                <a:gd name="T66" fmla="*/ 9 w 59"/>
                <a:gd name="T67" fmla="*/ 0 h 34"/>
                <a:gd name="T68" fmla="*/ 10 w 59"/>
                <a:gd name="T69" fmla="*/ 0 h 34"/>
                <a:gd name="T70" fmla="*/ 11 w 59"/>
                <a:gd name="T71" fmla="*/ 1 h 34"/>
                <a:gd name="T72" fmla="*/ 11 w 59"/>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
                <a:gd name="T112" fmla="*/ 0 h 34"/>
                <a:gd name="T113" fmla="*/ 59 w 59"/>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 h="34">
                  <a:moveTo>
                    <a:pt x="46" y="7"/>
                  </a:moveTo>
                  <a:lnTo>
                    <a:pt x="48" y="13"/>
                  </a:lnTo>
                  <a:lnTo>
                    <a:pt x="51" y="18"/>
                  </a:lnTo>
                  <a:lnTo>
                    <a:pt x="55" y="22"/>
                  </a:lnTo>
                  <a:lnTo>
                    <a:pt x="59" y="27"/>
                  </a:lnTo>
                  <a:lnTo>
                    <a:pt x="58" y="28"/>
                  </a:lnTo>
                  <a:lnTo>
                    <a:pt x="58" y="30"/>
                  </a:lnTo>
                  <a:lnTo>
                    <a:pt x="58" y="31"/>
                  </a:lnTo>
                  <a:lnTo>
                    <a:pt x="57" y="34"/>
                  </a:lnTo>
                  <a:lnTo>
                    <a:pt x="54" y="34"/>
                  </a:lnTo>
                  <a:lnTo>
                    <a:pt x="52" y="34"/>
                  </a:lnTo>
                  <a:lnTo>
                    <a:pt x="48" y="34"/>
                  </a:lnTo>
                  <a:lnTo>
                    <a:pt x="46" y="34"/>
                  </a:lnTo>
                  <a:lnTo>
                    <a:pt x="42" y="30"/>
                  </a:lnTo>
                  <a:lnTo>
                    <a:pt x="37" y="29"/>
                  </a:lnTo>
                  <a:lnTo>
                    <a:pt x="32" y="28"/>
                  </a:lnTo>
                  <a:lnTo>
                    <a:pt x="28" y="26"/>
                  </a:lnTo>
                  <a:lnTo>
                    <a:pt x="25" y="27"/>
                  </a:lnTo>
                  <a:lnTo>
                    <a:pt x="24" y="27"/>
                  </a:lnTo>
                  <a:lnTo>
                    <a:pt x="22" y="26"/>
                  </a:lnTo>
                  <a:lnTo>
                    <a:pt x="20" y="26"/>
                  </a:lnTo>
                  <a:lnTo>
                    <a:pt x="16" y="23"/>
                  </a:lnTo>
                  <a:lnTo>
                    <a:pt x="13" y="22"/>
                  </a:lnTo>
                  <a:lnTo>
                    <a:pt x="9" y="22"/>
                  </a:lnTo>
                  <a:lnTo>
                    <a:pt x="6" y="21"/>
                  </a:lnTo>
                  <a:lnTo>
                    <a:pt x="4" y="18"/>
                  </a:lnTo>
                  <a:lnTo>
                    <a:pt x="2" y="14"/>
                  </a:lnTo>
                  <a:lnTo>
                    <a:pt x="1" y="11"/>
                  </a:lnTo>
                  <a:lnTo>
                    <a:pt x="0" y="6"/>
                  </a:lnTo>
                  <a:lnTo>
                    <a:pt x="5" y="4"/>
                  </a:lnTo>
                  <a:lnTo>
                    <a:pt x="10" y="1"/>
                  </a:lnTo>
                  <a:lnTo>
                    <a:pt x="19" y="1"/>
                  </a:lnTo>
                  <a:lnTo>
                    <a:pt x="28" y="0"/>
                  </a:lnTo>
                  <a:lnTo>
                    <a:pt x="36" y="1"/>
                  </a:lnTo>
                  <a:lnTo>
                    <a:pt x="42" y="3"/>
                  </a:lnTo>
                  <a:lnTo>
                    <a:pt x="46" y="4"/>
                  </a:lnTo>
                  <a:lnTo>
                    <a:pt x="4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0" name="Freeform 91"/>
            <p:cNvSpPr>
              <a:spLocks/>
            </p:cNvSpPr>
            <p:nvPr/>
          </p:nvSpPr>
          <p:spPr bwMode="auto">
            <a:xfrm>
              <a:off x="2942" y="3004"/>
              <a:ext cx="10" cy="8"/>
            </a:xfrm>
            <a:custGeom>
              <a:avLst/>
              <a:gdLst>
                <a:gd name="T0" fmla="*/ 1 w 20"/>
                <a:gd name="T1" fmla="*/ 1 h 16"/>
                <a:gd name="T2" fmla="*/ 1 w 20"/>
                <a:gd name="T3" fmla="*/ 1 h 16"/>
                <a:gd name="T4" fmla="*/ 1 w 20"/>
                <a:gd name="T5" fmla="*/ 1 h 16"/>
                <a:gd name="T6" fmla="*/ 1 w 20"/>
                <a:gd name="T7" fmla="*/ 1 h 16"/>
                <a:gd name="T8" fmla="*/ 0 w 20"/>
                <a:gd name="T9" fmla="*/ 1 h 16"/>
                <a:gd name="T10" fmla="*/ 0 w 20"/>
                <a:gd name="T11" fmla="*/ 2 h 16"/>
                <a:gd name="T12" fmla="*/ 0 w 20"/>
                <a:gd name="T13" fmla="*/ 3 h 16"/>
                <a:gd name="T14" fmla="*/ 0 w 20"/>
                <a:gd name="T15" fmla="*/ 3 h 16"/>
                <a:gd name="T16" fmla="*/ 0 w 20"/>
                <a:gd name="T17" fmla="*/ 3 h 16"/>
                <a:gd name="T18" fmla="*/ 1 w 20"/>
                <a:gd name="T19" fmla="*/ 4 h 16"/>
                <a:gd name="T20" fmla="*/ 2 w 20"/>
                <a:gd name="T21" fmla="*/ 4 h 16"/>
                <a:gd name="T22" fmla="*/ 3 w 20"/>
                <a:gd name="T23" fmla="*/ 4 h 16"/>
                <a:gd name="T24" fmla="*/ 4 w 20"/>
                <a:gd name="T25" fmla="*/ 4 h 16"/>
                <a:gd name="T26" fmla="*/ 5 w 20"/>
                <a:gd name="T27" fmla="*/ 4 h 16"/>
                <a:gd name="T28" fmla="*/ 5 w 20"/>
                <a:gd name="T29" fmla="*/ 3 h 16"/>
                <a:gd name="T30" fmla="*/ 5 w 20"/>
                <a:gd name="T31" fmla="*/ 2 h 16"/>
                <a:gd name="T32" fmla="*/ 5 w 20"/>
                <a:gd name="T33" fmla="*/ 1 h 16"/>
                <a:gd name="T34" fmla="*/ 4 w 20"/>
                <a:gd name="T35" fmla="*/ 0 h 16"/>
                <a:gd name="T36" fmla="*/ 3 w 20"/>
                <a:gd name="T37" fmla="*/ 0 h 16"/>
                <a:gd name="T38" fmla="*/ 2 w 20"/>
                <a:gd name="T39" fmla="*/ 1 h 16"/>
                <a:gd name="T40" fmla="*/ 1 w 20"/>
                <a:gd name="T41" fmla="*/ 1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6"/>
                <a:gd name="T65" fmla="*/ 20 w 20"/>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6">
                  <a:moveTo>
                    <a:pt x="4" y="3"/>
                  </a:moveTo>
                  <a:lnTo>
                    <a:pt x="3" y="4"/>
                  </a:lnTo>
                  <a:lnTo>
                    <a:pt x="2" y="4"/>
                  </a:lnTo>
                  <a:lnTo>
                    <a:pt x="0" y="4"/>
                  </a:lnTo>
                  <a:lnTo>
                    <a:pt x="0" y="7"/>
                  </a:lnTo>
                  <a:lnTo>
                    <a:pt x="0" y="9"/>
                  </a:lnTo>
                  <a:lnTo>
                    <a:pt x="0" y="10"/>
                  </a:lnTo>
                  <a:lnTo>
                    <a:pt x="0" y="12"/>
                  </a:lnTo>
                  <a:lnTo>
                    <a:pt x="4" y="14"/>
                  </a:lnTo>
                  <a:lnTo>
                    <a:pt x="7" y="15"/>
                  </a:lnTo>
                  <a:lnTo>
                    <a:pt x="11" y="16"/>
                  </a:lnTo>
                  <a:lnTo>
                    <a:pt x="14" y="16"/>
                  </a:lnTo>
                  <a:lnTo>
                    <a:pt x="17" y="14"/>
                  </a:lnTo>
                  <a:lnTo>
                    <a:pt x="19" y="10"/>
                  </a:lnTo>
                  <a:lnTo>
                    <a:pt x="20" y="7"/>
                  </a:lnTo>
                  <a:lnTo>
                    <a:pt x="20" y="2"/>
                  </a:lnTo>
                  <a:lnTo>
                    <a:pt x="15" y="0"/>
                  </a:lnTo>
                  <a:lnTo>
                    <a:pt x="12" y="0"/>
                  </a:lnTo>
                  <a:lnTo>
                    <a:pt x="7" y="1"/>
                  </a:lnTo>
                  <a:lnTo>
                    <a:pt x="4"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1" name="Freeform 92"/>
            <p:cNvSpPr>
              <a:spLocks/>
            </p:cNvSpPr>
            <p:nvPr/>
          </p:nvSpPr>
          <p:spPr bwMode="auto">
            <a:xfrm>
              <a:off x="3265" y="2500"/>
              <a:ext cx="41" cy="63"/>
            </a:xfrm>
            <a:custGeom>
              <a:avLst/>
              <a:gdLst>
                <a:gd name="T0" fmla="*/ 1 w 82"/>
                <a:gd name="T1" fmla="*/ 1 h 124"/>
                <a:gd name="T2" fmla="*/ 1 w 82"/>
                <a:gd name="T3" fmla="*/ 1 h 124"/>
                <a:gd name="T4" fmla="*/ 0 w 82"/>
                <a:gd name="T5" fmla="*/ 2 h 124"/>
                <a:gd name="T6" fmla="*/ 0 w 82"/>
                <a:gd name="T7" fmla="*/ 2 h 124"/>
                <a:gd name="T8" fmla="*/ 1 w 82"/>
                <a:gd name="T9" fmla="*/ 3 h 124"/>
                <a:gd name="T10" fmla="*/ 1 w 82"/>
                <a:gd name="T11" fmla="*/ 3 h 124"/>
                <a:gd name="T12" fmla="*/ 1 w 82"/>
                <a:gd name="T13" fmla="*/ 4 h 124"/>
                <a:gd name="T14" fmla="*/ 0 w 82"/>
                <a:gd name="T15" fmla="*/ 5 h 124"/>
                <a:gd name="T16" fmla="*/ 1 w 82"/>
                <a:gd name="T17" fmla="*/ 6 h 124"/>
                <a:gd name="T18" fmla="*/ 2 w 82"/>
                <a:gd name="T19" fmla="*/ 6 h 124"/>
                <a:gd name="T20" fmla="*/ 2 w 82"/>
                <a:gd name="T21" fmla="*/ 7 h 124"/>
                <a:gd name="T22" fmla="*/ 1 w 82"/>
                <a:gd name="T23" fmla="*/ 8 h 124"/>
                <a:gd name="T24" fmla="*/ 2 w 82"/>
                <a:gd name="T25" fmla="*/ 9 h 124"/>
                <a:gd name="T26" fmla="*/ 3 w 82"/>
                <a:gd name="T27" fmla="*/ 10 h 124"/>
                <a:gd name="T28" fmla="*/ 5 w 82"/>
                <a:gd name="T29" fmla="*/ 10 h 124"/>
                <a:gd name="T30" fmla="*/ 8 w 82"/>
                <a:gd name="T31" fmla="*/ 10 h 124"/>
                <a:gd name="T32" fmla="*/ 9 w 82"/>
                <a:gd name="T33" fmla="*/ 11 h 124"/>
                <a:gd name="T34" fmla="*/ 9 w 82"/>
                <a:gd name="T35" fmla="*/ 11 h 124"/>
                <a:gd name="T36" fmla="*/ 9 w 82"/>
                <a:gd name="T37" fmla="*/ 11 h 124"/>
                <a:gd name="T38" fmla="*/ 9 w 82"/>
                <a:gd name="T39" fmla="*/ 11 h 124"/>
                <a:gd name="T40" fmla="*/ 9 w 82"/>
                <a:gd name="T41" fmla="*/ 12 h 124"/>
                <a:gd name="T42" fmla="*/ 8 w 82"/>
                <a:gd name="T43" fmla="*/ 12 h 124"/>
                <a:gd name="T44" fmla="*/ 8 w 82"/>
                <a:gd name="T45" fmla="*/ 13 h 124"/>
                <a:gd name="T46" fmla="*/ 8 w 82"/>
                <a:gd name="T47" fmla="*/ 13 h 124"/>
                <a:gd name="T48" fmla="*/ 9 w 82"/>
                <a:gd name="T49" fmla="*/ 14 h 124"/>
                <a:gd name="T50" fmla="*/ 9 w 82"/>
                <a:gd name="T51" fmla="*/ 14 h 124"/>
                <a:gd name="T52" fmla="*/ 10 w 82"/>
                <a:gd name="T53" fmla="*/ 14 h 124"/>
                <a:gd name="T54" fmla="*/ 12 w 82"/>
                <a:gd name="T55" fmla="*/ 15 h 124"/>
                <a:gd name="T56" fmla="*/ 11 w 82"/>
                <a:gd name="T57" fmla="*/ 18 h 124"/>
                <a:gd name="T58" fmla="*/ 11 w 82"/>
                <a:gd name="T59" fmla="*/ 21 h 124"/>
                <a:gd name="T60" fmla="*/ 12 w 82"/>
                <a:gd name="T61" fmla="*/ 24 h 124"/>
                <a:gd name="T62" fmla="*/ 12 w 82"/>
                <a:gd name="T63" fmla="*/ 26 h 124"/>
                <a:gd name="T64" fmla="*/ 12 w 82"/>
                <a:gd name="T65" fmla="*/ 28 h 124"/>
                <a:gd name="T66" fmla="*/ 12 w 82"/>
                <a:gd name="T67" fmla="*/ 29 h 124"/>
                <a:gd name="T68" fmla="*/ 12 w 82"/>
                <a:gd name="T69" fmla="*/ 30 h 124"/>
                <a:gd name="T70" fmla="*/ 12 w 82"/>
                <a:gd name="T71" fmla="*/ 30 h 124"/>
                <a:gd name="T72" fmla="*/ 13 w 82"/>
                <a:gd name="T73" fmla="*/ 32 h 124"/>
                <a:gd name="T74" fmla="*/ 14 w 82"/>
                <a:gd name="T75" fmla="*/ 32 h 124"/>
                <a:gd name="T76" fmla="*/ 15 w 82"/>
                <a:gd name="T77" fmla="*/ 31 h 124"/>
                <a:gd name="T78" fmla="*/ 17 w 82"/>
                <a:gd name="T79" fmla="*/ 30 h 124"/>
                <a:gd name="T80" fmla="*/ 19 w 82"/>
                <a:gd name="T81" fmla="*/ 29 h 124"/>
                <a:gd name="T82" fmla="*/ 20 w 82"/>
                <a:gd name="T83" fmla="*/ 29 h 124"/>
                <a:gd name="T84" fmla="*/ 21 w 82"/>
                <a:gd name="T85" fmla="*/ 27 h 124"/>
                <a:gd name="T86" fmla="*/ 20 w 82"/>
                <a:gd name="T87" fmla="*/ 24 h 124"/>
                <a:gd name="T88" fmla="*/ 19 w 82"/>
                <a:gd name="T89" fmla="*/ 22 h 124"/>
                <a:gd name="T90" fmla="*/ 19 w 82"/>
                <a:gd name="T91" fmla="*/ 19 h 124"/>
                <a:gd name="T92" fmla="*/ 18 w 82"/>
                <a:gd name="T93" fmla="*/ 18 h 124"/>
                <a:gd name="T94" fmla="*/ 17 w 82"/>
                <a:gd name="T95" fmla="*/ 18 h 124"/>
                <a:gd name="T96" fmla="*/ 16 w 82"/>
                <a:gd name="T97" fmla="*/ 15 h 124"/>
                <a:gd name="T98" fmla="*/ 15 w 82"/>
                <a:gd name="T99" fmla="*/ 12 h 124"/>
                <a:gd name="T100" fmla="*/ 13 w 82"/>
                <a:gd name="T101" fmla="*/ 10 h 124"/>
                <a:gd name="T102" fmla="*/ 11 w 82"/>
                <a:gd name="T103" fmla="*/ 10 h 124"/>
                <a:gd name="T104" fmla="*/ 10 w 82"/>
                <a:gd name="T105" fmla="*/ 8 h 124"/>
                <a:gd name="T106" fmla="*/ 10 w 82"/>
                <a:gd name="T107" fmla="*/ 5 h 124"/>
                <a:gd name="T108" fmla="*/ 8 w 82"/>
                <a:gd name="T109" fmla="*/ 4 h 124"/>
                <a:gd name="T110" fmla="*/ 7 w 82"/>
                <a:gd name="T111" fmla="*/ 3 h 124"/>
                <a:gd name="T112" fmla="*/ 6 w 82"/>
                <a:gd name="T113" fmla="*/ 1 h 124"/>
                <a:gd name="T114" fmla="*/ 4 w 82"/>
                <a:gd name="T115" fmla="*/ 1 h 124"/>
                <a:gd name="T116" fmla="*/ 4 w 82"/>
                <a:gd name="T117" fmla="*/ 1 h 124"/>
                <a:gd name="T118" fmla="*/ 3 w 82"/>
                <a:gd name="T119" fmla="*/ 1 h 124"/>
                <a:gd name="T120" fmla="*/ 3 w 82"/>
                <a:gd name="T121" fmla="*/ 1 h 124"/>
                <a:gd name="T122" fmla="*/ 2 w 82"/>
                <a:gd name="T123" fmla="*/ 1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
                <a:gd name="T187" fmla="*/ 0 h 124"/>
                <a:gd name="T188" fmla="*/ 82 w 82"/>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 h="124">
                  <a:moveTo>
                    <a:pt x="3" y="4"/>
                  </a:moveTo>
                  <a:lnTo>
                    <a:pt x="2" y="4"/>
                  </a:lnTo>
                  <a:lnTo>
                    <a:pt x="1" y="4"/>
                  </a:lnTo>
                  <a:lnTo>
                    <a:pt x="0" y="4"/>
                  </a:lnTo>
                  <a:lnTo>
                    <a:pt x="0" y="6"/>
                  </a:lnTo>
                  <a:lnTo>
                    <a:pt x="0" y="7"/>
                  </a:lnTo>
                  <a:lnTo>
                    <a:pt x="2" y="9"/>
                  </a:lnTo>
                  <a:lnTo>
                    <a:pt x="3" y="10"/>
                  </a:lnTo>
                  <a:lnTo>
                    <a:pt x="3" y="12"/>
                  </a:lnTo>
                  <a:lnTo>
                    <a:pt x="3" y="15"/>
                  </a:lnTo>
                  <a:lnTo>
                    <a:pt x="1" y="15"/>
                  </a:lnTo>
                  <a:lnTo>
                    <a:pt x="0" y="16"/>
                  </a:lnTo>
                  <a:lnTo>
                    <a:pt x="0" y="18"/>
                  </a:lnTo>
                  <a:lnTo>
                    <a:pt x="0" y="19"/>
                  </a:lnTo>
                  <a:lnTo>
                    <a:pt x="1" y="21"/>
                  </a:lnTo>
                  <a:lnTo>
                    <a:pt x="3" y="22"/>
                  </a:lnTo>
                  <a:lnTo>
                    <a:pt x="5" y="23"/>
                  </a:lnTo>
                  <a:lnTo>
                    <a:pt x="7" y="23"/>
                  </a:lnTo>
                  <a:lnTo>
                    <a:pt x="6" y="25"/>
                  </a:lnTo>
                  <a:lnTo>
                    <a:pt x="5" y="27"/>
                  </a:lnTo>
                  <a:lnTo>
                    <a:pt x="3" y="30"/>
                  </a:lnTo>
                  <a:lnTo>
                    <a:pt x="3" y="33"/>
                  </a:lnTo>
                  <a:lnTo>
                    <a:pt x="6" y="34"/>
                  </a:lnTo>
                  <a:lnTo>
                    <a:pt x="8" y="36"/>
                  </a:lnTo>
                  <a:lnTo>
                    <a:pt x="9" y="37"/>
                  </a:lnTo>
                  <a:lnTo>
                    <a:pt x="11" y="39"/>
                  </a:lnTo>
                  <a:lnTo>
                    <a:pt x="17" y="40"/>
                  </a:lnTo>
                  <a:lnTo>
                    <a:pt x="23" y="40"/>
                  </a:lnTo>
                  <a:lnTo>
                    <a:pt x="29" y="40"/>
                  </a:lnTo>
                  <a:lnTo>
                    <a:pt x="34" y="40"/>
                  </a:lnTo>
                  <a:lnTo>
                    <a:pt x="34" y="41"/>
                  </a:lnTo>
                  <a:lnTo>
                    <a:pt x="36" y="41"/>
                  </a:lnTo>
                  <a:lnTo>
                    <a:pt x="36" y="42"/>
                  </a:lnTo>
                  <a:lnTo>
                    <a:pt x="37" y="44"/>
                  </a:lnTo>
                  <a:lnTo>
                    <a:pt x="36" y="44"/>
                  </a:lnTo>
                  <a:lnTo>
                    <a:pt x="34" y="44"/>
                  </a:lnTo>
                  <a:lnTo>
                    <a:pt x="33" y="44"/>
                  </a:lnTo>
                  <a:lnTo>
                    <a:pt x="33" y="45"/>
                  </a:lnTo>
                  <a:lnTo>
                    <a:pt x="32" y="47"/>
                  </a:lnTo>
                  <a:lnTo>
                    <a:pt x="31" y="48"/>
                  </a:lnTo>
                  <a:lnTo>
                    <a:pt x="31" y="50"/>
                  </a:lnTo>
                  <a:lnTo>
                    <a:pt x="32" y="50"/>
                  </a:lnTo>
                  <a:lnTo>
                    <a:pt x="32" y="52"/>
                  </a:lnTo>
                  <a:lnTo>
                    <a:pt x="33" y="53"/>
                  </a:lnTo>
                  <a:lnTo>
                    <a:pt x="33" y="54"/>
                  </a:lnTo>
                  <a:lnTo>
                    <a:pt x="33" y="55"/>
                  </a:lnTo>
                  <a:lnTo>
                    <a:pt x="38" y="56"/>
                  </a:lnTo>
                  <a:lnTo>
                    <a:pt x="41" y="57"/>
                  </a:lnTo>
                  <a:lnTo>
                    <a:pt x="45" y="60"/>
                  </a:lnTo>
                  <a:lnTo>
                    <a:pt x="48" y="61"/>
                  </a:lnTo>
                  <a:lnTo>
                    <a:pt x="44" y="68"/>
                  </a:lnTo>
                  <a:lnTo>
                    <a:pt x="43" y="75"/>
                  </a:lnTo>
                  <a:lnTo>
                    <a:pt x="44" y="82"/>
                  </a:lnTo>
                  <a:lnTo>
                    <a:pt x="47" y="88"/>
                  </a:lnTo>
                  <a:lnTo>
                    <a:pt x="47" y="93"/>
                  </a:lnTo>
                  <a:lnTo>
                    <a:pt x="47" y="98"/>
                  </a:lnTo>
                  <a:lnTo>
                    <a:pt x="47" y="103"/>
                  </a:lnTo>
                  <a:lnTo>
                    <a:pt x="47" y="108"/>
                  </a:lnTo>
                  <a:lnTo>
                    <a:pt x="46" y="109"/>
                  </a:lnTo>
                  <a:lnTo>
                    <a:pt x="45" y="112"/>
                  </a:lnTo>
                  <a:lnTo>
                    <a:pt x="46" y="113"/>
                  </a:lnTo>
                  <a:lnTo>
                    <a:pt x="46" y="115"/>
                  </a:lnTo>
                  <a:lnTo>
                    <a:pt x="47" y="116"/>
                  </a:lnTo>
                  <a:lnTo>
                    <a:pt x="47" y="117"/>
                  </a:lnTo>
                  <a:lnTo>
                    <a:pt x="47" y="118"/>
                  </a:lnTo>
                  <a:lnTo>
                    <a:pt x="47" y="120"/>
                  </a:lnTo>
                  <a:lnTo>
                    <a:pt x="49" y="122"/>
                  </a:lnTo>
                  <a:lnTo>
                    <a:pt x="52" y="122"/>
                  </a:lnTo>
                  <a:lnTo>
                    <a:pt x="54" y="123"/>
                  </a:lnTo>
                  <a:lnTo>
                    <a:pt x="56" y="124"/>
                  </a:lnTo>
                  <a:lnTo>
                    <a:pt x="59" y="121"/>
                  </a:lnTo>
                  <a:lnTo>
                    <a:pt x="62" y="118"/>
                  </a:lnTo>
                  <a:lnTo>
                    <a:pt x="67" y="118"/>
                  </a:lnTo>
                  <a:lnTo>
                    <a:pt x="71" y="118"/>
                  </a:lnTo>
                  <a:lnTo>
                    <a:pt x="73" y="115"/>
                  </a:lnTo>
                  <a:lnTo>
                    <a:pt x="75" y="114"/>
                  </a:lnTo>
                  <a:lnTo>
                    <a:pt x="78" y="113"/>
                  </a:lnTo>
                  <a:lnTo>
                    <a:pt x="82" y="110"/>
                  </a:lnTo>
                  <a:lnTo>
                    <a:pt x="82" y="105"/>
                  </a:lnTo>
                  <a:lnTo>
                    <a:pt x="81" y="99"/>
                  </a:lnTo>
                  <a:lnTo>
                    <a:pt x="78" y="94"/>
                  </a:lnTo>
                  <a:lnTo>
                    <a:pt x="74" y="90"/>
                  </a:lnTo>
                  <a:lnTo>
                    <a:pt x="74" y="85"/>
                  </a:lnTo>
                  <a:lnTo>
                    <a:pt x="74" y="80"/>
                  </a:lnTo>
                  <a:lnTo>
                    <a:pt x="74" y="75"/>
                  </a:lnTo>
                  <a:lnTo>
                    <a:pt x="73" y="70"/>
                  </a:lnTo>
                  <a:lnTo>
                    <a:pt x="70" y="70"/>
                  </a:lnTo>
                  <a:lnTo>
                    <a:pt x="68" y="70"/>
                  </a:lnTo>
                  <a:lnTo>
                    <a:pt x="66" y="68"/>
                  </a:lnTo>
                  <a:lnTo>
                    <a:pt x="64" y="65"/>
                  </a:lnTo>
                  <a:lnTo>
                    <a:pt x="64" y="59"/>
                  </a:lnTo>
                  <a:lnTo>
                    <a:pt x="63" y="53"/>
                  </a:lnTo>
                  <a:lnTo>
                    <a:pt x="59" y="47"/>
                  </a:lnTo>
                  <a:lnTo>
                    <a:pt x="54" y="41"/>
                  </a:lnTo>
                  <a:lnTo>
                    <a:pt x="51" y="40"/>
                  </a:lnTo>
                  <a:lnTo>
                    <a:pt x="47" y="39"/>
                  </a:lnTo>
                  <a:lnTo>
                    <a:pt x="44" y="38"/>
                  </a:lnTo>
                  <a:lnTo>
                    <a:pt x="41" y="36"/>
                  </a:lnTo>
                  <a:lnTo>
                    <a:pt x="40" y="30"/>
                  </a:lnTo>
                  <a:lnTo>
                    <a:pt x="40" y="24"/>
                  </a:lnTo>
                  <a:lnTo>
                    <a:pt x="39" y="18"/>
                  </a:lnTo>
                  <a:lnTo>
                    <a:pt x="37" y="14"/>
                  </a:lnTo>
                  <a:lnTo>
                    <a:pt x="32" y="14"/>
                  </a:lnTo>
                  <a:lnTo>
                    <a:pt x="29" y="12"/>
                  </a:lnTo>
                  <a:lnTo>
                    <a:pt x="28" y="9"/>
                  </a:lnTo>
                  <a:lnTo>
                    <a:pt x="28" y="4"/>
                  </a:lnTo>
                  <a:lnTo>
                    <a:pt x="24" y="2"/>
                  </a:lnTo>
                  <a:lnTo>
                    <a:pt x="21" y="1"/>
                  </a:lnTo>
                  <a:lnTo>
                    <a:pt x="16" y="1"/>
                  </a:lnTo>
                  <a:lnTo>
                    <a:pt x="13" y="0"/>
                  </a:lnTo>
                  <a:lnTo>
                    <a:pt x="13" y="1"/>
                  </a:lnTo>
                  <a:lnTo>
                    <a:pt x="11" y="2"/>
                  </a:lnTo>
                  <a:lnTo>
                    <a:pt x="11" y="3"/>
                  </a:lnTo>
                  <a:lnTo>
                    <a:pt x="9" y="3"/>
                  </a:lnTo>
                  <a:lnTo>
                    <a:pt x="7" y="3"/>
                  </a:lnTo>
                  <a:lnTo>
                    <a:pt x="6" y="4"/>
                  </a:lnTo>
                  <a:lnTo>
                    <a:pt x="3"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2" name="Freeform 93"/>
            <p:cNvSpPr>
              <a:spLocks/>
            </p:cNvSpPr>
            <p:nvPr/>
          </p:nvSpPr>
          <p:spPr bwMode="auto">
            <a:xfrm>
              <a:off x="3411" y="2546"/>
              <a:ext cx="5" cy="8"/>
            </a:xfrm>
            <a:custGeom>
              <a:avLst/>
              <a:gdLst>
                <a:gd name="T0" fmla="*/ 0 w 11"/>
                <a:gd name="T1" fmla="*/ 3 h 16"/>
                <a:gd name="T2" fmla="*/ 0 w 11"/>
                <a:gd name="T3" fmla="*/ 4 h 16"/>
                <a:gd name="T4" fmla="*/ 1 w 11"/>
                <a:gd name="T5" fmla="*/ 4 h 16"/>
                <a:gd name="T6" fmla="*/ 1 w 11"/>
                <a:gd name="T7" fmla="*/ 4 h 16"/>
                <a:gd name="T8" fmla="*/ 1 w 11"/>
                <a:gd name="T9" fmla="*/ 4 h 16"/>
                <a:gd name="T10" fmla="*/ 2 w 11"/>
                <a:gd name="T11" fmla="*/ 3 h 16"/>
                <a:gd name="T12" fmla="*/ 2 w 11"/>
                <a:gd name="T13" fmla="*/ 3 h 16"/>
                <a:gd name="T14" fmla="*/ 2 w 11"/>
                <a:gd name="T15" fmla="*/ 2 h 16"/>
                <a:gd name="T16" fmla="*/ 2 w 11"/>
                <a:gd name="T17" fmla="*/ 1 h 16"/>
                <a:gd name="T18" fmla="*/ 2 w 11"/>
                <a:gd name="T19" fmla="*/ 0 h 16"/>
                <a:gd name="T20" fmla="*/ 1 w 11"/>
                <a:gd name="T21" fmla="*/ 0 h 16"/>
                <a:gd name="T22" fmla="*/ 1 w 11"/>
                <a:gd name="T23" fmla="*/ 1 h 16"/>
                <a:gd name="T24" fmla="*/ 0 w 11"/>
                <a:gd name="T25" fmla="*/ 1 h 16"/>
                <a:gd name="T26" fmla="*/ 0 w 11"/>
                <a:gd name="T27" fmla="*/ 2 h 16"/>
                <a:gd name="T28" fmla="*/ 0 w 11"/>
                <a:gd name="T29" fmla="*/ 3 h 16"/>
                <a:gd name="T30" fmla="*/ 0 w 11"/>
                <a:gd name="T31" fmla="*/ 3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12"/>
                  </a:moveTo>
                  <a:lnTo>
                    <a:pt x="3" y="14"/>
                  </a:lnTo>
                  <a:lnTo>
                    <a:pt x="4" y="15"/>
                  </a:lnTo>
                  <a:lnTo>
                    <a:pt x="6" y="16"/>
                  </a:lnTo>
                  <a:lnTo>
                    <a:pt x="7" y="16"/>
                  </a:lnTo>
                  <a:lnTo>
                    <a:pt x="9" y="12"/>
                  </a:lnTo>
                  <a:lnTo>
                    <a:pt x="10" y="9"/>
                  </a:lnTo>
                  <a:lnTo>
                    <a:pt x="11" y="6"/>
                  </a:lnTo>
                  <a:lnTo>
                    <a:pt x="11" y="1"/>
                  </a:lnTo>
                  <a:lnTo>
                    <a:pt x="9" y="0"/>
                  </a:lnTo>
                  <a:lnTo>
                    <a:pt x="6" y="0"/>
                  </a:lnTo>
                  <a:lnTo>
                    <a:pt x="4" y="1"/>
                  </a:lnTo>
                  <a:lnTo>
                    <a:pt x="2" y="3"/>
                  </a:lnTo>
                  <a:lnTo>
                    <a:pt x="0" y="7"/>
                  </a:lnTo>
                  <a:lnTo>
                    <a:pt x="0" y="9"/>
                  </a:lnTo>
                  <a:lnTo>
                    <a:pt x="0" y="11"/>
                  </a:lnTo>
                  <a:lnTo>
                    <a:pt x="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3" name="Freeform 94"/>
            <p:cNvSpPr>
              <a:spLocks/>
            </p:cNvSpPr>
            <p:nvPr/>
          </p:nvSpPr>
          <p:spPr bwMode="auto">
            <a:xfrm>
              <a:off x="3030" y="2368"/>
              <a:ext cx="30" cy="56"/>
            </a:xfrm>
            <a:custGeom>
              <a:avLst/>
              <a:gdLst>
                <a:gd name="T0" fmla="*/ 2 w 61"/>
                <a:gd name="T1" fmla="*/ 15 h 112"/>
                <a:gd name="T2" fmla="*/ 1 w 61"/>
                <a:gd name="T3" fmla="*/ 16 h 112"/>
                <a:gd name="T4" fmla="*/ 1 w 61"/>
                <a:gd name="T5" fmla="*/ 19 h 112"/>
                <a:gd name="T6" fmla="*/ 2 w 61"/>
                <a:gd name="T7" fmla="*/ 22 h 112"/>
                <a:gd name="T8" fmla="*/ 2 w 61"/>
                <a:gd name="T9" fmla="*/ 24 h 112"/>
                <a:gd name="T10" fmla="*/ 1 w 61"/>
                <a:gd name="T11" fmla="*/ 25 h 112"/>
                <a:gd name="T12" fmla="*/ 1 w 61"/>
                <a:gd name="T13" fmla="*/ 26 h 112"/>
                <a:gd name="T14" fmla="*/ 1 w 61"/>
                <a:gd name="T15" fmla="*/ 28 h 112"/>
                <a:gd name="T16" fmla="*/ 3 w 61"/>
                <a:gd name="T17" fmla="*/ 28 h 112"/>
                <a:gd name="T18" fmla="*/ 6 w 61"/>
                <a:gd name="T19" fmla="*/ 27 h 112"/>
                <a:gd name="T20" fmla="*/ 9 w 61"/>
                <a:gd name="T21" fmla="*/ 27 h 112"/>
                <a:gd name="T22" fmla="*/ 12 w 61"/>
                <a:gd name="T23" fmla="*/ 26 h 112"/>
                <a:gd name="T24" fmla="*/ 14 w 61"/>
                <a:gd name="T25" fmla="*/ 25 h 112"/>
                <a:gd name="T26" fmla="*/ 15 w 61"/>
                <a:gd name="T27" fmla="*/ 20 h 112"/>
                <a:gd name="T28" fmla="*/ 14 w 61"/>
                <a:gd name="T29" fmla="*/ 18 h 112"/>
                <a:gd name="T30" fmla="*/ 15 w 61"/>
                <a:gd name="T31" fmla="*/ 17 h 112"/>
                <a:gd name="T32" fmla="*/ 14 w 61"/>
                <a:gd name="T33" fmla="*/ 13 h 112"/>
                <a:gd name="T34" fmla="*/ 12 w 61"/>
                <a:gd name="T35" fmla="*/ 6 h 112"/>
                <a:gd name="T36" fmla="*/ 10 w 61"/>
                <a:gd name="T37" fmla="*/ 2 h 112"/>
                <a:gd name="T38" fmla="*/ 10 w 61"/>
                <a:gd name="T39" fmla="*/ 2 h 112"/>
                <a:gd name="T40" fmla="*/ 9 w 61"/>
                <a:gd name="T41" fmla="*/ 1 h 112"/>
                <a:gd name="T42" fmla="*/ 8 w 61"/>
                <a:gd name="T43" fmla="*/ 1 h 112"/>
                <a:gd name="T44" fmla="*/ 6 w 61"/>
                <a:gd name="T45" fmla="*/ 2 h 112"/>
                <a:gd name="T46" fmla="*/ 4 w 61"/>
                <a:gd name="T47" fmla="*/ 1 h 112"/>
                <a:gd name="T48" fmla="*/ 2 w 61"/>
                <a:gd name="T49" fmla="*/ 1 h 112"/>
                <a:gd name="T50" fmla="*/ 0 w 61"/>
                <a:gd name="T51" fmla="*/ 2 h 112"/>
                <a:gd name="T52" fmla="*/ 1 w 61"/>
                <a:gd name="T53" fmla="*/ 4 h 112"/>
                <a:gd name="T54" fmla="*/ 2 w 61"/>
                <a:gd name="T55" fmla="*/ 6 h 112"/>
                <a:gd name="T56" fmla="*/ 1 w 61"/>
                <a:gd name="T57" fmla="*/ 9 h 112"/>
                <a:gd name="T58" fmla="*/ 1 w 61"/>
                <a:gd name="T59" fmla="*/ 11 h 112"/>
                <a:gd name="T60" fmla="*/ 2 w 61"/>
                <a:gd name="T61" fmla="*/ 13 h 112"/>
                <a:gd name="T62" fmla="*/ 1 w 61"/>
                <a:gd name="T63" fmla="*/ 14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2"/>
                <a:gd name="T98" fmla="*/ 61 w 61"/>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2">
                  <a:moveTo>
                    <a:pt x="10" y="59"/>
                  </a:moveTo>
                  <a:lnTo>
                    <a:pt x="8" y="60"/>
                  </a:lnTo>
                  <a:lnTo>
                    <a:pt x="7" y="62"/>
                  </a:lnTo>
                  <a:lnTo>
                    <a:pt x="4" y="63"/>
                  </a:lnTo>
                  <a:lnTo>
                    <a:pt x="3" y="66"/>
                  </a:lnTo>
                  <a:lnTo>
                    <a:pt x="5" y="73"/>
                  </a:lnTo>
                  <a:lnTo>
                    <a:pt x="7" y="78"/>
                  </a:lnTo>
                  <a:lnTo>
                    <a:pt x="9" y="85"/>
                  </a:lnTo>
                  <a:lnTo>
                    <a:pt x="13" y="91"/>
                  </a:lnTo>
                  <a:lnTo>
                    <a:pt x="11" y="93"/>
                  </a:lnTo>
                  <a:lnTo>
                    <a:pt x="9" y="94"/>
                  </a:lnTo>
                  <a:lnTo>
                    <a:pt x="7" y="97"/>
                  </a:lnTo>
                  <a:lnTo>
                    <a:pt x="5" y="99"/>
                  </a:lnTo>
                  <a:lnTo>
                    <a:pt x="4" y="103"/>
                  </a:lnTo>
                  <a:lnTo>
                    <a:pt x="4" y="106"/>
                  </a:lnTo>
                  <a:lnTo>
                    <a:pt x="4" y="109"/>
                  </a:lnTo>
                  <a:lnTo>
                    <a:pt x="7" y="112"/>
                  </a:lnTo>
                  <a:lnTo>
                    <a:pt x="13" y="109"/>
                  </a:lnTo>
                  <a:lnTo>
                    <a:pt x="20" y="108"/>
                  </a:lnTo>
                  <a:lnTo>
                    <a:pt x="27" y="108"/>
                  </a:lnTo>
                  <a:lnTo>
                    <a:pt x="33" y="111"/>
                  </a:lnTo>
                  <a:lnTo>
                    <a:pt x="38" y="107"/>
                  </a:lnTo>
                  <a:lnTo>
                    <a:pt x="43" y="105"/>
                  </a:lnTo>
                  <a:lnTo>
                    <a:pt x="48" y="104"/>
                  </a:lnTo>
                  <a:lnTo>
                    <a:pt x="50" y="104"/>
                  </a:lnTo>
                  <a:lnTo>
                    <a:pt x="57" y="97"/>
                  </a:lnTo>
                  <a:lnTo>
                    <a:pt x="60" y="89"/>
                  </a:lnTo>
                  <a:lnTo>
                    <a:pt x="60" y="79"/>
                  </a:lnTo>
                  <a:lnTo>
                    <a:pt x="56" y="71"/>
                  </a:lnTo>
                  <a:lnTo>
                    <a:pt x="57" y="69"/>
                  </a:lnTo>
                  <a:lnTo>
                    <a:pt x="58" y="67"/>
                  </a:lnTo>
                  <a:lnTo>
                    <a:pt x="60" y="66"/>
                  </a:lnTo>
                  <a:lnTo>
                    <a:pt x="61" y="63"/>
                  </a:lnTo>
                  <a:lnTo>
                    <a:pt x="57" y="51"/>
                  </a:lnTo>
                  <a:lnTo>
                    <a:pt x="53" y="37"/>
                  </a:lnTo>
                  <a:lnTo>
                    <a:pt x="48" y="24"/>
                  </a:lnTo>
                  <a:lnTo>
                    <a:pt x="45" y="10"/>
                  </a:lnTo>
                  <a:lnTo>
                    <a:pt x="43" y="8"/>
                  </a:lnTo>
                  <a:lnTo>
                    <a:pt x="41" y="7"/>
                  </a:lnTo>
                  <a:lnTo>
                    <a:pt x="40" y="5"/>
                  </a:lnTo>
                  <a:lnTo>
                    <a:pt x="38" y="3"/>
                  </a:lnTo>
                  <a:lnTo>
                    <a:pt x="36" y="3"/>
                  </a:lnTo>
                  <a:lnTo>
                    <a:pt x="34" y="3"/>
                  </a:lnTo>
                  <a:lnTo>
                    <a:pt x="33" y="2"/>
                  </a:lnTo>
                  <a:lnTo>
                    <a:pt x="32" y="1"/>
                  </a:lnTo>
                  <a:lnTo>
                    <a:pt x="27" y="5"/>
                  </a:lnTo>
                  <a:lnTo>
                    <a:pt x="23" y="6"/>
                  </a:lnTo>
                  <a:lnTo>
                    <a:pt x="18" y="3"/>
                  </a:lnTo>
                  <a:lnTo>
                    <a:pt x="13" y="0"/>
                  </a:lnTo>
                  <a:lnTo>
                    <a:pt x="9" y="1"/>
                  </a:lnTo>
                  <a:lnTo>
                    <a:pt x="5" y="2"/>
                  </a:lnTo>
                  <a:lnTo>
                    <a:pt x="2" y="6"/>
                  </a:lnTo>
                  <a:lnTo>
                    <a:pt x="0" y="9"/>
                  </a:lnTo>
                  <a:lnTo>
                    <a:pt x="4" y="14"/>
                  </a:lnTo>
                  <a:lnTo>
                    <a:pt x="8" y="18"/>
                  </a:lnTo>
                  <a:lnTo>
                    <a:pt x="9" y="24"/>
                  </a:lnTo>
                  <a:lnTo>
                    <a:pt x="7" y="29"/>
                  </a:lnTo>
                  <a:lnTo>
                    <a:pt x="5" y="35"/>
                  </a:lnTo>
                  <a:lnTo>
                    <a:pt x="5" y="39"/>
                  </a:lnTo>
                  <a:lnTo>
                    <a:pt x="7" y="44"/>
                  </a:lnTo>
                  <a:lnTo>
                    <a:pt x="9" y="47"/>
                  </a:lnTo>
                  <a:lnTo>
                    <a:pt x="9" y="51"/>
                  </a:lnTo>
                  <a:lnTo>
                    <a:pt x="7" y="53"/>
                  </a:lnTo>
                  <a:lnTo>
                    <a:pt x="5" y="55"/>
                  </a:lnTo>
                  <a:lnTo>
                    <a:pt x="10" y="5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4" name="Freeform 95"/>
            <p:cNvSpPr>
              <a:spLocks/>
            </p:cNvSpPr>
            <p:nvPr/>
          </p:nvSpPr>
          <p:spPr bwMode="auto">
            <a:xfrm>
              <a:off x="2535" y="2408"/>
              <a:ext cx="73" cy="92"/>
            </a:xfrm>
            <a:custGeom>
              <a:avLst/>
              <a:gdLst>
                <a:gd name="T0" fmla="*/ 32 w 146"/>
                <a:gd name="T1" fmla="*/ 9 h 186"/>
                <a:gd name="T2" fmla="*/ 29 w 146"/>
                <a:gd name="T3" fmla="*/ 14 h 186"/>
                <a:gd name="T4" fmla="*/ 27 w 146"/>
                <a:gd name="T5" fmla="*/ 14 h 186"/>
                <a:gd name="T6" fmla="*/ 27 w 146"/>
                <a:gd name="T7" fmla="*/ 16 h 186"/>
                <a:gd name="T8" fmla="*/ 29 w 146"/>
                <a:gd name="T9" fmla="*/ 18 h 186"/>
                <a:gd name="T10" fmla="*/ 31 w 146"/>
                <a:gd name="T11" fmla="*/ 21 h 186"/>
                <a:gd name="T12" fmla="*/ 32 w 146"/>
                <a:gd name="T13" fmla="*/ 21 h 186"/>
                <a:gd name="T14" fmla="*/ 35 w 146"/>
                <a:gd name="T15" fmla="*/ 24 h 186"/>
                <a:gd name="T16" fmla="*/ 35 w 146"/>
                <a:gd name="T17" fmla="*/ 33 h 186"/>
                <a:gd name="T18" fmla="*/ 28 w 146"/>
                <a:gd name="T19" fmla="*/ 39 h 186"/>
                <a:gd name="T20" fmla="*/ 22 w 146"/>
                <a:gd name="T21" fmla="*/ 43 h 186"/>
                <a:gd name="T22" fmla="*/ 18 w 146"/>
                <a:gd name="T23" fmla="*/ 44 h 186"/>
                <a:gd name="T24" fmla="*/ 15 w 146"/>
                <a:gd name="T25" fmla="*/ 46 h 186"/>
                <a:gd name="T26" fmla="*/ 14 w 146"/>
                <a:gd name="T27" fmla="*/ 44 h 186"/>
                <a:gd name="T28" fmla="*/ 19 w 146"/>
                <a:gd name="T29" fmla="*/ 41 h 186"/>
                <a:gd name="T30" fmla="*/ 22 w 146"/>
                <a:gd name="T31" fmla="*/ 40 h 186"/>
                <a:gd name="T32" fmla="*/ 23 w 146"/>
                <a:gd name="T33" fmla="*/ 39 h 186"/>
                <a:gd name="T34" fmla="*/ 23 w 146"/>
                <a:gd name="T35" fmla="*/ 38 h 186"/>
                <a:gd name="T36" fmla="*/ 23 w 146"/>
                <a:gd name="T37" fmla="*/ 36 h 186"/>
                <a:gd name="T38" fmla="*/ 22 w 146"/>
                <a:gd name="T39" fmla="*/ 37 h 186"/>
                <a:gd name="T40" fmla="*/ 19 w 146"/>
                <a:gd name="T41" fmla="*/ 37 h 186"/>
                <a:gd name="T42" fmla="*/ 16 w 146"/>
                <a:gd name="T43" fmla="*/ 37 h 186"/>
                <a:gd name="T44" fmla="*/ 13 w 146"/>
                <a:gd name="T45" fmla="*/ 35 h 186"/>
                <a:gd name="T46" fmla="*/ 10 w 146"/>
                <a:gd name="T47" fmla="*/ 36 h 186"/>
                <a:gd name="T48" fmla="*/ 7 w 146"/>
                <a:gd name="T49" fmla="*/ 38 h 186"/>
                <a:gd name="T50" fmla="*/ 4 w 146"/>
                <a:gd name="T51" fmla="*/ 39 h 186"/>
                <a:gd name="T52" fmla="*/ 0 w 146"/>
                <a:gd name="T53" fmla="*/ 38 h 186"/>
                <a:gd name="T54" fmla="*/ 2 w 146"/>
                <a:gd name="T55" fmla="*/ 32 h 186"/>
                <a:gd name="T56" fmla="*/ 3 w 146"/>
                <a:gd name="T57" fmla="*/ 30 h 186"/>
                <a:gd name="T58" fmla="*/ 4 w 146"/>
                <a:gd name="T59" fmla="*/ 28 h 186"/>
                <a:gd name="T60" fmla="*/ 4 w 146"/>
                <a:gd name="T61" fmla="*/ 23 h 186"/>
                <a:gd name="T62" fmla="*/ 6 w 146"/>
                <a:gd name="T63" fmla="*/ 23 h 186"/>
                <a:gd name="T64" fmla="*/ 6 w 146"/>
                <a:gd name="T65" fmla="*/ 22 h 186"/>
                <a:gd name="T66" fmla="*/ 8 w 146"/>
                <a:gd name="T67" fmla="*/ 21 h 186"/>
                <a:gd name="T68" fmla="*/ 12 w 146"/>
                <a:gd name="T69" fmla="*/ 20 h 186"/>
                <a:gd name="T70" fmla="*/ 16 w 146"/>
                <a:gd name="T71" fmla="*/ 19 h 186"/>
                <a:gd name="T72" fmla="*/ 18 w 146"/>
                <a:gd name="T73" fmla="*/ 17 h 186"/>
                <a:gd name="T74" fmla="*/ 19 w 146"/>
                <a:gd name="T75" fmla="*/ 15 h 186"/>
                <a:gd name="T76" fmla="*/ 21 w 146"/>
                <a:gd name="T77" fmla="*/ 11 h 186"/>
                <a:gd name="T78" fmla="*/ 22 w 146"/>
                <a:gd name="T79" fmla="*/ 12 h 186"/>
                <a:gd name="T80" fmla="*/ 23 w 146"/>
                <a:gd name="T81" fmla="*/ 11 h 186"/>
                <a:gd name="T82" fmla="*/ 25 w 146"/>
                <a:gd name="T83" fmla="*/ 8 h 186"/>
                <a:gd name="T84" fmla="*/ 29 w 146"/>
                <a:gd name="T85" fmla="*/ 1 h 186"/>
                <a:gd name="T86" fmla="*/ 33 w 146"/>
                <a:gd name="T87" fmla="*/ 0 h 186"/>
                <a:gd name="T88" fmla="*/ 35 w 146"/>
                <a:gd name="T89" fmla="*/ 0 h 186"/>
                <a:gd name="T90" fmla="*/ 35 w 146"/>
                <a:gd name="T91" fmla="*/ 1 h 186"/>
                <a:gd name="T92" fmla="*/ 36 w 146"/>
                <a:gd name="T93" fmla="*/ 3 h 186"/>
                <a:gd name="T94" fmla="*/ 37 w 146"/>
                <a:gd name="T95" fmla="*/ 6 h 186"/>
                <a:gd name="T96" fmla="*/ 35 w 146"/>
                <a:gd name="T97" fmla="*/ 7 h 1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86"/>
                <a:gd name="T149" fmla="*/ 146 w 146"/>
                <a:gd name="T150" fmla="*/ 186 h 1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86">
                  <a:moveTo>
                    <a:pt x="136" y="29"/>
                  </a:moveTo>
                  <a:lnTo>
                    <a:pt x="130" y="33"/>
                  </a:lnTo>
                  <a:lnTo>
                    <a:pt x="125" y="39"/>
                  </a:lnTo>
                  <a:lnTo>
                    <a:pt x="122" y="49"/>
                  </a:lnTo>
                  <a:lnTo>
                    <a:pt x="117" y="56"/>
                  </a:lnTo>
                  <a:lnTo>
                    <a:pt x="115" y="56"/>
                  </a:lnTo>
                  <a:lnTo>
                    <a:pt x="113" y="57"/>
                  </a:lnTo>
                  <a:lnTo>
                    <a:pt x="109" y="58"/>
                  </a:lnTo>
                  <a:lnTo>
                    <a:pt x="107" y="57"/>
                  </a:lnTo>
                  <a:lnTo>
                    <a:pt x="106" y="60"/>
                  </a:lnTo>
                  <a:lnTo>
                    <a:pt x="105" y="63"/>
                  </a:lnTo>
                  <a:lnTo>
                    <a:pt x="105" y="65"/>
                  </a:lnTo>
                  <a:lnTo>
                    <a:pt x="106" y="69"/>
                  </a:lnTo>
                  <a:lnTo>
                    <a:pt x="110" y="72"/>
                  </a:lnTo>
                  <a:lnTo>
                    <a:pt x="115" y="75"/>
                  </a:lnTo>
                  <a:lnTo>
                    <a:pt x="117" y="81"/>
                  </a:lnTo>
                  <a:lnTo>
                    <a:pt x="120" y="86"/>
                  </a:lnTo>
                  <a:lnTo>
                    <a:pt x="121" y="87"/>
                  </a:lnTo>
                  <a:lnTo>
                    <a:pt x="123" y="87"/>
                  </a:lnTo>
                  <a:lnTo>
                    <a:pt x="124" y="87"/>
                  </a:lnTo>
                  <a:lnTo>
                    <a:pt x="125" y="87"/>
                  </a:lnTo>
                  <a:lnTo>
                    <a:pt x="129" y="91"/>
                  </a:lnTo>
                  <a:lnTo>
                    <a:pt x="132" y="96"/>
                  </a:lnTo>
                  <a:lnTo>
                    <a:pt x="137" y="99"/>
                  </a:lnTo>
                  <a:lnTo>
                    <a:pt x="143" y="101"/>
                  </a:lnTo>
                  <a:lnTo>
                    <a:pt x="143" y="118"/>
                  </a:lnTo>
                  <a:lnTo>
                    <a:pt x="138" y="133"/>
                  </a:lnTo>
                  <a:lnTo>
                    <a:pt x="130" y="148"/>
                  </a:lnTo>
                  <a:lnTo>
                    <a:pt x="118" y="159"/>
                  </a:lnTo>
                  <a:lnTo>
                    <a:pt x="109" y="159"/>
                  </a:lnTo>
                  <a:lnTo>
                    <a:pt x="100" y="162"/>
                  </a:lnTo>
                  <a:lnTo>
                    <a:pt x="92" y="167"/>
                  </a:lnTo>
                  <a:lnTo>
                    <a:pt x="86" y="175"/>
                  </a:lnTo>
                  <a:lnTo>
                    <a:pt x="82" y="175"/>
                  </a:lnTo>
                  <a:lnTo>
                    <a:pt x="76" y="178"/>
                  </a:lnTo>
                  <a:lnTo>
                    <a:pt x="71" y="180"/>
                  </a:lnTo>
                  <a:lnTo>
                    <a:pt x="67" y="183"/>
                  </a:lnTo>
                  <a:lnTo>
                    <a:pt x="62" y="185"/>
                  </a:lnTo>
                  <a:lnTo>
                    <a:pt x="57" y="186"/>
                  </a:lnTo>
                  <a:lnTo>
                    <a:pt x="53" y="185"/>
                  </a:lnTo>
                  <a:lnTo>
                    <a:pt x="48" y="181"/>
                  </a:lnTo>
                  <a:lnTo>
                    <a:pt x="56" y="179"/>
                  </a:lnTo>
                  <a:lnTo>
                    <a:pt x="63" y="175"/>
                  </a:lnTo>
                  <a:lnTo>
                    <a:pt x="70" y="171"/>
                  </a:lnTo>
                  <a:lnTo>
                    <a:pt x="76" y="165"/>
                  </a:lnTo>
                  <a:lnTo>
                    <a:pt x="80" y="165"/>
                  </a:lnTo>
                  <a:lnTo>
                    <a:pt x="84" y="164"/>
                  </a:lnTo>
                  <a:lnTo>
                    <a:pt x="87" y="164"/>
                  </a:lnTo>
                  <a:lnTo>
                    <a:pt x="92" y="163"/>
                  </a:lnTo>
                  <a:lnTo>
                    <a:pt x="91" y="162"/>
                  </a:lnTo>
                  <a:lnTo>
                    <a:pt x="92" y="160"/>
                  </a:lnTo>
                  <a:lnTo>
                    <a:pt x="93" y="159"/>
                  </a:lnTo>
                  <a:lnTo>
                    <a:pt x="93" y="157"/>
                  </a:lnTo>
                  <a:lnTo>
                    <a:pt x="92" y="155"/>
                  </a:lnTo>
                  <a:lnTo>
                    <a:pt x="91" y="152"/>
                  </a:lnTo>
                  <a:lnTo>
                    <a:pt x="91" y="150"/>
                  </a:lnTo>
                  <a:lnTo>
                    <a:pt x="91" y="148"/>
                  </a:lnTo>
                  <a:lnTo>
                    <a:pt x="90" y="149"/>
                  </a:lnTo>
                  <a:lnTo>
                    <a:pt x="88" y="149"/>
                  </a:lnTo>
                  <a:lnTo>
                    <a:pt x="86" y="150"/>
                  </a:lnTo>
                  <a:lnTo>
                    <a:pt x="85" y="151"/>
                  </a:lnTo>
                  <a:lnTo>
                    <a:pt x="80" y="150"/>
                  </a:lnTo>
                  <a:lnTo>
                    <a:pt x="76" y="149"/>
                  </a:lnTo>
                  <a:lnTo>
                    <a:pt x="71" y="149"/>
                  </a:lnTo>
                  <a:lnTo>
                    <a:pt x="67" y="149"/>
                  </a:lnTo>
                  <a:lnTo>
                    <a:pt x="62" y="149"/>
                  </a:lnTo>
                  <a:lnTo>
                    <a:pt x="57" y="149"/>
                  </a:lnTo>
                  <a:lnTo>
                    <a:pt x="54" y="147"/>
                  </a:lnTo>
                  <a:lnTo>
                    <a:pt x="49" y="144"/>
                  </a:lnTo>
                  <a:lnTo>
                    <a:pt x="46" y="145"/>
                  </a:lnTo>
                  <a:lnTo>
                    <a:pt x="42" y="147"/>
                  </a:lnTo>
                  <a:lnTo>
                    <a:pt x="39" y="147"/>
                  </a:lnTo>
                  <a:lnTo>
                    <a:pt x="35" y="147"/>
                  </a:lnTo>
                  <a:lnTo>
                    <a:pt x="32" y="150"/>
                  </a:lnTo>
                  <a:lnTo>
                    <a:pt x="27" y="154"/>
                  </a:lnTo>
                  <a:lnTo>
                    <a:pt x="23" y="156"/>
                  </a:lnTo>
                  <a:lnTo>
                    <a:pt x="18" y="158"/>
                  </a:lnTo>
                  <a:lnTo>
                    <a:pt x="14" y="158"/>
                  </a:lnTo>
                  <a:lnTo>
                    <a:pt x="9" y="159"/>
                  </a:lnTo>
                  <a:lnTo>
                    <a:pt x="4" y="158"/>
                  </a:lnTo>
                  <a:lnTo>
                    <a:pt x="0" y="156"/>
                  </a:lnTo>
                  <a:lnTo>
                    <a:pt x="2" y="148"/>
                  </a:lnTo>
                  <a:lnTo>
                    <a:pt x="4" y="139"/>
                  </a:lnTo>
                  <a:lnTo>
                    <a:pt x="7" y="130"/>
                  </a:lnTo>
                  <a:lnTo>
                    <a:pt x="8" y="122"/>
                  </a:lnTo>
                  <a:lnTo>
                    <a:pt x="10" y="124"/>
                  </a:lnTo>
                  <a:lnTo>
                    <a:pt x="11" y="121"/>
                  </a:lnTo>
                  <a:lnTo>
                    <a:pt x="11" y="119"/>
                  </a:lnTo>
                  <a:lnTo>
                    <a:pt x="14" y="120"/>
                  </a:lnTo>
                  <a:lnTo>
                    <a:pt x="15" y="113"/>
                  </a:lnTo>
                  <a:lnTo>
                    <a:pt x="16" y="107"/>
                  </a:lnTo>
                  <a:lnTo>
                    <a:pt x="17" y="102"/>
                  </a:lnTo>
                  <a:lnTo>
                    <a:pt x="16" y="96"/>
                  </a:lnTo>
                  <a:lnTo>
                    <a:pt x="17" y="96"/>
                  </a:lnTo>
                  <a:lnTo>
                    <a:pt x="19" y="96"/>
                  </a:lnTo>
                  <a:lnTo>
                    <a:pt x="21" y="96"/>
                  </a:lnTo>
                  <a:lnTo>
                    <a:pt x="22" y="96"/>
                  </a:lnTo>
                  <a:lnTo>
                    <a:pt x="22" y="92"/>
                  </a:lnTo>
                  <a:lnTo>
                    <a:pt x="24" y="91"/>
                  </a:lnTo>
                  <a:lnTo>
                    <a:pt x="26" y="90"/>
                  </a:lnTo>
                  <a:lnTo>
                    <a:pt x="27" y="88"/>
                  </a:lnTo>
                  <a:lnTo>
                    <a:pt x="32" y="86"/>
                  </a:lnTo>
                  <a:lnTo>
                    <a:pt x="38" y="84"/>
                  </a:lnTo>
                  <a:lnTo>
                    <a:pt x="42" y="82"/>
                  </a:lnTo>
                  <a:lnTo>
                    <a:pt x="48" y="81"/>
                  </a:lnTo>
                  <a:lnTo>
                    <a:pt x="53" y="79"/>
                  </a:lnTo>
                  <a:lnTo>
                    <a:pt x="57" y="78"/>
                  </a:lnTo>
                  <a:lnTo>
                    <a:pt x="63" y="76"/>
                  </a:lnTo>
                  <a:lnTo>
                    <a:pt x="68" y="75"/>
                  </a:lnTo>
                  <a:lnTo>
                    <a:pt x="69" y="73"/>
                  </a:lnTo>
                  <a:lnTo>
                    <a:pt x="69" y="69"/>
                  </a:lnTo>
                  <a:lnTo>
                    <a:pt x="71" y="68"/>
                  </a:lnTo>
                  <a:lnTo>
                    <a:pt x="74" y="67"/>
                  </a:lnTo>
                  <a:lnTo>
                    <a:pt x="75" y="61"/>
                  </a:lnTo>
                  <a:lnTo>
                    <a:pt x="78" y="57"/>
                  </a:lnTo>
                  <a:lnTo>
                    <a:pt x="80" y="52"/>
                  </a:lnTo>
                  <a:lnTo>
                    <a:pt x="82" y="46"/>
                  </a:lnTo>
                  <a:lnTo>
                    <a:pt x="83" y="48"/>
                  </a:lnTo>
                  <a:lnTo>
                    <a:pt x="85" y="49"/>
                  </a:lnTo>
                  <a:lnTo>
                    <a:pt x="86" y="50"/>
                  </a:lnTo>
                  <a:lnTo>
                    <a:pt x="88" y="50"/>
                  </a:lnTo>
                  <a:lnTo>
                    <a:pt x="88" y="48"/>
                  </a:lnTo>
                  <a:lnTo>
                    <a:pt x="91" y="45"/>
                  </a:lnTo>
                  <a:lnTo>
                    <a:pt x="92" y="43"/>
                  </a:lnTo>
                  <a:lnTo>
                    <a:pt x="92" y="41"/>
                  </a:lnTo>
                  <a:lnTo>
                    <a:pt x="99" y="33"/>
                  </a:lnTo>
                  <a:lnTo>
                    <a:pt x="106" y="25"/>
                  </a:lnTo>
                  <a:lnTo>
                    <a:pt x="110" y="15"/>
                  </a:lnTo>
                  <a:lnTo>
                    <a:pt x="116" y="6"/>
                  </a:lnTo>
                  <a:lnTo>
                    <a:pt x="121" y="1"/>
                  </a:lnTo>
                  <a:lnTo>
                    <a:pt x="127" y="0"/>
                  </a:lnTo>
                  <a:lnTo>
                    <a:pt x="132" y="1"/>
                  </a:lnTo>
                  <a:lnTo>
                    <a:pt x="138" y="1"/>
                  </a:lnTo>
                  <a:lnTo>
                    <a:pt x="139" y="1"/>
                  </a:lnTo>
                  <a:lnTo>
                    <a:pt x="140" y="3"/>
                  </a:lnTo>
                  <a:lnTo>
                    <a:pt x="140" y="4"/>
                  </a:lnTo>
                  <a:lnTo>
                    <a:pt x="140" y="6"/>
                  </a:lnTo>
                  <a:lnTo>
                    <a:pt x="140" y="8"/>
                  </a:lnTo>
                  <a:lnTo>
                    <a:pt x="142" y="10"/>
                  </a:lnTo>
                  <a:lnTo>
                    <a:pt x="143" y="12"/>
                  </a:lnTo>
                  <a:lnTo>
                    <a:pt x="145" y="15"/>
                  </a:lnTo>
                  <a:lnTo>
                    <a:pt x="146" y="20"/>
                  </a:lnTo>
                  <a:lnTo>
                    <a:pt x="145" y="25"/>
                  </a:lnTo>
                  <a:lnTo>
                    <a:pt x="143" y="28"/>
                  </a:lnTo>
                  <a:lnTo>
                    <a:pt x="142" y="28"/>
                  </a:lnTo>
                  <a:lnTo>
                    <a:pt x="139" y="28"/>
                  </a:lnTo>
                  <a:lnTo>
                    <a:pt x="138" y="29"/>
                  </a:lnTo>
                  <a:lnTo>
                    <a:pt x="136" y="2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5" name="Freeform 96"/>
            <p:cNvSpPr>
              <a:spLocks/>
            </p:cNvSpPr>
            <p:nvPr/>
          </p:nvSpPr>
          <p:spPr bwMode="auto">
            <a:xfrm>
              <a:off x="2557" y="2105"/>
              <a:ext cx="95" cy="130"/>
            </a:xfrm>
            <a:custGeom>
              <a:avLst/>
              <a:gdLst>
                <a:gd name="T0" fmla="*/ 42 w 190"/>
                <a:gd name="T1" fmla="*/ 55 h 262"/>
                <a:gd name="T2" fmla="*/ 41 w 190"/>
                <a:gd name="T3" fmla="*/ 47 h 262"/>
                <a:gd name="T4" fmla="*/ 39 w 190"/>
                <a:gd name="T5" fmla="*/ 40 h 262"/>
                <a:gd name="T6" fmla="*/ 43 w 190"/>
                <a:gd name="T7" fmla="*/ 38 h 262"/>
                <a:gd name="T8" fmla="*/ 44 w 190"/>
                <a:gd name="T9" fmla="*/ 34 h 262"/>
                <a:gd name="T10" fmla="*/ 43 w 190"/>
                <a:gd name="T11" fmla="*/ 31 h 262"/>
                <a:gd name="T12" fmla="*/ 39 w 190"/>
                <a:gd name="T13" fmla="*/ 30 h 262"/>
                <a:gd name="T14" fmla="*/ 38 w 190"/>
                <a:gd name="T15" fmla="*/ 28 h 262"/>
                <a:gd name="T16" fmla="*/ 38 w 190"/>
                <a:gd name="T17" fmla="*/ 24 h 262"/>
                <a:gd name="T18" fmla="*/ 39 w 190"/>
                <a:gd name="T19" fmla="*/ 21 h 262"/>
                <a:gd name="T20" fmla="*/ 40 w 190"/>
                <a:gd name="T21" fmla="*/ 22 h 262"/>
                <a:gd name="T22" fmla="*/ 45 w 190"/>
                <a:gd name="T23" fmla="*/ 26 h 262"/>
                <a:gd name="T24" fmla="*/ 48 w 190"/>
                <a:gd name="T25" fmla="*/ 24 h 262"/>
                <a:gd name="T26" fmla="*/ 47 w 190"/>
                <a:gd name="T27" fmla="*/ 18 h 262"/>
                <a:gd name="T28" fmla="*/ 44 w 190"/>
                <a:gd name="T29" fmla="*/ 15 h 262"/>
                <a:gd name="T30" fmla="*/ 40 w 190"/>
                <a:gd name="T31" fmla="*/ 15 h 262"/>
                <a:gd name="T32" fmla="*/ 39 w 190"/>
                <a:gd name="T33" fmla="*/ 12 h 262"/>
                <a:gd name="T34" fmla="*/ 38 w 190"/>
                <a:gd name="T35" fmla="*/ 8 h 262"/>
                <a:gd name="T36" fmla="*/ 36 w 190"/>
                <a:gd name="T37" fmla="*/ 7 h 262"/>
                <a:gd name="T38" fmla="*/ 35 w 190"/>
                <a:gd name="T39" fmla="*/ 4 h 262"/>
                <a:gd name="T40" fmla="*/ 33 w 190"/>
                <a:gd name="T41" fmla="*/ 3 h 262"/>
                <a:gd name="T42" fmla="*/ 31 w 190"/>
                <a:gd name="T43" fmla="*/ 1 h 262"/>
                <a:gd name="T44" fmla="*/ 26 w 190"/>
                <a:gd name="T45" fmla="*/ 0 h 262"/>
                <a:gd name="T46" fmla="*/ 20 w 190"/>
                <a:gd name="T47" fmla="*/ 0 h 262"/>
                <a:gd name="T48" fmla="*/ 16 w 190"/>
                <a:gd name="T49" fmla="*/ 3 h 262"/>
                <a:gd name="T50" fmla="*/ 11 w 190"/>
                <a:gd name="T51" fmla="*/ 5 h 262"/>
                <a:gd name="T52" fmla="*/ 5 w 190"/>
                <a:gd name="T53" fmla="*/ 3 h 262"/>
                <a:gd name="T54" fmla="*/ 3 w 190"/>
                <a:gd name="T55" fmla="*/ 5 h 262"/>
                <a:gd name="T56" fmla="*/ 3 w 190"/>
                <a:gd name="T57" fmla="*/ 9 h 262"/>
                <a:gd name="T58" fmla="*/ 3 w 190"/>
                <a:gd name="T59" fmla="*/ 12 h 262"/>
                <a:gd name="T60" fmla="*/ 2 w 190"/>
                <a:gd name="T61" fmla="*/ 12 h 262"/>
                <a:gd name="T62" fmla="*/ 1 w 190"/>
                <a:gd name="T63" fmla="*/ 12 h 262"/>
                <a:gd name="T64" fmla="*/ 1 w 190"/>
                <a:gd name="T65" fmla="*/ 17 h 262"/>
                <a:gd name="T66" fmla="*/ 5 w 190"/>
                <a:gd name="T67" fmla="*/ 18 h 262"/>
                <a:gd name="T68" fmla="*/ 9 w 190"/>
                <a:gd name="T69" fmla="*/ 18 h 262"/>
                <a:gd name="T70" fmla="*/ 9 w 190"/>
                <a:gd name="T71" fmla="*/ 18 h 262"/>
                <a:gd name="T72" fmla="*/ 12 w 190"/>
                <a:gd name="T73" fmla="*/ 19 h 262"/>
                <a:gd name="T74" fmla="*/ 16 w 190"/>
                <a:gd name="T75" fmla="*/ 18 h 262"/>
                <a:gd name="T76" fmla="*/ 19 w 190"/>
                <a:gd name="T77" fmla="*/ 20 h 262"/>
                <a:gd name="T78" fmla="*/ 19 w 190"/>
                <a:gd name="T79" fmla="*/ 23 h 262"/>
                <a:gd name="T80" fmla="*/ 21 w 190"/>
                <a:gd name="T81" fmla="*/ 25 h 262"/>
                <a:gd name="T82" fmla="*/ 23 w 190"/>
                <a:gd name="T83" fmla="*/ 28 h 262"/>
                <a:gd name="T84" fmla="*/ 22 w 190"/>
                <a:gd name="T85" fmla="*/ 32 h 262"/>
                <a:gd name="T86" fmla="*/ 26 w 190"/>
                <a:gd name="T87" fmla="*/ 33 h 262"/>
                <a:gd name="T88" fmla="*/ 24 w 190"/>
                <a:gd name="T89" fmla="*/ 34 h 262"/>
                <a:gd name="T90" fmla="*/ 23 w 190"/>
                <a:gd name="T91" fmla="*/ 38 h 262"/>
                <a:gd name="T92" fmla="*/ 24 w 190"/>
                <a:gd name="T93" fmla="*/ 41 h 262"/>
                <a:gd name="T94" fmla="*/ 24 w 190"/>
                <a:gd name="T95" fmla="*/ 46 h 262"/>
                <a:gd name="T96" fmla="*/ 23 w 190"/>
                <a:gd name="T97" fmla="*/ 49 h 262"/>
                <a:gd name="T98" fmla="*/ 22 w 190"/>
                <a:gd name="T99" fmla="*/ 52 h 262"/>
                <a:gd name="T100" fmla="*/ 21 w 190"/>
                <a:gd name="T101" fmla="*/ 55 h 262"/>
                <a:gd name="T102" fmla="*/ 22 w 190"/>
                <a:gd name="T103" fmla="*/ 56 h 262"/>
                <a:gd name="T104" fmla="*/ 23 w 190"/>
                <a:gd name="T105" fmla="*/ 57 h 262"/>
                <a:gd name="T106" fmla="*/ 24 w 190"/>
                <a:gd name="T107" fmla="*/ 59 h 262"/>
                <a:gd name="T108" fmla="*/ 27 w 190"/>
                <a:gd name="T109" fmla="*/ 63 h 262"/>
                <a:gd name="T110" fmla="*/ 28 w 190"/>
                <a:gd name="T111" fmla="*/ 65 h 262"/>
                <a:gd name="T112" fmla="*/ 30 w 190"/>
                <a:gd name="T113" fmla="*/ 64 h 262"/>
                <a:gd name="T114" fmla="*/ 34 w 190"/>
                <a:gd name="T115" fmla="*/ 64 h 262"/>
                <a:gd name="T116" fmla="*/ 38 w 190"/>
                <a:gd name="T117" fmla="*/ 64 h 262"/>
                <a:gd name="T118" fmla="*/ 42 w 190"/>
                <a:gd name="T119" fmla="*/ 61 h 2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262"/>
                <a:gd name="T182" fmla="*/ 190 w 190"/>
                <a:gd name="T183" fmla="*/ 262 h 2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262">
                  <a:moveTo>
                    <a:pt x="171" y="246"/>
                  </a:moveTo>
                  <a:lnTo>
                    <a:pt x="170" y="234"/>
                  </a:lnTo>
                  <a:lnTo>
                    <a:pt x="168" y="222"/>
                  </a:lnTo>
                  <a:lnTo>
                    <a:pt x="165" y="210"/>
                  </a:lnTo>
                  <a:lnTo>
                    <a:pt x="165" y="197"/>
                  </a:lnTo>
                  <a:lnTo>
                    <a:pt x="161" y="189"/>
                  </a:lnTo>
                  <a:lnTo>
                    <a:pt x="157" y="180"/>
                  </a:lnTo>
                  <a:lnTo>
                    <a:pt x="155" y="171"/>
                  </a:lnTo>
                  <a:lnTo>
                    <a:pt x="154" y="162"/>
                  </a:lnTo>
                  <a:lnTo>
                    <a:pt x="160" y="158"/>
                  </a:lnTo>
                  <a:lnTo>
                    <a:pt x="165" y="156"/>
                  </a:lnTo>
                  <a:lnTo>
                    <a:pt x="171" y="155"/>
                  </a:lnTo>
                  <a:lnTo>
                    <a:pt x="177" y="152"/>
                  </a:lnTo>
                  <a:lnTo>
                    <a:pt x="176" y="147"/>
                  </a:lnTo>
                  <a:lnTo>
                    <a:pt x="176" y="140"/>
                  </a:lnTo>
                  <a:lnTo>
                    <a:pt x="176" y="134"/>
                  </a:lnTo>
                  <a:lnTo>
                    <a:pt x="175" y="128"/>
                  </a:lnTo>
                  <a:lnTo>
                    <a:pt x="170" y="126"/>
                  </a:lnTo>
                  <a:lnTo>
                    <a:pt x="167" y="122"/>
                  </a:lnTo>
                  <a:lnTo>
                    <a:pt x="162" y="120"/>
                  </a:lnTo>
                  <a:lnTo>
                    <a:pt x="156" y="120"/>
                  </a:lnTo>
                  <a:lnTo>
                    <a:pt x="155" y="117"/>
                  </a:lnTo>
                  <a:lnTo>
                    <a:pt x="153" y="116"/>
                  </a:lnTo>
                  <a:lnTo>
                    <a:pt x="151" y="114"/>
                  </a:lnTo>
                  <a:lnTo>
                    <a:pt x="151" y="111"/>
                  </a:lnTo>
                  <a:lnTo>
                    <a:pt x="151" y="104"/>
                  </a:lnTo>
                  <a:lnTo>
                    <a:pt x="151" y="97"/>
                  </a:lnTo>
                  <a:lnTo>
                    <a:pt x="151" y="90"/>
                  </a:lnTo>
                  <a:lnTo>
                    <a:pt x="151" y="83"/>
                  </a:lnTo>
                  <a:lnTo>
                    <a:pt x="153" y="84"/>
                  </a:lnTo>
                  <a:lnTo>
                    <a:pt x="155" y="87"/>
                  </a:lnTo>
                  <a:lnTo>
                    <a:pt x="156" y="88"/>
                  </a:lnTo>
                  <a:lnTo>
                    <a:pt x="157" y="90"/>
                  </a:lnTo>
                  <a:lnTo>
                    <a:pt x="167" y="90"/>
                  </a:lnTo>
                  <a:lnTo>
                    <a:pt x="174" y="96"/>
                  </a:lnTo>
                  <a:lnTo>
                    <a:pt x="178" y="104"/>
                  </a:lnTo>
                  <a:lnTo>
                    <a:pt x="180" y="113"/>
                  </a:lnTo>
                  <a:lnTo>
                    <a:pt x="186" y="106"/>
                  </a:lnTo>
                  <a:lnTo>
                    <a:pt x="189" y="97"/>
                  </a:lnTo>
                  <a:lnTo>
                    <a:pt x="190" y="87"/>
                  </a:lnTo>
                  <a:lnTo>
                    <a:pt x="190" y="78"/>
                  </a:lnTo>
                  <a:lnTo>
                    <a:pt x="185" y="75"/>
                  </a:lnTo>
                  <a:lnTo>
                    <a:pt x="180" y="72"/>
                  </a:lnTo>
                  <a:lnTo>
                    <a:pt x="177" y="67"/>
                  </a:lnTo>
                  <a:lnTo>
                    <a:pt x="175" y="63"/>
                  </a:lnTo>
                  <a:lnTo>
                    <a:pt x="169" y="64"/>
                  </a:lnTo>
                  <a:lnTo>
                    <a:pt x="164" y="63"/>
                  </a:lnTo>
                  <a:lnTo>
                    <a:pt x="159" y="61"/>
                  </a:lnTo>
                  <a:lnTo>
                    <a:pt x="154" y="60"/>
                  </a:lnTo>
                  <a:lnTo>
                    <a:pt x="154" y="55"/>
                  </a:lnTo>
                  <a:lnTo>
                    <a:pt x="154" y="48"/>
                  </a:lnTo>
                  <a:lnTo>
                    <a:pt x="154" y="42"/>
                  </a:lnTo>
                  <a:lnTo>
                    <a:pt x="154" y="36"/>
                  </a:lnTo>
                  <a:lnTo>
                    <a:pt x="152" y="34"/>
                  </a:lnTo>
                  <a:lnTo>
                    <a:pt x="148" y="33"/>
                  </a:lnTo>
                  <a:lnTo>
                    <a:pt x="144" y="33"/>
                  </a:lnTo>
                  <a:lnTo>
                    <a:pt x="141" y="30"/>
                  </a:lnTo>
                  <a:lnTo>
                    <a:pt x="140" y="26"/>
                  </a:lnTo>
                  <a:lnTo>
                    <a:pt x="139" y="21"/>
                  </a:lnTo>
                  <a:lnTo>
                    <a:pt x="138" y="17"/>
                  </a:lnTo>
                  <a:lnTo>
                    <a:pt x="136" y="12"/>
                  </a:lnTo>
                  <a:lnTo>
                    <a:pt x="133" y="12"/>
                  </a:lnTo>
                  <a:lnTo>
                    <a:pt x="131" y="12"/>
                  </a:lnTo>
                  <a:lnTo>
                    <a:pt x="129" y="12"/>
                  </a:lnTo>
                  <a:lnTo>
                    <a:pt x="126" y="12"/>
                  </a:lnTo>
                  <a:lnTo>
                    <a:pt x="121" y="7"/>
                  </a:lnTo>
                  <a:lnTo>
                    <a:pt x="115" y="4"/>
                  </a:lnTo>
                  <a:lnTo>
                    <a:pt x="109" y="2"/>
                  </a:lnTo>
                  <a:lnTo>
                    <a:pt x="101" y="0"/>
                  </a:lnTo>
                  <a:lnTo>
                    <a:pt x="94" y="0"/>
                  </a:lnTo>
                  <a:lnTo>
                    <a:pt x="87" y="2"/>
                  </a:lnTo>
                  <a:lnTo>
                    <a:pt x="79" y="2"/>
                  </a:lnTo>
                  <a:lnTo>
                    <a:pt x="72" y="3"/>
                  </a:lnTo>
                  <a:lnTo>
                    <a:pt x="66" y="7"/>
                  </a:lnTo>
                  <a:lnTo>
                    <a:pt x="61" y="14"/>
                  </a:lnTo>
                  <a:lnTo>
                    <a:pt x="56" y="20"/>
                  </a:lnTo>
                  <a:lnTo>
                    <a:pt x="51" y="27"/>
                  </a:lnTo>
                  <a:lnTo>
                    <a:pt x="43" y="23"/>
                  </a:lnTo>
                  <a:lnTo>
                    <a:pt x="35" y="18"/>
                  </a:lnTo>
                  <a:lnTo>
                    <a:pt x="27" y="14"/>
                  </a:lnTo>
                  <a:lnTo>
                    <a:pt x="18" y="12"/>
                  </a:lnTo>
                  <a:lnTo>
                    <a:pt x="16" y="15"/>
                  </a:lnTo>
                  <a:lnTo>
                    <a:pt x="15" y="18"/>
                  </a:lnTo>
                  <a:lnTo>
                    <a:pt x="12" y="21"/>
                  </a:lnTo>
                  <a:lnTo>
                    <a:pt x="10" y="23"/>
                  </a:lnTo>
                  <a:lnTo>
                    <a:pt x="10" y="30"/>
                  </a:lnTo>
                  <a:lnTo>
                    <a:pt x="11" y="36"/>
                  </a:lnTo>
                  <a:lnTo>
                    <a:pt x="12" y="42"/>
                  </a:lnTo>
                  <a:lnTo>
                    <a:pt x="12" y="48"/>
                  </a:lnTo>
                  <a:lnTo>
                    <a:pt x="11" y="48"/>
                  </a:lnTo>
                  <a:lnTo>
                    <a:pt x="10" y="48"/>
                  </a:lnTo>
                  <a:lnTo>
                    <a:pt x="8" y="48"/>
                  </a:lnTo>
                  <a:lnTo>
                    <a:pt x="6" y="48"/>
                  </a:lnTo>
                  <a:lnTo>
                    <a:pt x="6" y="50"/>
                  </a:lnTo>
                  <a:lnTo>
                    <a:pt x="4" y="51"/>
                  </a:lnTo>
                  <a:lnTo>
                    <a:pt x="2" y="51"/>
                  </a:lnTo>
                  <a:lnTo>
                    <a:pt x="1" y="53"/>
                  </a:lnTo>
                  <a:lnTo>
                    <a:pt x="0" y="61"/>
                  </a:lnTo>
                  <a:lnTo>
                    <a:pt x="2" y="68"/>
                  </a:lnTo>
                  <a:lnTo>
                    <a:pt x="6" y="73"/>
                  </a:lnTo>
                  <a:lnTo>
                    <a:pt x="12" y="78"/>
                  </a:lnTo>
                  <a:lnTo>
                    <a:pt x="18" y="75"/>
                  </a:lnTo>
                  <a:lnTo>
                    <a:pt x="23" y="74"/>
                  </a:lnTo>
                  <a:lnTo>
                    <a:pt x="28" y="73"/>
                  </a:lnTo>
                  <a:lnTo>
                    <a:pt x="33" y="72"/>
                  </a:lnTo>
                  <a:lnTo>
                    <a:pt x="33" y="74"/>
                  </a:lnTo>
                  <a:lnTo>
                    <a:pt x="35" y="74"/>
                  </a:lnTo>
                  <a:lnTo>
                    <a:pt x="36" y="75"/>
                  </a:lnTo>
                  <a:lnTo>
                    <a:pt x="36" y="78"/>
                  </a:lnTo>
                  <a:lnTo>
                    <a:pt x="42" y="78"/>
                  </a:lnTo>
                  <a:lnTo>
                    <a:pt x="47" y="76"/>
                  </a:lnTo>
                  <a:lnTo>
                    <a:pt x="53" y="74"/>
                  </a:lnTo>
                  <a:lnTo>
                    <a:pt x="57" y="72"/>
                  </a:lnTo>
                  <a:lnTo>
                    <a:pt x="63" y="72"/>
                  </a:lnTo>
                  <a:lnTo>
                    <a:pt x="68" y="73"/>
                  </a:lnTo>
                  <a:lnTo>
                    <a:pt x="71" y="76"/>
                  </a:lnTo>
                  <a:lnTo>
                    <a:pt x="76" y="81"/>
                  </a:lnTo>
                  <a:lnTo>
                    <a:pt x="76" y="86"/>
                  </a:lnTo>
                  <a:lnTo>
                    <a:pt x="74" y="89"/>
                  </a:lnTo>
                  <a:lnTo>
                    <a:pt x="73" y="93"/>
                  </a:lnTo>
                  <a:lnTo>
                    <a:pt x="72" y="96"/>
                  </a:lnTo>
                  <a:lnTo>
                    <a:pt x="78" y="98"/>
                  </a:lnTo>
                  <a:lnTo>
                    <a:pt x="83" y="101"/>
                  </a:lnTo>
                  <a:lnTo>
                    <a:pt x="87" y="104"/>
                  </a:lnTo>
                  <a:lnTo>
                    <a:pt x="91" y="108"/>
                  </a:lnTo>
                  <a:lnTo>
                    <a:pt x="89" y="114"/>
                  </a:lnTo>
                  <a:lnTo>
                    <a:pt x="87" y="120"/>
                  </a:lnTo>
                  <a:lnTo>
                    <a:pt x="85" y="126"/>
                  </a:lnTo>
                  <a:lnTo>
                    <a:pt x="85" y="132"/>
                  </a:lnTo>
                  <a:lnTo>
                    <a:pt x="91" y="135"/>
                  </a:lnTo>
                  <a:lnTo>
                    <a:pt x="95" y="136"/>
                  </a:lnTo>
                  <a:lnTo>
                    <a:pt x="101" y="135"/>
                  </a:lnTo>
                  <a:lnTo>
                    <a:pt x="108" y="135"/>
                  </a:lnTo>
                  <a:lnTo>
                    <a:pt x="101" y="137"/>
                  </a:lnTo>
                  <a:lnTo>
                    <a:pt x="93" y="140"/>
                  </a:lnTo>
                  <a:lnTo>
                    <a:pt x="88" y="144"/>
                  </a:lnTo>
                  <a:lnTo>
                    <a:pt x="87" y="152"/>
                  </a:lnTo>
                  <a:lnTo>
                    <a:pt x="92" y="154"/>
                  </a:lnTo>
                  <a:lnTo>
                    <a:pt x="94" y="157"/>
                  </a:lnTo>
                  <a:lnTo>
                    <a:pt x="94" y="162"/>
                  </a:lnTo>
                  <a:lnTo>
                    <a:pt x="96" y="165"/>
                  </a:lnTo>
                  <a:lnTo>
                    <a:pt x="94" y="171"/>
                  </a:lnTo>
                  <a:lnTo>
                    <a:pt x="93" y="178"/>
                  </a:lnTo>
                  <a:lnTo>
                    <a:pt x="93" y="185"/>
                  </a:lnTo>
                  <a:lnTo>
                    <a:pt x="93" y="192"/>
                  </a:lnTo>
                  <a:lnTo>
                    <a:pt x="92" y="195"/>
                  </a:lnTo>
                  <a:lnTo>
                    <a:pt x="91" y="197"/>
                  </a:lnTo>
                  <a:lnTo>
                    <a:pt x="88" y="201"/>
                  </a:lnTo>
                  <a:lnTo>
                    <a:pt x="87" y="204"/>
                  </a:lnTo>
                  <a:lnTo>
                    <a:pt x="85" y="210"/>
                  </a:lnTo>
                  <a:lnTo>
                    <a:pt x="83" y="213"/>
                  </a:lnTo>
                  <a:lnTo>
                    <a:pt x="81" y="217"/>
                  </a:lnTo>
                  <a:lnTo>
                    <a:pt x="81" y="222"/>
                  </a:lnTo>
                  <a:lnTo>
                    <a:pt x="84" y="223"/>
                  </a:lnTo>
                  <a:lnTo>
                    <a:pt x="85" y="225"/>
                  </a:lnTo>
                  <a:lnTo>
                    <a:pt x="87" y="226"/>
                  </a:lnTo>
                  <a:lnTo>
                    <a:pt x="91" y="225"/>
                  </a:lnTo>
                  <a:lnTo>
                    <a:pt x="91" y="227"/>
                  </a:lnTo>
                  <a:lnTo>
                    <a:pt x="91" y="230"/>
                  </a:lnTo>
                  <a:lnTo>
                    <a:pt x="91" y="232"/>
                  </a:lnTo>
                  <a:lnTo>
                    <a:pt x="91" y="234"/>
                  </a:lnTo>
                  <a:lnTo>
                    <a:pt x="95" y="239"/>
                  </a:lnTo>
                  <a:lnTo>
                    <a:pt x="99" y="243"/>
                  </a:lnTo>
                  <a:lnTo>
                    <a:pt x="102" y="249"/>
                  </a:lnTo>
                  <a:lnTo>
                    <a:pt x="106" y="255"/>
                  </a:lnTo>
                  <a:lnTo>
                    <a:pt x="107" y="257"/>
                  </a:lnTo>
                  <a:lnTo>
                    <a:pt x="109" y="258"/>
                  </a:lnTo>
                  <a:lnTo>
                    <a:pt x="111" y="261"/>
                  </a:lnTo>
                  <a:lnTo>
                    <a:pt x="114" y="262"/>
                  </a:lnTo>
                  <a:lnTo>
                    <a:pt x="117" y="261"/>
                  </a:lnTo>
                  <a:lnTo>
                    <a:pt x="119" y="260"/>
                  </a:lnTo>
                  <a:lnTo>
                    <a:pt x="122" y="257"/>
                  </a:lnTo>
                  <a:lnTo>
                    <a:pt x="125" y="257"/>
                  </a:lnTo>
                  <a:lnTo>
                    <a:pt x="133" y="258"/>
                  </a:lnTo>
                  <a:lnTo>
                    <a:pt x="140" y="261"/>
                  </a:lnTo>
                  <a:lnTo>
                    <a:pt x="147" y="261"/>
                  </a:lnTo>
                  <a:lnTo>
                    <a:pt x="152" y="257"/>
                  </a:lnTo>
                  <a:lnTo>
                    <a:pt x="155" y="253"/>
                  </a:lnTo>
                  <a:lnTo>
                    <a:pt x="160" y="249"/>
                  </a:lnTo>
                  <a:lnTo>
                    <a:pt x="165" y="248"/>
                  </a:lnTo>
                  <a:lnTo>
                    <a:pt x="171" y="24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6" name="Freeform 97"/>
            <p:cNvSpPr>
              <a:spLocks/>
            </p:cNvSpPr>
            <p:nvPr/>
          </p:nvSpPr>
          <p:spPr bwMode="auto">
            <a:xfrm>
              <a:off x="2529" y="2205"/>
              <a:ext cx="70" cy="70"/>
            </a:xfrm>
            <a:custGeom>
              <a:avLst/>
              <a:gdLst>
                <a:gd name="T0" fmla="*/ 27 w 141"/>
                <a:gd name="T1" fmla="*/ 4 h 139"/>
                <a:gd name="T2" fmla="*/ 28 w 141"/>
                <a:gd name="T3" fmla="*/ 5 h 139"/>
                <a:gd name="T4" fmla="*/ 28 w 141"/>
                <a:gd name="T5" fmla="*/ 4 h 139"/>
                <a:gd name="T6" fmla="*/ 27 w 141"/>
                <a:gd name="T7" fmla="*/ 2 h 139"/>
                <a:gd name="T8" fmla="*/ 28 w 141"/>
                <a:gd name="T9" fmla="*/ 1 h 139"/>
                <a:gd name="T10" fmla="*/ 30 w 141"/>
                <a:gd name="T11" fmla="*/ 1 h 139"/>
                <a:gd name="T12" fmla="*/ 30 w 141"/>
                <a:gd name="T13" fmla="*/ 3 h 139"/>
                <a:gd name="T14" fmla="*/ 30 w 141"/>
                <a:gd name="T15" fmla="*/ 5 h 139"/>
                <a:gd name="T16" fmla="*/ 33 w 141"/>
                <a:gd name="T17" fmla="*/ 10 h 139"/>
                <a:gd name="T18" fmla="*/ 35 w 141"/>
                <a:gd name="T19" fmla="*/ 18 h 139"/>
                <a:gd name="T20" fmla="*/ 32 w 141"/>
                <a:gd name="T21" fmla="*/ 22 h 139"/>
                <a:gd name="T22" fmla="*/ 30 w 141"/>
                <a:gd name="T23" fmla="*/ 22 h 139"/>
                <a:gd name="T24" fmla="*/ 28 w 141"/>
                <a:gd name="T25" fmla="*/ 24 h 139"/>
                <a:gd name="T26" fmla="*/ 30 w 141"/>
                <a:gd name="T27" fmla="*/ 30 h 139"/>
                <a:gd name="T28" fmla="*/ 31 w 141"/>
                <a:gd name="T29" fmla="*/ 33 h 139"/>
                <a:gd name="T30" fmla="*/ 30 w 141"/>
                <a:gd name="T31" fmla="*/ 34 h 139"/>
                <a:gd name="T32" fmla="*/ 28 w 141"/>
                <a:gd name="T33" fmla="*/ 35 h 139"/>
                <a:gd name="T34" fmla="*/ 25 w 141"/>
                <a:gd name="T35" fmla="*/ 34 h 139"/>
                <a:gd name="T36" fmla="*/ 23 w 141"/>
                <a:gd name="T37" fmla="*/ 31 h 139"/>
                <a:gd name="T38" fmla="*/ 22 w 141"/>
                <a:gd name="T39" fmla="*/ 28 h 139"/>
                <a:gd name="T40" fmla="*/ 20 w 141"/>
                <a:gd name="T41" fmla="*/ 23 h 139"/>
                <a:gd name="T42" fmla="*/ 16 w 141"/>
                <a:gd name="T43" fmla="*/ 19 h 139"/>
                <a:gd name="T44" fmla="*/ 14 w 141"/>
                <a:gd name="T45" fmla="*/ 15 h 139"/>
                <a:gd name="T46" fmla="*/ 15 w 141"/>
                <a:gd name="T47" fmla="*/ 12 h 139"/>
                <a:gd name="T48" fmla="*/ 13 w 141"/>
                <a:gd name="T49" fmla="*/ 12 h 139"/>
                <a:gd name="T50" fmla="*/ 12 w 141"/>
                <a:gd name="T51" fmla="*/ 12 h 139"/>
                <a:gd name="T52" fmla="*/ 11 w 141"/>
                <a:gd name="T53" fmla="*/ 11 h 139"/>
                <a:gd name="T54" fmla="*/ 10 w 141"/>
                <a:gd name="T55" fmla="*/ 10 h 139"/>
                <a:gd name="T56" fmla="*/ 9 w 141"/>
                <a:gd name="T57" fmla="*/ 10 h 139"/>
                <a:gd name="T58" fmla="*/ 7 w 141"/>
                <a:gd name="T59" fmla="*/ 10 h 139"/>
                <a:gd name="T60" fmla="*/ 5 w 141"/>
                <a:gd name="T61" fmla="*/ 10 h 139"/>
                <a:gd name="T62" fmla="*/ 3 w 141"/>
                <a:gd name="T63" fmla="*/ 11 h 139"/>
                <a:gd name="T64" fmla="*/ 1 w 141"/>
                <a:gd name="T65" fmla="*/ 10 h 139"/>
                <a:gd name="T66" fmla="*/ 0 w 141"/>
                <a:gd name="T67" fmla="*/ 6 h 139"/>
                <a:gd name="T68" fmla="*/ 2 w 141"/>
                <a:gd name="T69" fmla="*/ 4 h 139"/>
                <a:gd name="T70" fmla="*/ 4 w 141"/>
                <a:gd name="T71" fmla="*/ 4 h 139"/>
                <a:gd name="T72" fmla="*/ 6 w 141"/>
                <a:gd name="T73" fmla="*/ 3 h 139"/>
                <a:gd name="T74" fmla="*/ 8 w 141"/>
                <a:gd name="T75" fmla="*/ 4 h 139"/>
                <a:gd name="T76" fmla="*/ 9 w 141"/>
                <a:gd name="T77" fmla="*/ 5 h 139"/>
                <a:gd name="T78" fmla="*/ 11 w 141"/>
                <a:gd name="T79" fmla="*/ 4 h 139"/>
                <a:gd name="T80" fmla="*/ 14 w 141"/>
                <a:gd name="T81" fmla="*/ 4 h 139"/>
                <a:gd name="T82" fmla="*/ 14 w 141"/>
                <a:gd name="T83" fmla="*/ 3 h 139"/>
                <a:gd name="T84" fmla="*/ 15 w 141"/>
                <a:gd name="T85" fmla="*/ 2 h 139"/>
                <a:gd name="T86" fmla="*/ 16 w 141"/>
                <a:gd name="T87" fmla="*/ 2 h 139"/>
                <a:gd name="T88" fmla="*/ 17 w 141"/>
                <a:gd name="T89" fmla="*/ 3 h 139"/>
                <a:gd name="T90" fmla="*/ 20 w 141"/>
                <a:gd name="T91" fmla="*/ 4 h 139"/>
                <a:gd name="T92" fmla="*/ 23 w 141"/>
                <a:gd name="T93" fmla="*/ 3 h 139"/>
                <a:gd name="T94" fmla="*/ 26 w 141"/>
                <a:gd name="T95" fmla="*/ 3 h 139"/>
                <a:gd name="T96" fmla="*/ 27 w 141"/>
                <a:gd name="T97" fmla="*/ 4 h 1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139"/>
                <a:gd name="T149" fmla="*/ 141 w 141"/>
                <a:gd name="T150" fmla="*/ 139 h 1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139">
                  <a:moveTo>
                    <a:pt x="108" y="14"/>
                  </a:moveTo>
                  <a:lnTo>
                    <a:pt x="110" y="15"/>
                  </a:lnTo>
                  <a:lnTo>
                    <a:pt x="113" y="17"/>
                  </a:lnTo>
                  <a:lnTo>
                    <a:pt x="114" y="18"/>
                  </a:lnTo>
                  <a:lnTo>
                    <a:pt x="114" y="17"/>
                  </a:lnTo>
                  <a:lnTo>
                    <a:pt x="112" y="14"/>
                  </a:lnTo>
                  <a:lnTo>
                    <a:pt x="110" y="9"/>
                  </a:lnTo>
                  <a:lnTo>
                    <a:pt x="108" y="6"/>
                  </a:lnTo>
                  <a:lnTo>
                    <a:pt x="108" y="2"/>
                  </a:lnTo>
                  <a:lnTo>
                    <a:pt x="113" y="1"/>
                  </a:lnTo>
                  <a:lnTo>
                    <a:pt x="116" y="0"/>
                  </a:lnTo>
                  <a:lnTo>
                    <a:pt x="120" y="1"/>
                  </a:lnTo>
                  <a:lnTo>
                    <a:pt x="123" y="5"/>
                  </a:lnTo>
                  <a:lnTo>
                    <a:pt x="123" y="9"/>
                  </a:lnTo>
                  <a:lnTo>
                    <a:pt x="123" y="15"/>
                  </a:lnTo>
                  <a:lnTo>
                    <a:pt x="123" y="20"/>
                  </a:lnTo>
                  <a:lnTo>
                    <a:pt x="123" y="25"/>
                  </a:lnTo>
                  <a:lnTo>
                    <a:pt x="135" y="38"/>
                  </a:lnTo>
                  <a:lnTo>
                    <a:pt x="141" y="54"/>
                  </a:lnTo>
                  <a:lnTo>
                    <a:pt x="141" y="70"/>
                  </a:lnTo>
                  <a:lnTo>
                    <a:pt x="135" y="85"/>
                  </a:lnTo>
                  <a:lnTo>
                    <a:pt x="130" y="85"/>
                  </a:lnTo>
                  <a:lnTo>
                    <a:pt x="125" y="85"/>
                  </a:lnTo>
                  <a:lnTo>
                    <a:pt x="120" y="85"/>
                  </a:lnTo>
                  <a:lnTo>
                    <a:pt x="114" y="83"/>
                  </a:lnTo>
                  <a:lnTo>
                    <a:pt x="115" y="94"/>
                  </a:lnTo>
                  <a:lnTo>
                    <a:pt x="118" y="106"/>
                  </a:lnTo>
                  <a:lnTo>
                    <a:pt x="120" y="117"/>
                  </a:lnTo>
                  <a:lnTo>
                    <a:pt x="127" y="128"/>
                  </a:lnTo>
                  <a:lnTo>
                    <a:pt x="127" y="131"/>
                  </a:lnTo>
                  <a:lnTo>
                    <a:pt x="126" y="134"/>
                  </a:lnTo>
                  <a:lnTo>
                    <a:pt x="123" y="136"/>
                  </a:lnTo>
                  <a:lnTo>
                    <a:pt x="123" y="139"/>
                  </a:lnTo>
                  <a:lnTo>
                    <a:pt x="115" y="139"/>
                  </a:lnTo>
                  <a:lnTo>
                    <a:pt x="108" y="137"/>
                  </a:lnTo>
                  <a:lnTo>
                    <a:pt x="101" y="134"/>
                  </a:lnTo>
                  <a:lnTo>
                    <a:pt x="97" y="129"/>
                  </a:lnTo>
                  <a:lnTo>
                    <a:pt x="92" y="123"/>
                  </a:lnTo>
                  <a:lnTo>
                    <a:pt x="90" y="116"/>
                  </a:lnTo>
                  <a:lnTo>
                    <a:pt x="89" y="109"/>
                  </a:lnTo>
                  <a:lnTo>
                    <a:pt x="90" y="101"/>
                  </a:lnTo>
                  <a:lnTo>
                    <a:pt x="81" y="92"/>
                  </a:lnTo>
                  <a:lnTo>
                    <a:pt x="73" y="84"/>
                  </a:lnTo>
                  <a:lnTo>
                    <a:pt x="65" y="75"/>
                  </a:lnTo>
                  <a:lnTo>
                    <a:pt x="58" y="64"/>
                  </a:lnTo>
                  <a:lnTo>
                    <a:pt x="58" y="59"/>
                  </a:lnTo>
                  <a:lnTo>
                    <a:pt x="60" y="54"/>
                  </a:lnTo>
                  <a:lnTo>
                    <a:pt x="60" y="48"/>
                  </a:lnTo>
                  <a:lnTo>
                    <a:pt x="58" y="44"/>
                  </a:lnTo>
                  <a:lnTo>
                    <a:pt x="54" y="47"/>
                  </a:lnTo>
                  <a:lnTo>
                    <a:pt x="53" y="47"/>
                  </a:lnTo>
                  <a:lnTo>
                    <a:pt x="50" y="46"/>
                  </a:lnTo>
                  <a:lnTo>
                    <a:pt x="47" y="44"/>
                  </a:lnTo>
                  <a:lnTo>
                    <a:pt x="45" y="41"/>
                  </a:lnTo>
                  <a:lnTo>
                    <a:pt x="43" y="40"/>
                  </a:lnTo>
                  <a:lnTo>
                    <a:pt x="42" y="39"/>
                  </a:lnTo>
                  <a:lnTo>
                    <a:pt x="39" y="39"/>
                  </a:lnTo>
                  <a:lnTo>
                    <a:pt x="37" y="38"/>
                  </a:lnTo>
                  <a:lnTo>
                    <a:pt x="32" y="38"/>
                  </a:lnTo>
                  <a:lnTo>
                    <a:pt x="29" y="38"/>
                  </a:lnTo>
                  <a:lnTo>
                    <a:pt x="25" y="38"/>
                  </a:lnTo>
                  <a:lnTo>
                    <a:pt x="21" y="37"/>
                  </a:lnTo>
                  <a:lnTo>
                    <a:pt x="19" y="41"/>
                  </a:lnTo>
                  <a:lnTo>
                    <a:pt x="13" y="41"/>
                  </a:lnTo>
                  <a:lnTo>
                    <a:pt x="7" y="40"/>
                  </a:lnTo>
                  <a:lnTo>
                    <a:pt x="4" y="38"/>
                  </a:lnTo>
                  <a:lnTo>
                    <a:pt x="0" y="31"/>
                  </a:lnTo>
                  <a:lnTo>
                    <a:pt x="1" y="24"/>
                  </a:lnTo>
                  <a:lnTo>
                    <a:pt x="5" y="18"/>
                  </a:lnTo>
                  <a:lnTo>
                    <a:pt x="9" y="14"/>
                  </a:lnTo>
                  <a:lnTo>
                    <a:pt x="14" y="15"/>
                  </a:lnTo>
                  <a:lnTo>
                    <a:pt x="17" y="15"/>
                  </a:lnTo>
                  <a:lnTo>
                    <a:pt x="21" y="14"/>
                  </a:lnTo>
                  <a:lnTo>
                    <a:pt x="24" y="10"/>
                  </a:lnTo>
                  <a:lnTo>
                    <a:pt x="29" y="11"/>
                  </a:lnTo>
                  <a:lnTo>
                    <a:pt x="32" y="14"/>
                  </a:lnTo>
                  <a:lnTo>
                    <a:pt x="35" y="16"/>
                  </a:lnTo>
                  <a:lnTo>
                    <a:pt x="39" y="17"/>
                  </a:lnTo>
                  <a:lnTo>
                    <a:pt x="43" y="14"/>
                  </a:lnTo>
                  <a:lnTo>
                    <a:pt x="47" y="13"/>
                  </a:lnTo>
                  <a:lnTo>
                    <a:pt x="53" y="14"/>
                  </a:lnTo>
                  <a:lnTo>
                    <a:pt x="58" y="14"/>
                  </a:lnTo>
                  <a:lnTo>
                    <a:pt x="58" y="11"/>
                  </a:lnTo>
                  <a:lnTo>
                    <a:pt x="58" y="10"/>
                  </a:lnTo>
                  <a:lnTo>
                    <a:pt x="59" y="9"/>
                  </a:lnTo>
                  <a:lnTo>
                    <a:pt x="60" y="8"/>
                  </a:lnTo>
                  <a:lnTo>
                    <a:pt x="62" y="8"/>
                  </a:lnTo>
                  <a:lnTo>
                    <a:pt x="65" y="8"/>
                  </a:lnTo>
                  <a:lnTo>
                    <a:pt x="67" y="8"/>
                  </a:lnTo>
                  <a:lnTo>
                    <a:pt x="69" y="10"/>
                  </a:lnTo>
                  <a:lnTo>
                    <a:pt x="75" y="11"/>
                  </a:lnTo>
                  <a:lnTo>
                    <a:pt x="82" y="13"/>
                  </a:lnTo>
                  <a:lnTo>
                    <a:pt x="88" y="11"/>
                  </a:lnTo>
                  <a:lnTo>
                    <a:pt x="93" y="10"/>
                  </a:lnTo>
                  <a:lnTo>
                    <a:pt x="99" y="10"/>
                  </a:lnTo>
                  <a:lnTo>
                    <a:pt x="104" y="10"/>
                  </a:lnTo>
                  <a:lnTo>
                    <a:pt x="106" y="11"/>
                  </a:lnTo>
                  <a:lnTo>
                    <a:pt x="108" y="1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7" name="Freeform 98"/>
            <p:cNvSpPr>
              <a:spLocks/>
            </p:cNvSpPr>
            <p:nvPr/>
          </p:nvSpPr>
          <p:spPr bwMode="auto">
            <a:xfrm>
              <a:off x="2520" y="2181"/>
              <a:ext cx="14" cy="27"/>
            </a:xfrm>
            <a:custGeom>
              <a:avLst/>
              <a:gdLst>
                <a:gd name="T0" fmla="*/ 6 w 29"/>
                <a:gd name="T1" fmla="*/ 9 h 53"/>
                <a:gd name="T2" fmla="*/ 6 w 29"/>
                <a:gd name="T3" fmla="*/ 10 h 53"/>
                <a:gd name="T4" fmla="*/ 6 w 29"/>
                <a:gd name="T5" fmla="*/ 12 h 53"/>
                <a:gd name="T6" fmla="*/ 6 w 29"/>
                <a:gd name="T7" fmla="*/ 13 h 53"/>
                <a:gd name="T8" fmla="*/ 5 w 29"/>
                <a:gd name="T9" fmla="*/ 14 h 53"/>
                <a:gd name="T10" fmla="*/ 4 w 29"/>
                <a:gd name="T11" fmla="*/ 13 h 53"/>
                <a:gd name="T12" fmla="*/ 3 w 29"/>
                <a:gd name="T13" fmla="*/ 13 h 53"/>
                <a:gd name="T14" fmla="*/ 2 w 29"/>
                <a:gd name="T15" fmla="*/ 12 h 53"/>
                <a:gd name="T16" fmla="*/ 2 w 29"/>
                <a:gd name="T17" fmla="*/ 11 h 53"/>
                <a:gd name="T18" fmla="*/ 2 w 29"/>
                <a:gd name="T19" fmla="*/ 10 h 53"/>
                <a:gd name="T20" fmla="*/ 2 w 29"/>
                <a:gd name="T21" fmla="*/ 9 h 53"/>
                <a:gd name="T22" fmla="*/ 2 w 29"/>
                <a:gd name="T23" fmla="*/ 8 h 53"/>
                <a:gd name="T24" fmla="*/ 0 w 29"/>
                <a:gd name="T25" fmla="*/ 7 h 53"/>
                <a:gd name="T26" fmla="*/ 0 w 29"/>
                <a:gd name="T27" fmla="*/ 7 h 53"/>
                <a:gd name="T28" fmla="*/ 0 w 29"/>
                <a:gd name="T29" fmla="*/ 6 h 53"/>
                <a:gd name="T30" fmla="*/ 0 w 29"/>
                <a:gd name="T31" fmla="*/ 6 h 53"/>
                <a:gd name="T32" fmla="*/ 0 w 29"/>
                <a:gd name="T33" fmla="*/ 6 h 53"/>
                <a:gd name="T34" fmla="*/ 0 w 29"/>
                <a:gd name="T35" fmla="*/ 5 h 53"/>
                <a:gd name="T36" fmla="*/ 0 w 29"/>
                <a:gd name="T37" fmla="*/ 5 h 53"/>
                <a:gd name="T38" fmla="*/ 0 w 29"/>
                <a:gd name="T39" fmla="*/ 5 h 53"/>
                <a:gd name="T40" fmla="*/ 0 w 29"/>
                <a:gd name="T41" fmla="*/ 5 h 53"/>
                <a:gd name="T42" fmla="*/ 0 w 29"/>
                <a:gd name="T43" fmla="*/ 4 h 53"/>
                <a:gd name="T44" fmla="*/ 1 w 29"/>
                <a:gd name="T45" fmla="*/ 4 h 53"/>
                <a:gd name="T46" fmla="*/ 1 w 29"/>
                <a:gd name="T47" fmla="*/ 4 h 53"/>
                <a:gd name="T48" fmla="*/ 2 w 29"/>
                <a:gd name="T49" fmla="*/ 4 h 53"/>
                <a:gd name="T50" fmla="*/ 2 w 29"/>
                <a:gd name="T51" fmla="*/ 3 h 53"/>
                <a:gd name="T52" fmla="*/ 3 w 29"/>
                <a:gd name="T53" fmla="*/ 3 h 53"/>
                <a:gd name="T54" fmla="*/ 3 w 29"/>
                <a:gd name="T55" fmla="*/ 2 h 53"/>
                <a:gd name="T56" fmla="*/ 4 w 29"/>
                <a:gd name="T57" fmla="*/ 2 h 53"/>
                <a:gd name="T58" fmla="*/ 4 w 29"/>
                <a:gd name="T59" fmla="*/ 1 h 53"/>
                <a:gd name="T60" fmla="*/ 5 w 29"/>
                <a:gd name="T61" fmla="*/ 0 h 53"/>
                <a:gd name="T62" fmla="*/ 6 w 29"/>
                <a:gd name="T63" fmla="*/ 1 h 53"/>
                <a:gd name="T64" fmla="*/ 7 w 29"/>
                <a:gd name="T65" fmla="*/ 1 h 53"/>
                <a:gd name="T66" fmla="*/ 7 w 29"/>
                <a:gd name="T67" fmla="*/ 3 h 53"/>
                <a:gd name="T68" fmla="*/ 7 w 29"/>
                <a:gd name="T69" fmla="*/ 3 h 53"/>
                <a:gd name="T70" fmla="*/ 6 w 29"/>
                <a:gd name="T71" fmla="*/ 4 h 53"/>
                <a:gd name="T72" fmla="*/ 6 w 29"/>
                <a:gd name="T73" fmla="*/ 5 h 53"/>
                <a:gd name="T74" fmla="*/ 6 w 29"/>
                <a:gd name="T75" fmla="*/ 6 h 53"/>
                <a:gd name="T76" fmla="*/ 6 w 29"/>
                <a:gd name="T77" fmla="*/ 7 h 53"/>
                <a:gd name="T78" fmla="*/ 6 w 29"/>
                <a:gd name="T79" fmla="*/ 9 h 53"/>
                <a:gd name="T80" fmla="*/ 6 w 29"/>
                <a:gd name="T81" fmla="*/ 9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3"/>
                <a:gd name="T125" fmla="*/ 29 w 29"/>
                <a:gd name="T126" fmla="*/ 53 h 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3">
                  <a:moveTo>
                    <a:pt x="25" y="35"/>
                  </a:moveTo>
                  <a:lnTo>
                    <a:pt x="27" y="40"/>
                  </a:lnTo>
                  <a:lnTo>
                    <a:pt x="27" y="46"/>
                  </a:lnTo>
                  <a:lnTo>
                    <a:pt x="26" y="50"/>
                  </a:lnTo>
                  <a:lnTo>
                    <a:pt x="22" y="53"/>
                  </a:lnTo>
                  <a:lnTo>
                    <a:pt x="17" y="51"/>
                  </a:lnTo>
                  <a:lnTo>
                    <a:pt x="14" y="49"/>
                  </a:lnTo>
                  <a:lnTo>
                    <a:pt x="10" y="46"/>
                  </a:lnTo>
                  <a:lnTo>
                    <a:pt x="8" y="42"/>
                  </a:lnTo>
                  <a:lnTo>
                    <a:pt x="9" y="38"/>
                  </a:lnTo>
                  <a:lnTo>
                    <a:pt x="9" y="33"/>
                  </a:lnTo>
                  <a:lnTo>
                    <a:pt x="8" y="30"/>
                  </a:lnTo>
                  <a:lnTo>
                    <a:pt x="3" y="26"/>
                  </a:lnTo>
                  <a:lnTo>
                    <a:pt x="3" y="25"/>
                  </a:lnTo>
                  <a:lnTo>
                    <a:pt x="3" y="24"/>
                  </a:lnTo>
                  <a:lnTo>
                    <a:pt x="3" y="23"/>
                  </a:lnTo>
                  <a:lnTo>
                    <a:pt x="3" y="21"/>
                  </a:lnTo>
                  <a:lnTo>
                    <a:pt x="2" y="20"/>
                  </a:lnTo>
                  <a:lnTo>
                    <a:pt x="2" y="19"/>
                  </a:lnTo>
                  <a:lnTo>
                    <a:pt x="1" y="18"/>
                  </a:lnTo>
                  <a:lnTo>
                    <a:pt x="0" y="18"/>
                  </a:lnTo>
                  <a:lnTo>
                    <a:pt x="2" y="16"/>
                  </a:lnTo>
                  <a:lnTo>
                    <a:pt x="4" y="13"/>
                  </a:lnTo>
                  <a:lnTo>
                    <a:pt x="7" y="13"/>
                  </a:lnTo>
                  <a:lnTo>
                    <a:pt x="10" y="13"/>
                  </a:lnTo>
                  <a:lnTo>
                    <a:pt x="11" y="11"/>
                  </a:lnTo>
                  <a:lnTo>
                    <a:pt x="14" y="9"/>
                  </a:lnTo>
                  <a:lnTo>
                    <a:pt x="15" y="8"/>
                  </a:lnTo>
                  <a:lnTo>
                    <a:pt x="16" y="5"/>
                  </a:lnTo>
                  <a:lnTo>
                    <a:pt x="19" y="2"/>
                  </a:lnTo>
                  <a:lnTo>
                    <a:pt x="23" y="0"/>
                  </a:lnTo>
                  <a:lnTo>
                    <a:pt x="26" y="1"/>
                  </a:lnTo>
                  <a:lnTo>
                    <a:pt x="29" y="4"/>
                  </a:lnTo>
                  <a:lnTo>
                    <a:pt x="29" y="9"/>
                  </a:lnTo>
                  <a:lnTo>
                    <a:pt x="29" y="11"/>
                  </a:lnTo>
                  <a:lnTo>
                    <a:pt x="27" y="13"/>
                  </a:lnTo>
                  <a:lnTo>
                    <a:pt x="25" y="17"/>
                  </a:lnTo>
                  <a:lnTo>
                    <a:pt x="24" y="21"/>
                  </a:lnTo>
                  <a:lnTo>
                    <a:pt x="25" y="27"/>
                  </a:lnTo>
                  <a:lnTo>
                    <a:pt x="26" y="33"/>
                  </a:lnTo>
                  <a:lnTo>
                    <a:pt x="25" y="3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8" name="Freeform 99"/>
            <p:cNvSpPr>
              <a:spLocks/>
            </p:cNvSpPr>
            <p:nvPr/>
          </p:nvSpPr>
          <p:spPr bwMode="auto">
            <a:xfrm>
              <a:off x="2514" y="2215"/>
              <a:ext cx="4" cy="3"/>
            </a:xfrm>
            <a:custGeom>
              <a:avLst/>
              <a:gdLst>
                <a:gd name="T0" fmla="*/ 1 w 9"/>
                <a:gd name="T1" fmla="*/ 0 h 7"/>
                <a:gd name="T2" fmla="*/ 0 w 9"/>
                <a:gd name="T3" fmla="*/ 0 h 7"/>
                <a:gd name="T4" fmla="*/ 0 w 9"/>
                <a:gd name="T5" fmla="*/ 0 h 7"/>
                <a:gd name="T6" fmla="*/ 0 w 9"/>
                <a:gd name="T7" fmla="*/ 0 h 7"/>
                <a:gd name="T8" fmla="*/ 0 w 9"/>
                <a:gd name="T9" fmla="*/ 0 h 7"/>
                <a:gd name="T10" fmla="*/ 0 w 9"/>
                <a:gd name="T11" fmla="*/ 0 h 7"/>
                <a:gd name="T12" fmla="*/ 0 w 9"/>
                <a:gd name="T13" fmla="*/ 1 h 7"/>
                <a:gd name="T14" fmla="*/ 0 w 9"/>
                <a:gd name="T15" fmla="*/ 1 h 7"/>
                <a:gd name="T16" fmla="*/ 0 w 9"/>
                <a:gd name="T17" fmla="*/ 1 h 7"/>
                <a:gd name="T18" fmla="*/ 0 w 9"/>
                <a:gd name="T19" fmla="*/ 1 h 7"/>
                <a:gd name="T20" fmla="*/ 1 w 9"/>
                <a:gd name="T21" fmla="*/ 1 h 7"/>
                <a:gd name="T22" fmla="*/ 1 w 9"/>
                <a:gd name="T23" fmla="*/ 1 h 7"/>
                <a:gd name="T24" fmla="*/ 1 w 9"/>
                <a:gd name="T25" fmla="*/ 1 h 7"/>
                <a:gd name="T26" fmla="*/ 1 w 9"/>
                <a:gd name="T27" fmla="*/ 1 h 7"/>
                <a:gd name="T28" fmla="*/ 2 w 9"/>
                <a:gd name="T29" fmla="*/ 1 h 7"/>
                <a:gd name="T30" fmla="*/ 2 w 9"/>
                <a:gd name="T31" fmla="*/ 0 h 7"/>
                <a:gd name="T32" fmla="*/ 2 w 9"/>
                <a:gd name="T33" fmla="*/ 0 h 7"/>
                <a:gd name="T34" fmla="*/ 2 w 9"/>
                <a:gd name="T35" fmla="*/ 0 h 7"/>
                <a:gd name="T36" fmla="*/ 1 w 9"/>
                <a:gd name="T37" fmla="*/ 0 h 7"/>
                <a:gd name="T38" fmla="*/ 1 w 9"/>
                <a:gd name="T39" fmla="*/ 0 h 7"/>
                <a:gd name="T40" fmla="*/ 1 w 9"/>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7"/>
                <a:gd name="T65" fmla="*/ 9 w 9"/>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7">
                  <a:moveTo>
                    <a:pt x="4" y="0"/>
                  </a:moveTo>
                  <a:lnTo>
                    <a:pt x="2" y="2"/>
                  </a:lnTo>
                  <a:lnTo>
                    <a:pt x="1" y="2"/>
                  </a:lnTo>
                  <a:lnTo>
                    <a:pt x="0" y="2"/>
                  </a:lnTo>
                  <a:lnTo>
                    <a:pt x="0" y="3"/>
                  </a:lnTo>
                  <a:lnTo>
                    <a:pt x="0" y="4"/>
                  </a:lnTo>
                  <a:lnTo>
                    <a:pt x="0" y="6"/>
                  </a:lnTo>
                  <a:lnTo>
                    <a:pt x="1" y="7"/>
                  </a:lnTo>
                  <a:lnTo>
                    <a:pt x="2" y="7"/>
                  </a:lnTo>
                  <a:lnTo>
                    <a:pt x="4" y="6"/>
                  </a:lnTo>
                  <a:lnTo>
                    <a:pt x="5" y="6"/>
                  </a:lnTo>
                  <a:lnTo>
                    <a:pt x="6" y="6"/>
                  </a:lnTo>
                  <a:lnTo>
                    <a:pt x="7" y="5"/>
                  </a:lnTo>
                  <a:lnTo>
                    <a:pt x="8" y="4"/>
                  </a:lnTo>
                  <a:lnTo>
                    <a:pt x="9" y="3"/>
                  </a:lnTo>
                  <a:lnTo>
                    <a:pt x="9" y="2"/>
                  </a:lnTo>
                  <a:lnTo>
                    <a:pt x="8"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9" name="Freeform 100"/>
            <p:cNvSpPr>
              <a:spLocks/>
            </p:cNvSpPr>
            <p:nvPr/>
          </p:nvSpPr>
          <p:spPr bwMode="auto">
            <a:xfrm>
              <a:off x="2566" y="2030"/>
              <a:ext cx="20" cy="30"/>
            </a:xfrm>
            <a:custGeom>
              <a:avLst/>
              <a:gdLst>
                <a:gd name="T0" fmla="*/ 10 w 40"/>
                <a:gd name="T1" fmla="*/ 2 h 61"/>
                <a:gd name="T2" fmla="*/ 10 w 40"/>
                <a:gd name="T3" fmla="*/ 2 h 61"/>
                <a:gd name="T4" fmla="*/ 10 w 40"/>
                <a:gd name="T5" fmla="*/ 2 h 61"/>
                <a:gd name="T6" fmla="*/ 10 w 40"/>
                <a:gd name="T7" fmla="*/ 2 h 61"/>
                <a:gd name="T8" fmla="*/ 10 w 40"/>
                <a:gd name="T9" fmla="*/ 2 h 61"/>
                <a:gd name="T10" fmla="*/ 10 w 40"/>
                <a:gd name="T11" fmla="*/ 4 h 61"/>
                <a:gd name="T12" fmla="*/ 10 w 40"/>
                <a:gd name="T13" fmla="*/ 5 h 61"/>
                <a:gd name="T14" fmla="*/ 9 w 40"/>
                <a:gd name="T15" fmla="*/ 7 h 61"/>
                <a:gd name="T16" fmla="*/ 9 w 40"/>
                <a:gd name="T17" fmla="*/ 8 h 61"/>
                <a:gd name="T18" fmla="*/ 10 w 40"/>
                <a:gd name="T19" fmla="*/ 8 h 61"/>
                <a:gd name="T20" fmla="*/ 10 w 40"/>
                <a:gd name="T21" fmla="*/ 8 h 61"/>
                <a:gd name="T22" fmla="*/ 10 w 40"/>
                <a:gd name="T23" fmla="*/ 8 h 61"/>
                <a:gd name="T24" fmla="*/ 10 w 40"/>
                <a:gd name="T25" fmla="*/ 9 h 61"/>
                <a:gd name="T26" fmla="*/ 9 w 40"/>
                <a:gd name="T27" fmla="*/ 9 h 61"/>
                <a:gd name="T28" fmla="*/ 9 w 40"/>
                <a:gd name="T29" fmla="*/ 9 h 61"/>
                <a:gd name="T30" fmla="*/ 9 w 40"/>
                <a:gd name="T31" fmla="*/ 10 h 61"/>
                <a:gd name="T32" fmla="*/ 9 w 40"/>
                <a:gd name="T33" fmla="*/ 10 h 61"/>
                <a:gd name="T34" fmla="*/ 10 w 40"/>
                <a:gd name="T35" fmla="*/ 10 h 61"/>
                <a:gd name="T36" fmla="*/ 10 w 40"/>
                <a:gd name="T37" fmla="*/ 10 h 61"/>
                <a:gd name="T38" fmla="*/ 10 w 40"/>
                <a:gd name="T39" fmla="*/ 11 h 61"/>
                <a:gd name="T40" fmla="*/ 10 w 40"/>
                <a:gd name="T41" fmla="*/ 11 h 61"/>
                <a:gd name="T42" fmla="*/ 9 w 40"/>
                <a:gd name="T43" fmla="*/ 12 h 61"/>
                <a:gd name="T44" fmla="*/ 9 w 40"/>
                <a:gd name="T45" fmla="*/ 12 h 61"/>
                <a:gd name="T46" fmla="*/ 9 w 40"/>
                <a:gd name="T47" fmla="*/ 12 h 61"/>
                <a:gd name="T48" fmla="*/ 8 w 40"/>
                <a:gd name="T49" fmla="*/ 13 h 61"/>
                <a:gd name="T50" fmla="*/ 8 w 40"/>
                <a:gd name="T51" fmla="*/ 14 h 61"/>
                <a:gd name="T52" fmla="*/ 7 w 40"/>
                <a:gd name="T53" fmla="*/ 14 h 61"/>
                <a:gd name="T54" fmla="*/ 6 w 40"/>
                <a:gd name="T55" fmla="*/ 14 h 61"/>
                <a:gd name="T56" fmla="*/ 6 w 40"/>
                <a:gd name="T57" fmla="*/ 13 h 61"/>
                <a:gd name="T58" fmla="*/ 5 w 40"/>
                <a:gd name="T59" fmla="*/ 13 h 61"/>
                <a:gd name="T60" fmla="*/ 5 w 40"/>
                <a:gd name="T61" fmla="*/ 13 h 61"/>
                <a:gd name="T62" fmla="*/ 5 w 40"/>
                <a:gd name="T63" fmla="*/ 13 h 61"/>
                <a:gd name="T64" fmla="*/ 4 w 40"/>
                <a:gd name="T65" fmla="*/ 13 h 61"/>
                <a:gd name="T66" fmla="*/ 4 w 40"/>
                <a:gd name="T67" fmla="*/ 14 h 61"/>
                <a:gd name="T68" fmla="*/ 3 w 40"/>
                <a:gd name="T69" fmla="*/ 14 h 61"/>
                <a:gd name="T70" fmla="*/ 3 w 40"/>
                <a:gd name="T71" fmla="*/ 14 h 61"/>
                <a:gd name="T72" fmla="*/ 2 w 40"/>
                <a:gd name="T73" fmla="*/ 15 h 61"/>
                <a:gd name="T74" fmla="*/ 2 w 40"/>
                <a:gd name="T75" fmla="*/ 14 h 61"/>
                <a:gd name="T76" fmla="*/ 1 w 40"/>
                <a:gd name="T77" fmla="*/ 13 h 61"/>
                <a:gd name="T78" fmla="*/ 0 w 40"/>
                <a:gd name="T79" fmla="*/ 12 h 61"/>
                <a:gd name="T80" fmla="*/ 0 w 40"/>
                <a:gd name="T81" fmla="*/ 11 h 61"/>
                <a:gd name="T82" fmla="*/ 2 w 40"/>
                <a:gd name="T83" fmla="*/ 10 h 61"/>
                <a:gd name="T84" fmla="*/ 2 w 40"/>
                <a:gd name="T85" fmla="*/ 9 h 61"/>
                <a:gd name="T86" fmla="*/ 2 w 40"/>
                <a:gd name="T87" fmla="*/ 8 h 61"/>
                <a:gd name="T88" fmla="*/ 2 w 40"/>
                <a:gd name="T89" fmla="*/ 7 h 61"/>
                <a:gd name="T90" fmla="*/ 3 w 40"/>
                <a:gd name="T91" fmla="*/ 6 h 61"/>
                <a:gd name="T92" fmla="*/ 3 w 40"/>
                <a:gd name="T93" fmla="*/ 6 h 61"/>
                <a:gd name="T94" fmla="*/ 3 w 40"/>
                <a:gd name="T95" fmla="*/ 5 h 61"/>
                <a:gd name="T96" fmla="*/ 4 w 40"/>
                <a:gd name="T97" fmla="*/ 5 h 61"/>
                <a:gd name="T98" fmla="*/ 4 w 40"/>
                <a:gd name="T99" fmla="*/ 3 h 61"/>
                <a:gd name="T100" fmla="*/ 5 w 40"/>
                <a:gd name="T101" fmla="*/ 1 h 61"/>
                <a:gd name="T102" fmla="*/ 6 w 40"/>
                <a:gd name="T103" fmla="*/ 0 h 61"/>
                <a:gd name="T104" fmla="*/ 8 w 40"/>
                <a:gd name="T105" fmla="*/ 0 h 61"/>
                <a:gd name="T106" fmla="*/ 9 w 40"/>
                <a:gd name="T107" fmla="*/ 0 h 61"/>
                <a:gd name="T108" fmla="*/ 9 w 40"/>
                <a:gd name="T109" fmla="*/ 0 h 61"/>
                <a:gd name="T110" fmla="*/ 10 w 40"/>
                <a:gd name="T111" fmla="*/ 1 h 61"/>
                <a:gd name="T112" fmla="*/ 10 w 40"/>
                <a:gd name="T113" fmla="*/ 2 h 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61"/>
                <a:gd name="T173" fmla="*/ 40 w 40"/>
                <a:gd name="T174" fmla="*/ 61 h 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61">
                  <a:moveTo>
                    <a:pt x="37" y="9"/>
                  </a:moveTo>
                  <a:lnTo>
                    <a:pt x="38" y="10"/>
                  </a:lnTo>
                  <a:lnTo>
                    <a:pt x="39" y="10"/>
                  </a:lnTo>
                  <a:lnTo>
                    <a:pt x="40" y="11"/>
                  </a:lnTo>
                  <a:lnTo>
                    <a:pt x="38" y="17"/>
                  </a:lnTo>
                  <a:lnTo>
                    <a:pt x="37" y="23"/>
                  </a:lnTo>
                  <a:lnTo>
                    <a:pt x="36" y="28"/>
                  </a:lnTo>
                  <a:lnTo>
                    <a:pt x="36" y="34"/>
                  </a:lnTo>
                  <a:lnTo>
                    <a:pt x="37" y="35"/>
                  </a:lnTo>
                  <a:lnTo>
                    <a:pt x="37" y="36"/>
                  </a:lnTo>
                  <a:lnTo>
                    <a:pt x="35" y="36"/>
                  </a:lnTo>
                  <a:lnTo>
                    <a:pt x="35" y="39"/>
                  </a:lnTo>
                  <a:lnTo>
                    <a:pt x="36" y="40"/>
                  </a:lnTo>
                  <a:lnTo>
                    <a:pt x="36" y="41"/>
                  </a:lnTo>
                  <a:lnTo>
                    <a:pt x="38" y="41"/>
                  </a:lnTo>
                  <a:lnTo>
                    <a:pt x="38" y="43"/>
                  </a:lnTo>
                  <a:lnTo>
                    <a:pt x="37" y="45"/>
                  </a:lnTo>
                  <a:lnTo>
                    <a:pt x="37" y="46"/>
                  </a:lnTo>
                  <a:lnTo>
                    <a:pt x="36" y="48"/>
                  </a:lnTo>
                  <a:lnTo>
                    <a:pt x="35" y="49"/>
                  </a:lnTo>
                  <a:lnTo>
                    <a:pt x="33" y="51"/>
                  </a:lnTo>
                  <a:lnTo>
                    <a:pt x="32" y="54"/>
                  </a:lnTo>
                  <a:lnTo>
                    <a:pt x="30" y="57"/>
                  </a:lnTo>
                  <a:lnTo>
                    <a:pt x="26" y="58"/>
                  </a:lnTo>
                  <a:lnTo>
                    <a:pt x="24" y="58"/>
                  </a:lnTo>
                  <a:lnTo>
                    <a:pt x="21" y="55"/>
                  </a:lnTo>
                  <a:lnTo>
                    <a:pt x="20" y="55"/>
                  </a:lnTo>
                  <a:lnTo>
                    <a:pt x="18" y="55"/>
                  </a:lnTo>
                  <a:lnTo>
                    <a:pt x="17" y="55"/>
                  </a:lnTo>
                  <a:lnTo>
                    <a:pt x="16" y="55"/>
                  </a:lnTo>
                  <a:lnTo>
                    <a:pt x="14" y="56"/>
                  </a:lnTo>
                  <a:lnTo>
                    <a:pt x="12" y="57"/>
                  </a:lnTo>
                  <a:lnTo>
                    <a:pt x="9" y="58"/>
                  </a:lnTo>
                  <a:lnTo>
                    <a:pt x="8" y="61"/>
                  </a:lnTo>
                  <a:lnTo>
                    <a:pt x="5" y="57"/>
                  </a:lnTo>
                  <a:lnTo>
                    <a:pt x="2" y="54"/>
                  </a:lnTo>
                  <a:lnTo>
                    <a:pt x="0" y="49"/>
                  </a:lnTo>
                  <a:lnTo>
                    <a:pt x="0" y="45"/>
                  </a:lnTo>
                  <a:lnTo>
                    <a:pt x="5" y="42"/>
                  </a:lnTo>
                  <a:lnTo>
                    <a:pt x="7" y="38"/>
                  </a:lnTo>
                  <a:lnTo>
                    <a:pt x="8" y="33"/>
                  </a:lnTo>
                  <a:lnTo>
                    <a:pt x="8" y="28"/>
                  </a:lnTo>
                  <a:lnTo>
                    <a:pt x="9" y="26"/>
                  </a:lnTo>
                  <a:lnTo>
                    <a:pt x="10" y="25"/>
                  </a:lnTo>
                  <a:lnTo>
                    <a:pt x="10" y="23"/>
                  </a:lnTo>
                  <a:lnTo>
                    <a:pt x="13" y="22"/>
                  </a:lnTo>
                  <a:lnTo>
                    <a:pt x="14" y="13"/>
                  </a:lnTo>
                  <a:lnTo>
                    <a:pt x="17" y="7"/>
                  </a:lnTo>
                  <a:lnTo>
                    <a:pt x="23" y="1"/>
                  </a:lnTo>
                  <a:lnTo>
                    <a:pt x="31" y="0"/>
                  </a:lnTo>
                  <a:lnTo>
                    <a:pt x="33" y="2"/>
                  </a:lnTo>
                  <a:lnTo>
                    <a:pt x="35" y="3"/>
                  </a:lnTo>
                  <a:lnTo>
                    <a:pt x="37" y="5"/>
                  </a:lnTo>
                  <a:lnTo>
                    <a:pt x="37"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0" name="Freeform 101"/>
            <p:cNvSpPr>
              <a:spLocks/>
            </p:cNvSpPr>
            <p:nvPr/>
          </p:nvSpPr>
          <p:spPr bwMode="auto">
            <a:xfrm>
              <a:off x="2519" y="2028"/>
              <a:ext cx="22" cy="17"/>
            </a:xfrm>
            <a:custGeom>
              <a:avLst/>
              <a:gdLst>
                <a:gd name="T0" fmla="*/ 11 w 44"/>
                <a:gd name="T1" fmla="*/ 1 h 34"/>
                <a:gd name="T2" fmla="*/ 10 w 44"/>
                <a:gd name="T3" fmla="*/ 1 h 34"/>
                <a:gd name="T4" fmla="*/ 9 w 44"/>
                <a:gd name="T5" fmla="*/ 1 h 34"/>
                <a:gd name="T6" fmla="*/ 9 w 44"/>
                <a:gd name="T7" fmla="*/ 1 h 34"/>
                <a:gd name="T8" fmla="*/ 8 w 44"/>
                <a:gd name="T9" fmla="*/ 0 h 34"/>
                <a:gd name="T10" fmla="*/ 7 w 44"/>
                <a:gd name="T11" fmla="*/ 2 h 34"/>
                <a:gd name="T12" fmla="*/ 6 w 44"/>
                <a:gd name="T13" fmla="*/ 2 h 34"/>
                <a:gd name="T14" fmla="*/ 5 w 44"/>
                <a:gd name="T15" fmla="*/ 2 h 34"/>
                <a:gd name="T16" fmla="*/ 4 w 44"/>
                <a:gd name="T17" fmla="*/ 2 h 34"/>
                <a:gd name="T18" fmla="*/ 3 w 44"/>
                <a:gd name="T19" fmla="*/ 2 h 34"/>
                <a:gd name="T20" fmla="*/ 3 w 44"/>
                <a:gd name="T21" fmla="*/ 2 h 34"/>
                <a:gd name="T22" fmla="*/ 3 w 44"/>
                <a:gd name="T23" fmla="*/ 2 h 34"/>
                <a:gd name="T24" fmla="*/ 2 w 44"/>
                <a:gd name="T25" fmla="*/ 2 h 34"/>
                <a:gd name="T26" fmla="*/ 1 w 44"/>
                <a:gd name="T27" fmla="*/ 3 h 34"/>
                <a:gd name="T28" fmla="*/ 1 w 44"/>
                <a:gd name="T29" fmla="*/ 3 h 34"/>
                <a:gd name="T30" fmla="*/ 0 w 44"/>
                <a:gd name="T31" fmla="*/ 4 h 34"/>
                <a:gd name="T32" fmla="*/ 1 w 44"/>
                <a:gd name="T33" fmla="*/ 5 h 34"/>
                <a:gd name="T34" fmla="*/ 1 w 44"/>
                <a:gd name="T35" fmla="*/ 6 h 34"/>
                <a:gd name="T36" fmla="*/ 1 w 44"/>
                <a:gd name="T37" fmla="*/ 7 h 34"/>
                <a:gd name="T38" fmla="*/ 2 w 44"/>
                <a:gd name="T39" fmla="*/ 8 h 34"/>
                <a:gd name="T40" fmla="*/ 2 w 44"/>
                <a:gd name="T41" fmla="*/ 9 h 34"/>
                <a:gd name="T42" fmla="*/ 3 w 44"/>
                <a:gd name="T43" fmla="*/ 8 h 34"/>
                <a:gd name="T44" fmla="*/ 4 w 44"/>
                <a:gd name="T45" fmla="*/ 7 h 34"/>
                <a:gd name="T46" fmla="*/ 5 w 44"/>
                <a:gd name="T47" fmla="*/ 6 h 34"/>
                <a:gd name="T48" fmla="*/ 5 w 44"/>
                <a:gd name="T49" fmla="*/ 5 h 34"/>
                <a:gd name="T50" fmla="*/ 6 w 44"/>
                <a:gd name="T51" fmla="*/ 5 h 34"/>
                <a:gd name="T52" fmla="*/ 7 w 44"/>
                <a:gd name="T53" fmla="*/ 5 h 34"/>
                <a:gd name="T54" fmla="*/ 8 w 44"/>
                <a:gd name="T55" fmla="*/ 4 h 34"/>
                <a:gd name="T56" fmla="*/ 9 w 44"/>
                <a:gd name="T57" fmla="*/ 4 h 34"/>
                <a:gd name="T58" fmla="*/ 9 w 44"/>
                <a:gd name="T59" fmla="*/ 4 h 34"/>
                <a:gd name="T60" fmla="*/ 10 w 44"/>
                <a:gd name="T61" fmla="*/ 4 h 34"/>
                <a:gd name="T62" fmla="*/ 11 w 44"/>
                <a:gd name="T63" fmla="*/ 4 h 34"/>
                <a:gd name="T64" fmla="*/ 11 w 44"/>
                <a:gd name="T65" fmla="*/ 4 h 34"/>
                <a:gd name="T66" fmla="*/ 11 w 44"/>
                <a:gd name="T67" fmla="*/ 4 h 34"/>
                <a:gd name="T68" fmla="*/ 11 w 44"/>
                <a:gd name="T69" fmla="*/ 3 h 34"/>
                <a:gd name="T70" fmla="*/ 11 w 44"/>
                <a:gd name="T71" fmla="*/ 2 h 34"/>
                <a:gd name="T72" fmla="*/ 11 w 44"/>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34"/>
                <a:gd name="T113" fmla="*/ 44 w 4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34">
                  <a:moveTo>
                    <a:pt x="41" y="4"/>
                  </a:moveTo>
                  <a:lnTo>
                    <a:pt x="39" y="2"/>
                  </a:lnTo>
                  <a:lnTo>
                    <a:pt x="36" y="1"/>
                  </a:lnTo>
                  <a:lnTo>
                    <a:pt x="33" y="1"/>
                  </a:lnTo>
                  <a:lnTo>
                    <a:pt x="31" y="0"/>
                  </a:lnTo>
                  <a:lnTo>
                    <a:pt x="28" y="5"/>
                  </a:lnTo>
                  <a:lnTo>
                    <a:pt x="24" y="6"/>
                  </a:lnTo>
                  <a:lnTo>
                    <a:pt x="19" y="6"/>
                  </a:lnTo>
                  <a:lnTo>
                    <a:pt x="14" y="5"/>
                  </a:lnTo>
                  <a:lnTo>
                    <a:pt x="12" y="6"/>
                  </a:lnTo>
                  <a:lnTo>
                    <a:pt x="11" y="7"/>
                  </a:lnTo>
                  <a:lnTo>
                    <a:pt x="9" y="7"/>
                  </a:lnTo>
                  <a:lnTo>
                    <a:pt x="6" y="7"/>
                  </a:lnTo>
                  <a:lnTo>
                    <a:pt x="3" y="9"/>
                  </a:lnTo>
                  <a:lnTo>
                    <a:pt x="1" y="12"/>
                  </a:lnTo>
                  <a:lnTo>
                    <a:pt x="0" y="15"/>
                  </a:lnTo>
                  <a:lnTo>
                    <a:pt x="1" y="20"/>
                  </a:lnTo>
                  <a:lnTo>
                    <a:pt x="3" y="23"/>
                  </a:lnTo>
                  <a:lnTo>
                    <a:pt x="4" y="27"/>
                  </a:lnTo>
                  <a:lnTo>
                    <a:pt x="5" y="30"/>
                  </a:lnTo>
                  <a:lnTo>
                    <a:pt x="8" y="34"/>
                  </a:lnTo>
                  <a:lnTo>
                    <a:pt x="12" y="30"/>
                  </a:lnTo>
                  <a:lnTo>
                    <a:pt x="16" y="27"/>
                  </a:lnTo>
                  <a:lnTo>
                    <a:pt x="17" y="22"/>
                  </a:lnTo>
                  <a:lnTo>
                    <a:pt x="17" y="17"/>
                  </a:lnTo>
                  <a:lnTo>
                    <a:pt x="21" y="19"/>
                  </a:lnTo>
                  <a:lnTo>
                    <a:pt x="25" y="17"/>
                  </a:lnTo>
                  <a:lnTo>
                    <a:pt x="29" y="15"/>
                  </a:lnTo>
                  <a:lnTo>
                    <a:pt x="34" y="14"/>
                  </a:lnTo>
                  <a:lnTo>
                    <a:pt x="36" y="16"/>
                  </a:lnTo>
                  <a:lnTo>
                    <a:pt x="39" y="16"/>
                  </a:lnTo>
                  <a:lnTo>
                    <a:pt x="42" y="16"/>
                  </a:lnTo>
                  <a:lnTo>
                    <a:pt x="44" y="15"/>
                  </a:lnTo>
                  <a:lnTo>
                    <a:pt x="44" y="13"/>
                  </a:lnTo>
                  <a:lnTo>
                    <a:pt x="44" y="9"/>
                  </a:lnTo>
                  <a:lnTo>
                    <a:pt x="43" y="6"/>
                  </a:lnTo>
                  <a:lnTo>
                    <a:pt x="41"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1" name="Freeform 102"/>
            <p:cNvSpPr>
              <a:spLocks/>
            </p:cNvSpPr>
            <p:nvPr/>
          </p:nvSpPr>
          <p:spPr bwMode="auto">
            <a:xfrm>
              <a:off x="2552" y="2026"/>
              <a:ext cx="5" cy="4"/>
            </a:xfrm>
            <a:custGeom>
              <a:avLst/>
              <a:gdLst>
                <a:gd name="T0" fmla="*/ 1 w 11"/>
                <a:gd name="T1" fmla="*/ 0 h 7"/>
                <a:gd name="T2" fmla="*/ 1 w 11"/>
                <a:gd name="T3" fmla="*/ 1 h 7"/>
                <a:gd name="T4" fmla="*/ 0 w 11"/>
                <a:gd name="T5" fmla="*/ 1 h 7"/>
                <a:gd name="T6" fmla="*/ 0 w 11"/>
                <a:gd name="T7" fmla="*/ 1 h 7"/>
                <a:gd name="T8" fmla="*/ 0 w 11"/>
                <a:gd name="T9" fmla="*/ 1 h 7"/>
                <a:gd name="T10" fmla="*/ 0 w 11"/>
                <a:gd name="T11" fmla="*/ 1 h 7"/>
                <a:gd name="T12" fmla="*/ 0 w 11"/>
                <a:gd name="T13" fmla="*/ 1 h 7"/>
                <a:gd name="T14" fmla="*/ 0 w 11"/>
                <a:gd name="T15" fmla="*/ 2 h 7"/>
                <a:gd name="T16" fmla="*/ 0 w 11"/>
                <a:gd name="T17" fmla="*/ 2 h 7"/>
                <a:gd name="T18" fmla="*/ 1 w 11"/>
                <a:gd name="T19" fmla="*/ 2 h 7"/>
                <a:gd name="T20" fmla="*/ 1 w 11"/>
                <a:gd name="T21" fmla="*/ 2 h 7"/>
                <a:gd name="T22" fmla="*/ 1 w 11"/>
                <a:gd name="T23" fmla="*/ 2 h 7"/>
                <a:gd name="T24" fmla="*/ 1 w 11"/>
                <a:gd name="T25" fmla="*/ 2 h 7"/>
                <a:gd name="T26" fmla="*/ 2 w 11"/>
                <a:gd name="T27" fmla="*/ 1 h 7"/>
                <a:gd name="T28" fmla="*/ 2 w 11"/>
                <a:gd name="T29" fmla="*/ 1 h 7"/>
                <a:gd name="T30" fmla="*/ 2 w 11"/>
                <a:gd name="T31" fmla="*/ 1 h 7"/>
                <a:gd name="T32" fmla="*/ 2 w 11"/>
                <a:gd name="T33" fmla="*/ 1 h 7"/>
                <a:gd name="T34" fmla="*/ 2 w 11"/>
                <a:gd name="T35" fmla="*/ 0 h 7"/>
                <a:gd name="T36" fmla="*/ 1 w 11"/>
                <a:gd name="T37" fmla="*/ 0 h 7"/>
                <a:gd name="T38" fmla="*/ 1 w 11"/>
                <a:gd name="T39" fmla="*/ 0 h 7"/>
                <a:gd name="T40" fmla="*/ 1 w 11"/>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7"/>
                <a:gd name="T65" fmla="*/ 11 w 11"/>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7">
                  <a:moveTo>
                    <a:pt x="4" y="0"/>
                  </a:moveTo>
                  <a:lnTo>
                    <a:pt x="4" y="1"/>
                  </a:lnTo>
                  <a:lnTo>
                    <a:pt x="3" y="1"/>
                  </a:lnTo>
                  <a:lnTo>
                    <a:pt x="1" y="1"/>
                  </a:lnTo>
                  <a:lnTo>
                    <a:pt x="0" y="1"/>
                  </a:lnTo>
                  <a:lnTo>
                    <a:pt x="0" y="2"/>
                  </a:lnTo>
                  <a:lnTo>
                    <a:pt x="1" y="3"/>
                  </a:lnTo>
                  <a:lnTo>
                    <a:pt x="1" y="5"/>
                  </a:lnTo>
                  <a:lnTo>
                    <a:pt x="3" y="7"/>
                  </a:lnTo>
                  <a:lnTo>
                    <a:pt x="4" y="7"/>
                  </a:lnTo>
                  <a:lnTo>
                    <a:pt x="5" y="5"/>
                  </a:lnTo>
                  <a:lnTo>
                    <a:pt x="6" y="5"/>
                  </a:lnTo>
                  <a:lnTo>
                    <a:pt x="7" y="5"/>
                  </a:lnTo>
                  <a:lnTo>
                    <a:pt x="8" y="4"/>
                  </a:lnTo>
                  <a:lnTo>
                    <a:pt x="10" y="3"/>
                  </a:lnTo>
                  <a:lnTo>
                    <a:pt x="11" y="2"/>
                  </a:lnTo>
                  <a:lnTo>
                    <a:pt x="11" y="1"/>
                  </a:lnTo>
                  <a:lnTo>
                    <a:pt x="10" y="0"/>
                  </a:lnTo>
                  <a:lnTo>
                    <a:pt x="7" y="0"/>
                  </a:lnTo>
                  <a:lnTo>
                    <a:pt x="6"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2" name="Freeform 103"/>
            <p:cNvSpPr>
              <a:spLocks/>
            </p:cNvSpPr>
            <p:nvPr/>
          </p:nvSpPr>
          <p:spPr bwMode="auto">
            <a:xfrm>
              <a:off x="2500" y="2080"/>
              <a:ext cx="6" cy="4"/>
            </a:xfrm>
            <a:custGeom>
              <a:avLst/>
              <a:gdLst>
                <a:gd name="T0" fmla="*/ 1 w 10"/>
                <a:gd name="T1" fmla="*/ 0 h 7"/>
                <a:gd name="T2" fmla="*/ 1 w 10"/>
                <a:gd name="T3" fmla="*/ 1 h 7"/>
                <a:gd name="T4" fmla="*/ 1 w 10"/>
                <a:gd name="T5" fmla="*/ 1 h 7"/>
                <a:gd name="T6" fmla="*/ 1 w 10"/>
                <a:gd name="T7" fmla="*/ 1 h 7"/>
                <a:gd name="T8" fmla="*/ 0 w 10"/>
                <a:gd name="T9" fmla="*/ 1 h 7"/>
                <a:gd name="T10" fmla="*/ 0 w 10"/>
                <a:gd name="T11" fmla="*/ 1 h 7"/>
                <a:gd name="T12" fmla="*/ 1 w 10"/>
                <a:gd name="T13" fmla="*/ 1 h 7"/>
                <a:gd name="T14" fmla="*/ 1 w 10"/>
                <a:gd name="T15" fmla="*/ 2 h 7"/>
                <a:gd name="T16" fmla="*/ 1 w 10"/>
                <a:gd name="T17" fmla="*/ 2 h 7"/>
                <a:gd name="T18" fmla="*/ 1 w 10"/>
                <a:gd name="T19" fmla="*/ 2 h 7"/>
                <a:gd name="T20" fmla="*/ 1 w 10"/>
                <a:gd name="T21" fmla="*/ 2 h 7"/>
                <a:gd name="T22" fmla="*/ 2 w 10"/>
                <a:gd name="T23" fmla="*/ 2 h 7"/>
                <a:gd name="T24" fmla="*/ 2 w 10"/>
                <a:gd name="T25" fmla="*/ 2 h 7"/>
                <a:gd name="T26" fmla="*/ 3 w 10"/>
                <a:gd name="T27" fmla="*/ 2 h 7"/>
                <a:gd name="T28" fmla="*/ 3 w 10"/>
                <a:gd name="T29" fmla="*/ 1 h 7"/>
                <a:gd name="T30" fmla="*/ 4 w 10"/>
                <a:gd name="T31" fmla="*/ 1 h 7"/>
                <a:gd name="T32" fmla="*/ 4 w 10"/>
                <a:gd name="T33" fmla="*/ 1 h 7"/>
                <a:gd name="T34" fmla="*/ 3 w 10"/>
                <a:gd name="T35" fmla="*/ 0 h 7"/>
                <a:gd name="T36" fmla="*/ 2 w 10"/>
                <a:gd name="T37" fmla="*/ 0 h 7"/>
                <a:gd name="T38" fmla="*/ 2 w 10"/>
                <a:gd name="T39" fmla="*/ 0 h 7"/>
                <a:gd name="T40" fmla="*/ 1 w 10"/>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7"/>
                <a:gd name="T65" fmla="*/ 10 w 10"/>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7">
                  <a:moveTo>
                    <a:pt x="4" y="0"/>
                  </a:moveTo>
                  <a:lnTo>
                    <a:pt x="3" y="1"/>
                  </a:lnTo>
                  <a:lnTo>
                    <a:pt x="2" y="1"/>
                  </a:lnTo>
                  <a:lnTo>
                    <a:pt x="1" y="1"/>
                  </a:lnTo>
                  <a:lnTo>
                    <a:pt x="0" y="1"/>
                  </a:lnTo>
                  <a:lnTo>
                    <a:pt x="0" y="2"/>
                  </a:lnTo>
                  <a:lnTo>
                    <a:pt x="1" y="3"/>
                  </a:lnTo>
                  <a:lnTo>
                    <a:pt x="1" y="6"/>
                  </a:lnTo>
                  <a:lnTo>
                    <a:pt x="2" y="7"/>
                  </a:lnTo>
                  <a:lnTo>
                    <a:pt x="3" y="7"/>
                  </a:lnTo>
                  <a:lnTo>
                    <a:pt x="4" y="6"/>
                  </a:lnTo>
                  <a:lnTo>
                    <a:pt x="5" y="6"/>
                  </a:lnTo>
                  <a:lnTo>
                    <a:pt x="7" y="6"/>
                  </a:lnTo>
                  <a:lnTo>
                    <a:pt x="8" y="5"/>
                  </a:lnTo>
                  <a:lnTo>
                    <a:pt x="9" y="3"/>
                  </a:lnTo>
                  <a:lnTo>
                    <a:pt x="10" y="2"/>
                  </a:lnTo>
                  <a:lnTo>
                    <a:pt x="10" y="1"/>
                  </a:lnTo>
                  <a:lnTo>
                    <a:pt x="9"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3" name="Freeform 104"/>
            <p:cNvSpPr>
              <a:spLocks/>
            </p:cNvSpPr>
            <p:nvPr/>
          </p:nvSpPr>
          <p:spPr bwMode="auto">
            <a:xfrm>
              <a:off x="2660" y="2043"/>
              <a:ext cx="237" cy="283"/>
            </a:xfrm>
            <a:custGeom>
              <a:avLst/>
              <a:gdLst>
                <a:gd name="T0" fmla="*/ 32 w 475"/>
                <a:gd name="T1" fmla="*/ 65 h 567"/>
                <a:gd name="T2" fmla="*/ 31 w 475"/>
                <a:gd name="T3" fmla="*/ 58 h 567"/>
                <a:gd name="T4" fmla="*/ 32 w 475"/>
                <a:gd name="T5" fmla="*/ 53 h 567"/>
                <a:gd name="T6" fmla="*/ 32 w 475"/>
                <a:gd name="T7" fmla="*/ 41 h 567"/>
                <a:gd name="T8" fmla="*/ 31 w 475"/>
                <a:gd name="T9" fmla="*/ 38 h 567"/>
                <a:gd name="T10" fmla="*/ 22 w 475"/>
                <a:gd name="T11" fmla="*/ 34 h 567"/>
                <a:gd name="T12" fmla="*/ 9 w 475"/>
                <a:gd name="T13" fmla="*/ 31 h 567"/>
                <a:gd name="T14" fmla="*/ 7 w 475"/>
                <a:gd name="T15" fmla="*/ 27 h 567"/>
                <a:gd name="T16" fmla="*/ 20 w 475"/>
                <a:gd name="T17" fmla="*/ 25 h 567"/>
                <a:gd name="T18" fmla="*/ 6 w 475"/>
                <a:gd name="T19" fmla="*/ 22 h 567"/>
                <a:gd name="T20" fmla="*/ 0 w 475"/>
                <a:gd name="T21" fmla="*/ 21 h 567"/>
                <a:gd name="T22" fmla="*/ 9 w 475"/>
                <a:gd name="T23" fmla="*/ 17 h 567"/>
                <a:gd name="T24" fmla="*/ 19 w 475"/>
                <a:gd name="T25" fmla="*/ 8 h 567"/>
                <a:gd name="T26" fmla="*/ 30 w 475"/>
                <a:gd name="T27" fmla="*/ 3 h 567"/>
                <a:gd name="T28" fmla="*/ 38 w 475"/>
                <a:gd name="T29" fmla="*/ 0 h 567"/>
                <a:gd name="T30" fmla="*/ 46 w 475"/>
                <a:gd name="T31" fmla="*/ 1 h 567"/>
                <a:gd name="T32" fmla="*/ 51 w 475"/>
                <a:gd name="T33" fmla="*/ 7 h 567"/>
                <a:gd name="T34" fmla="*/ 59 w 475"/>
                <a:gd name="T35" fmla="*/ 9 h 567"/>
                <a:gd name="T36" fmla="*/ 62 w 475"/>
                <a:gd name="T37" fmla="*/ 10 h 567"/>
                <a:gd name="T38" fmla="*/ 70 w 475"/>
                <a:gd name="T39" fmla="*/ 9 h 567"/>
                <a:gd name="T40" fmla="*/ 85 w 475"/>
                <a:gd name="T41" fmla="*/ 7 h 567"/>
                <a:gd name="T42" fmla="*/ 85 w 475"/>
                <a:gd name="T43" fmla="*/ 10 h 567"/>
                <a:gd name="T44" fmla="*/ 79 w 475"/>
                <a:gd name="T45" fmla="*/ 15 h 567"/>
                <a:gd name="T46" fmla="*/ 90 w 475"/>
                <a:gd name="T47" fmla="*/ 16 h 567"/>
                <a:gd name="T48" fmla="*/ 100 w 475"/>
                <a:gd name="T49" fmla="*/ 13 h 567"/>
                <a:gd name="T50" fmla="*/ 106 w 475"/>
                <a:gd name="T51" fmla="*/ 15 h 567"/>
                <a:gd name="T52" fmla="*/ 117 w 475"/>
                <a:gd name="T53" fmla="*/ 11 h 567"/>
                <a:gd name="T54" fmla="*/ 115 w 475"/>
                <a:gd name="T55" fmla="*/ 14 h 567"/>
                <a:gd name="T56" fmla="*/ 110 w 475"/>
                <a:gd name="T57" fmla="*/ 25 h 567"/>
                <a:gd name="T58" fmla="*/ 109 w 475"/>
                <a:gd name="T59" fmla="*/ 37 h 567"/>
                <a:gd name="T60" fmla="*/ 112 w 475"/>
                <a:gd name="T61" fmla="*/ 45 h 567"/>
                <a:gd name="T62" fmla="*/ 111 w 475"/>
                <a:gd name="T63" fmla="*/ 52 h 567"/>
                <a:gd name="T64" fmla="*/ 111 w 475"/>
                <a:gd name="T65" fmla="*/ 54 h 567"/>
                <a:gd name="T66" fmla="*/ 108 w 475"/>
                <a:gd name="T67" fmla="*/ 57 h 567"/>
                <a:gd name="T68" fmla="*/ 101 w 475"/>
                <a:gd name="T69" fmla="*/ 60 h 567"/>
                <a:gd name="T70" fmla="*/ 107 w 475"/>
                <a:gd name="T71" fmla="*/ 65 h 567"/>
                <a:gd name="T72" fmla="*/ 110 w 475"/>
                <a:gd name="T73" fmla="*/ 71 h 567"/>
                <a:gd name="T74" fmla="*/ 104 w 475"/>
                <a:gd name="T75" fmla="*/ 83 h 567"/>
                <a:gd name="T76" fmla="*/ 95 w 475"/>
                <a:gd name="T77" fmla="*/ 87 h 567"/>
                <a:gd name="T78" fmla="*/ 86 w 475"/>
                <a:gd name="T79" fmla="*/ 89 h 567"/>
                <a:gd name="T80" fmla="*/ 82 w 475"/>
                <a:gd name="T81" fmla="*/ 96 h 567"/>
                <a:gd name="T82" fmla="*/ 74 w 475"/>
                <a:gd name="T83" fmla="*/ 98 h 567"/>
                <a:gd name="T84" fmla="*/ 72 w 475"/>
                <a:gd name="T85" fmla="*/ 103 h 567"/>
                <a:gd name="T86" fmla="*/ 65 w 475"/>
                <a:gd name="T87" fmla="*/ 108 h 567"/>
                <a:gd name="T88" fmla="*/ 52 w 475"/>
                <a:gd name="T89" fmla="*/ 109 h 567"/>
                <a:gd name="T90" fmla="*/ 54 w 475"/>
                <a:gd name="T91" fmla="*/ 116 h 567"/>
                <a:gd name="T92" fmla="*/ 50 w 475"/>
                <a:gd name="T93" fmla="*/ 118 h 567"/>
                <a:gd name="T94" fmla="*/ 45 w 475"/>
                <a:gd name="T95" fmla="*/ 124 h 567"/>
                <a:gd name="T96" fmla="*/ 43 w 475"/>
                <a:gd name="T97" fmla="*/ 135 h 567"/>
                <a:gd name="T98" fmla="*/ 34 w 475"/>
                <a:gd name="T99" fmla="*/ 141 h 567"/>
                <a:gd name="T100" fmla="*/ 28 w 475"/>
                <a:gd name="T101" fmla="*/ 133 h 567"/>
                <a:gd name="T102" fmla="*/ 25 w 475"/>
                <a:gd name="T103" fmla="*/ 129 h 567"/>
                <a:gd name="T104" fmla="*/ 17 w 475"/>
                <a:gd name="T105" fmla="*/ 126 h 567"/>
                <a:gd name="T106" fmla="*/ 14 w 475"/>
                <a:gd name="T107" fmla="*/ 115 h 567"/>
                <a:gd name="T108" fmla="*/ 13 w 475"/>
                <a:gd name="T109" fmla="*/ 98 h 567"/>
                <a:gd name="T110" fmla="*/ 15 w 475"/>
                <a:gd name="T111" fmla="*/ 90 h 567"/>
                <a:gd name="T112" fmla="*/ 19 w 475"/>
                <a:gd name="T113" fmla="*/ 84 h 567"/>
                <a:gd name="T114" fmla="*/ 29 w 475"/>
                <a:gd name="T115" fmla="*/ 83 h 567"/>
                <a:gd name="T116" fmla="*/ 21 w 475"/>
                <a:gd name="T117" fmla="*/ 77 h 567"/>
                <a:gd name="T118" fmla="*/ 17 w 475"/>
                <a:gd name="T119" fmla="*/ 68 h 567"/>
                <a:gd name="T120" fmla="*/ 26 w 475"/>
                <a:gd name="T121" fmla="*/ 68 h 567"/>
                <a:gd name="T122" fmla="*/ 26 w 475"/>
                <a:gd name="T123" fmla="*/ 73 h 5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5"/>
                <a:gd name="T187" fmla="*/ 0 h 567"/>
                <a:gd name="T188" fmla="*/ 475 w 475"/>
                <a:gd name="T189" fmla="*/ 567 h 5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5" h="567">
                  <a:moveTo>
                    <a:pt x="110" y="292"/>
                  </a:moveTo>
                  <a:lnTo>
                    <a:pt x="117" y="286"/>
                  </a:lnTo>
                  <a:lnTo>
                    <a:pt x="124" y="274"/>
                  </a:lnTo>
                  <a:lnTo>
                    <a:pt x="130" y="262"/>
                  </a:lnTo>
                  <a:lnTo>
                    <a:pt x="132" y="249"/>
                  </a:lnTo>
                  <a:lnTo>
                    <a:pt x="131" y="243"/>
                  </a:lnTo>
                  <a:lnTo>
                    <a:pt x="128" y="239"/>
                  </a:lnTo>
                  <a:lnTo>
                    <a:pt x="125" y="235"/>
                  </a:lnTo>
                  <a:lnTo>
                    <a:pt x="122" y="231"/>
                  </a:lnTo>
                  <a:lnTo>
                    <a:pt x="121" y="226"/>
                  </a:lnTo>
                  <a:lnTo>
                    <a:pt x="123" y="220"/>
                  </a:lnTo>
                  <a:lnTo>
                    <a:pt x="129" y="214"/>
                  </a:lnTo>
                  <a:lnTo>
                    <a:pt x="140" y="206"/>
                  </a:lnTo>
                  <a:lnTo>
                    <a:pt x="128" y="190"/>
                  </a:lnTo>
                  <a:lnTo>
                    <a:pt x="125" y="176"/>
                  </a:lnTo>
                  <a:lnTo>
                    <a:pt x="129" y="167"/>
                  </a:lnTo>
                  <a:lnTo>
                    <a:pt x="131" y="164"/>
                  </a:lnTo>
                  <a:lnTo>
                    <a:pt x="130" y="163"/>
                  </a:lnTo>
                  <a:lnTo>
                    <a:pt x="129" y="159"/>
                  </a:lnTo>
                  <a:lnTo>
                    <a:pt x="125" y="154"/>
                  </a:lnTo>
                  <a:lnTo>
                    <a:pt x="120" y="149"/>
                  </a:lnTo>
                  <a:lnTo>
                    <a:pt x="113" y="144"/>
                  </a:lnTo>
                  <a:lnTo>
                    <a:pt x="104" y="141"/>
                  </a:lnTo>
                  <a:lnTo>
                    <a:pt x="91" y="138"/>
                  </a:lnTo>
                  <a:lnTo>
                    <a:pt x="77" y="138"/>
                  </a:lnTo>
                  <a:lnTo>
                    <a:pt x="67" y="135"/>
                  </a:lnTo>
                  <a:lnTo>
                    <a:pt x="53" y="130"/>
                  </a:lnTo>
                  <a:lnTo>
                    <a:pt x="39" y="126"/>
                  </a:lnTo>
                  <a:lnTo>
                    <a:pt x="26" y="120"/>
                  </a:lnTo>
                  <a:lnTo>
                    <a:pt x="19" y="116"/>
                  </a:lnTo>
                  <a:lnTo>
                    <a:pt x="19" y="113"/>
                  </a:lnTo>
                  <a:lnTo>
                    <a:pt x="29" y="111"/>
                  </a:lnTo>
                  <a:lnTo>
                    <a:pt x="51" y="110"/>
                  </a:lnTo>
                  <a:lnTo>
                    <a:pt x="72" y="108"/>
                  </a:lnTo>
                  <a:lnTo>
                    <a:pt x="82" y="106"/>
                  </a:lnTo>
                  <a:lnTo>
                    <a:pt x="80" y="103"/>
                  </a:lnTo>
                  <a:lnTo>
                    <a:pt x="72" y="99"/>
                  </a:lnTo>
                  <a:lnTo>
                    <a:pt x="60" y="96"/>
                  </a:lnTo>
                  <a:lnTo>
                    <a:pt x="44" y="92"/>
                  </a:lnTo>
                  <a:lnTo>
                    <a:pt x="26" y="91"/>
                  </a:lnTo>
                  <a:lnTo>
                    <a:pt x="11" y="92"/>
                  </a:lnTo>
                  <a:lnTo>
                    <a:pt x="6" y="91"/>
                  </a:lnTo>
                  <a:lnTo>
                    <a:pt x="2" y="89"/>
                  </a:lnTo>
                  <a:lnTo>
                    <a:pt x="0" y="85"/>
                  </a:lnTo>
                  <a:lnTo>
                    <a:pt x="2" y="82"/>
                  </a:lnTo>
                  <a:lnTo>
                    <a:pt x="9" y="78"/>
                  </a:lnTo>
                  <a:lnTo>
                    <a:pt x="19" y="75"/>
                  </a:lnTo>
                  <a:lnTo>
                    <a:pt x="37" y="70"/>
                  </a:lnTo>
                  <a:lnTo>
                    <a:pt x="60" y="66"/>
                  </a:lnTo>
                  <a:lnTo>
                    <a:pt x="62" y="54"/>
                  </a:lnTo>
                  <a:lnTo>
                    <a:pt x="69" y="44"/>
                  </a:lnTo>
                  <a:lnTo>
                    <a:pt x="79" y="34"/>
                  </a:lnTo>
                  <a:lnTo>
                    <a:pt x="91" y="25"/>
                  </a:lnTo>
                  <a:lnTo>
                    <a:pt x="102" y="19"/>
                  </a:lnTo>
                  <a:lnTo>
                    <a:pt x="113" y="15"/>
                  </a:lnTo>
                  <a:lnTo>
                    <a:pt x="121" y="15"/>
                  </a:lnTo>
                  <a:lnTo>
                    <a:pt x="125" y="19"/>
                  </a:lnTo>
                  <a:lnTo>
                    <a:pt x="133" y="10"/>
                  </a:lnTo>
                  <a:lnTo>
                    <a:pt x="143" y="5"/>
                  </a:lnTo>
                  <a:lnTo>
                    <a:pt x="153" y="1"/>
                  </a:lnTo>
                  <a:lnTo>
                    <a:pt x="163" y="0"/>
                  </a:lnTo>
                  <a:lnTo>
                    <a:pt x="173" y="1"/>
                  </a:lnTo>
                  <a:lnTo>
                    <a:pt x="181" y="2"/>
                  </a:lnTo>
                  <a:lnTo>
                    <a:pt x="187" y="7"/>
                  </a:lnTo>
                  <a:lnTo>
                    <a:pt x="189" y="12"/>
                  </a:lnTo>
                  <a:lnTo>
                    <a:pt x="192" y="17"/>
                  </a:lnTo>
                  <a:lnTo>
                    <a:pt x="197" y="23"/>
                  </a:lnTo>
                  <a:lnTo>
                    <a:pt x="205" y="28"/>
                  </a:lnTo>
                  <a:lnTo>
                    <a:pt x="214" y="32"/>
                  </a:lnTo>
                  <a:lnTo>
                    <a:pt x="222" y="36"/>
                  </a:lnTo>
                  <a:lnTo>
                    <a:pt x="230" y="38"/>
                  </a:lnTo>
                  <a:lnTo>
                    <a:pt x="237" y="39"/>
                  </a:lnTo>
                  <a:lnTo>
                    <a:pt x="242" y="39"/>
                  </a:lnTo>
                  <a:lnTo>
                    <a:pt x="244" y="38"/>
                  </a:lnTo>
                  <a:lnTo>
                    <a:pt x="246" y="39"/>
                  </a:lnTo>
                  <a:lnTo>
                    <a:pt x="250" y="40"/>
                  </a:lnTo>
                  <a:lnTo>
                    <a:pt x="253" y="42"/>
                  </a:lnTo>
                  <a:lnTo>
                    <a:pt x="260" y="42"/>
                  </a:lnTo>
                  <a:lnTo>
                    <a:pt x="269" y="40"/>
                  </a:lnTo>
                  <a:lnTo>
                    <a:pt x="282" y="38"/>
                  </a:lnTo>
                  <a:lnTo>
                    <a:pt x="299" y="34"/>
                  </a:lnTo>
                  <a:lnTo>
                    <a:pt x="318" y="29"/>
                  </a:lnTo>
                  <a:lnTo>
                    <a:pt x="332" y="27"/>
                  </a:lnTo>
                  <a:lnTo>
                    <a:pt x="342" y="28"/>
                  </a:lnTo>
                  <a:lnTo>
                    <a:pt x="349" y="30"/>
                  </a:lnTo>
                  <a:lnTo>
                    <a:pt x="351" y="34"/>
                  </a:lnTo>
                  <a:lnTo>
                    <a:pt x="349" y="38"/>
                  </a:lnTo>
                  <a:lnTo>
                    <a:pt x="341" y="43"/>
                  </a:lnTo>
                  <a:lnTo>
                    <a:pt x="328" y="48"/>
                  </a:lnTo>
                  <a:lnTo>
                    <a:pt x="317" y="53"/>
                  </a:lnTo>
                  <a:lnTo>
                    <a:pt x="313" y="58"/>
                  </a:lnTo>
                  <a:lnTo>
                    <a:pt x="318" y="61"/>
                  </a:lnTo>
                  <a:lnTo>
                    <a:pt x="326" y="63"/>
                  </a:lnTo>
                  <a:lnTo>
                    <a:pt x="337" y="66"/>
                  </a:lnTo>
                  <a:lnTo>
                    <a:pt x="350" y="66"/>
                  </a:lnTo>
                  <a:lnTo>
                    <a:pt x="363" y="65"/>
                  </a:lnTo>
                  <a:lnTo>
                    <a:pt x="372" y="62"/>
                  </a:lnTo>
                  <a:lnTo>
                    <a:pt x="381" y="59"/>
                  </a:lnTo>
                  <a:lnTo>
                    <a:pt x="392" y="57"/>
                  </a:lnTo>
                  <a:lnTo>
                    <a:pt x="402" y="54"/>
                  </a:lnTo>
                  <a:lnTo>
                    <a:pt x="412" y="53"/>
                  </a:lnTo>
                  <a:lnTo>
                    <a:pt x="420" y="54"/>
                  </a:lnTo>
                  <a:lnTo>
                    <a:pt x="425" y="57"/>
                  </a:lnTo>
                  <a:lnTo>
                    <a:pt x="426" y="61"/>
                  </a:lnTo>
                  <a:lnTo>
                    <a:pt x="420" y="69"/>
                  </a:lnTo>
                  <a:lnTo>
                    <a:pt x="442" y="57"/>
                  </a:lnTo>
                  <a:lnTo>
                    <a:pt x="457" y="48"/>
                  </a:lnTo>
                  <a:lnTo>
                    <a:pt x="468" y="45"/>
                  </a:lnTo>
                  <a:lnTo>
                    <a:pt x="473" y="44"/>
                  </a:lnTo>
                  <a:lnTo>
                    <a:pt x="475" y="47"/>
                  </a:lnTo>
                  <a:lnTo>
                    <a:pt x="470" y="52"/>
                  </a:lnTo>
                  <a:lnTo>
                    <a:pt x="461" y="59"/>
                  </a:lnTo>
                  <a:lnTo>
                    <a:pt x="447" y="68"/>
                  </a:lnTo>
                  <a:lnTo>
                    <a:pt x="449" y="85"/>
                  </a:lnTo>
                  <a:lnTo>
                    <a:pt x="447" y="95"/>
                  </a:lnTo>
                  <a:lnTo>
                    <a:pt x="443" y="100"/>
                  </a:lnTo>
                  <a:lnTo>
                    <a:pt x="442" y="101"/>
                  </a:lnTo>
                  <a:lnTo>
                    <a:pt x="448" y="121"/>
                  </a:lnTo>
                  <a:lnTo>
                    <a:pt x="445" y="137"/>
                  </a:lnTo>
                  <a:lnTo>
                    <a:pt x="438" y="149"/>
                  </a:lnTo>
                  <a:lnTo>
                    <a:pt x="428" y="156"/>
                  </a:lnTo>
                  <a:lnTo>
                    <a:pt x="441" y="164"/>
                  </a:lnTo>
                  <a:lnTo>
                    <a:pt x="447" y="172"/>
                  </a:lnTo>
                  <a:lnTo>
                    <a:pt x="450" y="182"/>
                  </a:lnTo>
                  <a:lnTo>
                    <a:pt x="452" y="190"/>
                  </a:lnTo>
                  <a:lnTo>
                    <a:pt x="449" y="199"/>
                  </a:lnTo>
                  <a:lnTo>
                    <a:pt x="447" y="206"/>
                  </a:lnTo>
                  <a:lnTo>
                    <a:pt x="445" y="211"/>
                  </a:lnTo>
                  <a:lnTo>
                    <a:pt x="443" y="212"/>
                  </a:lnTo>
                  <a:lnTo>
                    <a:pt x="443" y="213"/>
                  </a:lnTo>
                  <a:lnTo>
                    <a:pt x="445" y="214"/>
                  </a:lnTo>
                  <a:lnTo>
                    <a:pt x="446" y="218"/>
                  </a:lnTo>
                  <a:lnTo>
                    <a:pt x="445" y="221"/>
                  </a:lnTo>
                  <a:lnTo>
                    <a:pt x="442" y="224"/>
                  </a:lnTo>
                  <a:lnTo>
                    <a:pt x="439" y="227"/>
                  </a:lnTo>
                  <a:lnTo>
                    <a:pt x="432" y="229"/>
                  </a:lnTo>
                  <a:lnTo>
                    <a:pt x="420" y="231"/>
                  </a:lnTo>
                  <a:lnTo>
                    <a:pt x="410" y="233"/>
                  </a:lnTo>
                  <a:lnTo>
                    <a:pt x="404" y="237"/>
                  </a:lnTo>
                  <a:lnTo>
                    <a:pt x="404" y="243"/>
                  </a:lnTo>
                  <a:lnTo>
                    <a:pt x="408" y="250"/>
                  </a:lnTo>
                  <a:lnTo>
                    <a:pt x="415" y="256"/>
                  </a:lnTo>
                  <a:lnTo>
                    <a:pt x="422" y="259"/>
                  </a:lnTo>
                  <a:lnTo>
                    <a:pt x="431" y="260"/>
                  </a:lnTo>
                  <a:lnTo>
                    <a:pt x="439" y="256"/>
                  </a:lnTo>
                  <a:lnTo>
                    <a:pt x="443" y="264"/>
                  </a:lnTo>
                  <a:lnTo>
                    <a:pt x="445" y="274"/>
                  </a:lnTo>
                  <a:lnTo>
                    <a:pt x="443" y="287"/>
                  </a:lnTo>
                  <a:lnTo>
                    <a:pt x="441" y="298"/>
                  </a:lnTo>
                  <a:lnTo>
                    <a:pt x="434" y="311"/>
                  </a:lnTo>
                  <a:lnTo>
                    <a:pt x="427" y="323"/>
                  </a:lnTo>
                  <a:lnTo>
                    <a:pt x="419" y="333"/>
                  </a:lnTo>
                  <a:lnTo>
                    <a:pt x="411" y="341"/>
                  </a:lnTo>
                  <a:lnTo>
                    <a:pt x="402" y="347"/>
                  </a:lnTo>
                  <a:lnTo>
                    <a:pt x="392" y="349"/>
                  </a:lnTo>
                  <a:lnTo>
                    <a:pt x="380" y="350"/>
                  </a:lnTo>
                  <a:lnTo>
                    <a:pt x="370" y="350"/>
                  </a:lnTo>
                  <a:lnTo>
                    <a:pt x="359" y="351"/>
                  </a:lnTo>
                  <a:lnTo>
                    <a:pt x="351" y="354"/>
                  </a:lnTo>
                  <a:lnTo>
                    <a:pt x="346" y="358"/>
                  </a:lnTo>
                  <a:lnTo>
                    <a:pt x="343" y="366"/>
                  </a:lnTo>
                  <a:lnTo>
                    <a:pt x="341" y="376"/>
                  </a:lnTo>
                  <a:lnTo>
                    <a:pt x="335" y="383"/>
                  </a:lnTo>
                  <a:lnTo>
                    <a:pt x="328" y="387"/>
                  </a:lnTo>
                  <a:lnTo>
                    <a:pt x="319" y="391"/>
                  </a:lnTo>
                  <a:lnTo>
                    <a:pt x="311" y="393"/>
                  </a:lnTo>
                  <a:lnTo>
                    <a:pt x="303" y="394"/>
                  </a:lnTo>
                  <a:lnTo>
                    <a:pt x="298" y="395"/>
                  </a:lnTo>
                  <a:lnTo>
                    <a:pt x="296" y="395"/>
                  </a:lnTo>
                  <a:lnTo>
                    <a:pt x="296" y="398"/>
                  </a:lnTo>
                  <a:lnTo>
                    <a:pt x="294" y="403"/>
                  </a:lnTo>
                  <a:lnTo>
                    <a:pt x="290" y="413"/>
                  </a:lnTo>
                  <a:lnTo>
                    <a:pt x="286" y="421"/>
                  </a:lnTo>
                  <a:lnTo>
                    <a:pt x="280" y="429"/>
                  </a:lnTo>
                  <a:lnTo>
                    <a:pt x="271" y="432"/>
                  </a:lnTo>
                  <a:lnTo>
                    <a:pt x="261" y="432"/>
                  </a:lnTo>
                  <a:lnTo>
                    <a:pt x="249" y="426"/>
                  </a:lnTo>
                  <a:lnTo>
                    <a:pt x="216" y="423"/>
                  </a:lnTo>
                  <a:lnTo>
                    <a:pt x="214" y="428"/>
                  </a:lnTo>
                  <a:lnTo>
                    <a:pt x="210" y="438"/>
                  </a:lnTo>
                  <a:lnTo>
                    <a:pt x="208" y="449"/>
                  </a:lnTo>
                  <a:lnTo>
                    <a:pt x="216" y="456"/>
                  </a:lnTo>
                  <a:lnTo>
                    <a:pt x="222" y="460"/>
                  </a:lnTo>
                  <a:lnTo>
                    <a:pt x="216" y="464"/>
                  </a:lnTo>
                  <a:lnTo>
                    <a:pt x="208" y="469"/>
                  </a:lnTo>
                  <a:lnTo>
                    <a:pt x="204" y="471"/>
                  </a:lnTo>
                  <a:lnTo>
                    <a:pt x="204" y="470"/>
                  </a:lnTo>
                  <a:lnTo>
                    <a:pt x="201" y="472"/>
                  </a:lnTo>
                  <a:lnTo>
                    <a:pt x="197" y="476"/>
                  </a:lnTo>
                  <a:lnTo>
                    <a:pt x="191" y="480"/>
                  </a:lnTo>
                  <a:lnTo>
                    <a:pt x="185" y="489"/>
                  </a:lnTo>
                  <a:lnTo>
                    <a:pt x="181" y="497"/>
                  </a:lnTo>
                  <a:lnTo>
                    <a:pt x="177" y="507"/>
                  </a:lnTo>
                  <a:lnTo>
                    <a:pt x="177" y="519"/>
                  </a:lnTo>
                  <a:lnTo>
                    <a:pt x="176" y="531"/>
                  </a:lnTo>
                  <a:lnTo>
                    <a:pt x="172" y="543"/>
                  </a:lnTo>
                  <a:lnTo>
                    <a:pt x="165" y="553"/>
                  </a:lnTo>
                  <a:lnTo>
                    <a:pt x="157" y="561"/>
                  </a:lnTo>
                  <a:lnTo>
                    <a:pt x="147" y="566"/>
                  </a:lnTo>
                  <a:lnTo>
                    <a:pt x="138" y="567"/>
                  </a:lnTo>
                  <a:lnTo>
                    <a:pt x="130" y="562"/>
                  </a:lnTo>
                  <a:lnTo>
                    <a:pt x="123" y="553"/>
                  </a:lnTo>
                  <a:lnTo>
                    <a:pt x="119" y="542"/>
                  </a:lnTo>
                  <a:lnTo>
                    <a:pt x="115" y="532"/>
                  </a:lnTo>
                  <a:lnTo>
                    <a:pt x="113" y="527"/>
                  </a:lnTo>
                  <a:lnTo>
                    <a:pt x="109" y="521"/>
                  </a:lnTo>
                  <a:lnTo>
                    <a:pt x="106" y="517"/>
                  </a:lnTo>
                  <a:lnTo>
                    <a:pt x="101" y="516"/>
                  </a:lnTo>
                  <a:lnTo>
                    <a:pt x="95" y="514"/>
                  </a:lnTo>
                  <a:lnTo>
                    <a:pt x="87" y="513"/>
                  </a:lnTo>
                  <a:lnTo>
                    <a:pt x="78" y="509"/>
                  </a:lnTo>
                  <a:lnTo>
                    <a:pt x="71" y="504"/>
                  </a:lnTo>
                  <a:lnTo>
                    <a:pt x="64" y="495"/>
                  </a:lnTo>
                  <a:lnTo>
                    <a:pt x="60" y="484"/>
                  </a:lnTo>
                  <a:lnTo>
                    <a:pt x="57" y="472"/>
                  </a:lnTo>
                  <a:lnTo>
                    <a:pt x="57" y="460"/>
                  </a:lnTo>
                  <a:lnTo>
                    <a:pt x="60" y="448"/>
                  </a:lnTo>
                  <a:lnTo>
                    <a:pt x="66" y="436"/>
                  </a:lnTo>
                  <a:lnTo>
                    <a:pt x="55" y="416"/>
                  </a:lnTo>
                  <a:lnTo>
                    <a:pt x="52" y="394"/>
                  </a:lnTo>
                  <a:lnTo>
                    <a:pt x="55" y="378"/>
                  </a:lnTo>
                  <a:lnTo>
                    <a:pt x="68" y="375"/>
                  </a:lnTo>
                  <a:lnTo>
                    <a:pt x="62" y="368"/>
                  </a:lnTo>
                  <a:lnTo>
                    <a:pt x="61" y="360"/>
                  </a:lnTo>
                  <a:lnTo>
                    <a:pt x="62" y="353"/>
                  </a:lnTo>
                  <a:lnTo>
                    <a:pt x="67" y="346"/>
                  </a:lnTo>
                  <a:lnTo>
                    <a:pt x="72" y="340"/>
                  </a:lnTo>
                  <a:lnTo>
                    <a:pt x="79" y="338"/>
                  </a:lnTo>
                  <a:lnTo>
                    <a:pt x="87" y="336"/>
                  </a:lnTo>
                  <a:lnTo>
                    <a:pt x="95" y="339"/>
                  </a:lnTo>
                  <a:lnTo>
                    <a:pt x="109" y="341"/>
                  </a:lnTo>
                  <a:lnTo>
                    <a:pt x="116" y="333"/>
                  </a:lnTo>
                  <a:lnTo>
                    <a:pt x="115" y="323"/>
                  </a:lnTo>
                  <a:lnTo>
                    <a:pt x="102" y="317"/>
                  </a:lnTo>
                  <a:lnTo>
                    <a:pt x="93" y="315"/>
                  </a:lnTo>
                  <a:lnTo>
                    <a:pt x="85" y="309"/>
                  </a:lnTo>
                  <a:lnTo>
                    <a:pt x="77" y="301"/>
                  </a:lnTo>
                  <a:lnTo>
                    <a:pt x="72" y="293"/>
                  </a:lnTo>
                  <a:lnTo>
                    <a:pt x="70" y="284"/>
                  </a:lnTo>
                  <a:lnTo>
                    <a:pt x="71" y="275"/>
                  </a:lnTo>
                  <a:lnTo>
                    <a:pt x="78" y="270"/>
                  </a:lnTo>
                  <a:lnTo>
                    <a:pt x="90" y="265"/>
                  </a:lnTo>
                  <a:lnTo>
                    <a:pt x="98" y="267"/>
                  </a:lnTo>
                  <a:lnTo>
                    <a:pt x="106" y="274"/>
                  </a:lnTo>
                  <a:lnTo>
                    <a:pt x="109" y="282"/>
                  </a:lnTo>
                  <a:lnTo>
                    <a:pt x="107" y="288"/>
                  </a:lnTo>
                  <a:lnTo>
                    <a:pt x="104" y="292"/>
                  </a:lnTo>
                  <a:lnTo>
                    <a:pt x="105" y="293"/>
                  </a:lnTo>
                  <a:lnTo>
                    <a:pt x="108" y="293"/>
                  </a:lnTo>
                  <a:lnTo>
                    <a:pt x="110" y="29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4" name="Freeform 105"/>
            <p:cNvSpPr>
              <a:spLocks/>
            </p:cNvSpPr>
            <p:nvPr/>
          </p:nvSpPr>
          <p:spPr bwMode="auto">
            <a:xfrm>
              <a:off x="2879" y="2232"/>
              <a:ext cx="63" cy="41"/>
            </a:xfrm>
            <a:custGeom>
              <a:avLst/>
              <a:gdLst>
                <a:gd name="T0" fmla="*/ 8 w 125"/>
                <a:gd name="T1" fmla="*/ 2 h 83"/>
                <a:gd name="T2" fmla="*/ 10 w 125"/>
                <a:gd name="T3" fmla="*/ 3 h 83"/>
                <a:gd name="T4" fmla="*/ 11 w 125"/>
                <a:gd name="T5" fmla="*/ 3 h 83"/>
                <a:gd name="T6" fmla="*/ 12 w 125"/>
                <a:gd name="T7" fmla="*/ 3 h 83"/>
                <a:gd name="T8" fmla="*/ 13 w 125"/>
                <a:gd name="T9" fmla="*/ 4 h 83"/>
                <a:gd name="T10" fmla="*/ 15 w 125"/>
                <a:gd name="T11" fmla="*/ 4 h 83"/>
                <a:gd name="T12" fmla="*/ 16 w 125"/>
                <a:gd name="T13" fmla="*/ 3 h 83"/>
                <a:gd name="T14" fmla="*/ 17 w 125"/>
                <a:gd name="T15" fmla="*/ 3 h 83"/>
                <a:gd name="T16" fmla="*/ 18 w 125"/>
                <a:gd name="T17" fmla="*/ 3 h 83"/>
                <a:gd name="T18" fmla="*/ 20 w 125"/>
                <a:gd name="T19" fmla="*/ 2 h 83"/>
                <a:gd name="T20" fmla="*/ 20 w 125"/>
                <a:gd name="T21" fmla="*/ 1 h 83"/>
                <a:gd name="T22" fmla="*/ 21 w 125"/>
                <a:gd name="T23" fmla="*/ 0 h 83"/>
                <a:gd name="T24" fmla="*/ 23 w 125"/>
                <a:gd name="T25" fmla="*/ 0 h 83"/>
                <a:gd name="T26" fmla="*/ 24 w 125"/>
                <a:gd name="T27" fmla="*/ 0 h 83"/>
                <a:gd name="T28" fmla="*/ 25 w 125"/>
                <a:gd name="T29" fmla="*/ 0 h 83"/>
                <a:gd name="T30" fmla="*/ 27 w 125"/>
                <a:gd name="T31" fmla="*/ 1 h 83"/>
                <a:gd name="T32" fmla="*/ 29 w 125"/>
                <a:gd name="T33" fmla="*/ 2 h 83"/>
                <a:gd name="T34" fmla="*/ 30 w 125"/>
                <a:gd name="T35" fmla="*/ 4 h 83"/>
                <a:gd name="T36" fmla="*/ 31 w 125"/>
                <a:gd name="T37" fmla="*/ 6 h 83"/>
                <a:gd name="T38" fmla="*/ 32 w 125"/>
                <a:gd name="T39" fmla="*/ 9 h 83"/>
                <a:gd name="T40" fmla="*/ 31 w 125"/>
                <a:gd name="T41" fmla="*/ 12 h 83"/>
                <a:gd name="T42" fmla="*/ 28 w 125"/>
                <a:gd name="T43" fmla="*/ 13 h 83"/>
                <a:gd name="T44" fmla="*/ 26 w 125"/>
                <a:gd name="T45" fmla="*/ 16 h 83"/>
                <a:gd name="T46" fmla="*/ 25 w 125"/>
                <a:gd name="T47" fmla="*/ 18 h 83"/>
                <a:gd name="T48" fmla="*/ 24 w 125"/>
                <a:gd name="T49" fmla="*/ 19 h 83"/>
                <a:gd name="T50" fmla="*/ 23 w 125"/>
                <a:gd name="T51" fmla="*/ 19 h 83"/>
                <a:gd name="T52" fmla="*/ 21 w 125"/>
                <a:gd name="T53" fmla="*/ 20 h 83"/>
                <a:gd name="T54" fmla="*/ 19 w 125"/>
                <a:gd name="T55" fmla="*/ 20 h 83"/>
                <a:gd name="T56" fmla="*/ 16 w 125"/>
                <a:gd name="T57" fmla="*/ 20 h 83"/>
                <a:gd name="T58" fmla="*/ 15 w 125"/>
                <a:gd name="T59" fmla="*/ 19 h 83"/>
                <a:gd name="T60" fmla="*/ 14 w 125"/>
                <a:gd name="T61" fmla="*/ 19 h 83"/>
                <a:gd name="T62" fmla="*/ 12 w 125"/>
                <a:gd name="T63" fmla="*/ 19 h 83"/>
                <a:gd name="T64" fmla="*/ 10 w 125"/>
                <a:gd name="T65" fmla="*/ 20 h 83"/>
                <a:gd name="T66" fmla="*/ 8 w 125"/>
                <a:gd name="T67" fmla="*/ 20 h 83"/>
                <a:gd name="T68" fmla="*/ 6 w 125"/>
                <a:gd name="T69" fmla="*/ 19 h 83"/>
                <a:gd name="T70" fmla="*/ 5 w 125"/>
                <a:gd name="T71" fmla="*/ 18 h 83"/>
                <a:gd name="T72" fmla="*/ 3 w 125"/>
                <a:gd name="T73" fmla="*/ 17 h 83"/>
                <a:gd name="T74" fmla="*/ 3 w 125"/>
                <a:gd name="T75" fmla="*/ 17 h 83"/>
                <a:gd name="T76" fmla="*/ 3 w 125"/>
                <a:gd name="T77" fmla="*/ 16 h 83"/>
                <a:gd name="T78" fmla="*/ 4 w 125"/>
                <a:gd name="T79" fmla="*/ 15 h 83"/>
                <a:gd name="T80" fmla="*/ 7 w 125"/>
                <a:gd name="T81" fmla="*/ 15 h 83"/>
                <a:gd name="T82" fmla="*/ 10 w 125"/>
                <a:gd name="T83" fmla="*/ 15 h 83"/>
                <a:gd name="T84" fmla="*/ 11 w 125"/>
                <a:gd name="T85" fmla="*/ 14 h 83"/>
                <a:gd name="T86" fmla="*/ 11 w 125"/>
                <a:gd name="T87" fmla="*/ 13 h 83"/>
                <a:gd name="T88" fmla="*/ 10 w 125"/>
                <a:gd name="T89" fmla="*/ 13 h 83"/>
                <a:gd name="T90" fmla="*/ 8 w 125"/>
                <a:gd name="T91" fmla="*/ 12 h 83"/>
                <a:gd name="T92" fmla="*/ 6 w 125"/>
                <a:gd name="T93" fmla="*/ 11 h 83"/>
                <a:gd name="T94" fmla="*/ 4 w 125"/>
                <a:gd name="T95" fmla="*/ 11 h 83"/>
                <a:gd name="T96" fmla="*/ 2 w 125"/>
                <a:gd name="T97" fmla="*/ 11 h 83"/>
                <a:gd name="T98" fmla="*/ 0 w 125"/>
                <a:gd name="T99" fmla="*/ 10 h 83"/>
                <a:gd name="T100" fmla="*/ 1 w 125"/>
                <a:gd name="T101" fmla="*/ 9 h 83"/>
                <a:gd name="T102" fmla="*/ 3 w 125"/>
                <a:gd name="T103" fmla="*/ 7 h 83"/>
                <a:gd name="T104" fmla="*/ 6 w 125"/>
                <a:gd name="T105" fmla="*/ 7 h 83"/>
                <a:gd name="T106" fmla="*/ 4 w 125"/>
                <a:gd name="T107" fmla="*/ 4 h 83"/>
                <a:gd name="T108" fmla="*/ 4 w 125"/>
                <a:gd name="T109" fmla="*/ 1 h 83"/>
                <a:gd name="T110" fmla="*/ 6 w 125"/>
                <a:gd name="T111" fmla="*/ 0 h 83"/>
                <a:gd name="T112" fmla="*/ 8 w 125"/>
                <a:gd name="T113" fmla="*/ 2 h 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83"/>
                <a:gd name="T173" fmla="*/ 125 w 125"/>
                <a:gd name="T174" fmla="*/ 83 h 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83">
                  <a:moveTo>
                    <a:pt x="32" y="9"/>
                  </a:moveTo>
                  <a:lnTo>
                    <a:pt x="37" y="13"/>
                  </a:lnTo>
                  <a:lnTo>
                    <a:pt x="41" y="14"/>
                  </a:lnTo>
                  <a:lnTo>
                    <a:pt x="46" y="15"/>
                  </a:lnTo>
                  <a:lnTo>
                    <a:pt x="52" y="16"/>
                  </a:lnTo>
                  <a:lnTo>
                    <a:pt x="57" y="16"/>
                  </a:lnTo>
                  <a:lnTo>
                    <a:pt x="62" y="15"/>
                  </a:lnTo>
                  <a:lnTo>
                    <a:pt x="67" y="15"/>
                  </a:lnTo>
                  <a:lnTo>
                    <a:pt x="71" y="14"/>
                  </a:lnTo>
                  <a:lnTo>
                    <a:pt x="77" y="10"/>
                  </a:lnTo>
                  <a:lnTo>
                    <a:pt x="80" y="7"/>
                  </a:lnTo>
                  <a:lnTo>
                    <a:pt x="84" y="2"/>
                  </a:lnTo>
                  <a:lnTo>
                    <a:pt x="90" y="0"/>
                  </a:lnTo>
                  <a:lnTo>
                    <a:pt x="94" y="0"/>
                  </a:lnTo>
                  <a:lnTo>
                    <a:pt x="100" y="1"/>
                  </a:lnTo>
                  <a:lnTo>
                    <a:pt x="107" y="5"/>
                  </a:lnTo>
                  <a:lnTo>
                    <a:pt x="114" y="10"/>
                  </a:lnTo>
                  <a:lnTo>
                    <a:pt x="120" y="17"/>
                  </a:lnTo>
                  <a:lnTo>
                    <a:pt x="123" y="26"/>
                  </a:lnTo>
                  <a:lnTo>
                    <a:pt x="125" y="37"/>
                  </a:lnTo>
                  <a:lnTo>
                    <a:pt x="124" y="50"/>
                  </a:lnTo>
                  <a:lnTo>
                    <a:pt x="110" y="55"/>
                  </a:lnTo>
                  <a:lnTo>
                    <a:pt x="101" y="64"/>
                  </a:lnTo>
                  <a:lnTo>
                    <a:pt x="97" y="74"/>
                  </a:lnTo>
                  <a:lnTo>
                    <a:pt x="95" y="78"/>
                  </a:lnTo>
                  <a:lnTo>
                    <a:pt x="92" y="79"/>
                  </a:lnTo>
                  <a:lnTo>
                    <a:pt x="84" y="82"/>
                  </a:lnTo>
                  <a:lnTo>
                    <a:pt x="73" y="83"/>
                  </a:lnTo>
                  <a:lnTo>
                    <a:pt x="64" y="82"/>
                  </a:lnTo>
                  <a:lnTo>
                    <a:pt x="57" y="79"/>
                  </a:lnTo>
                  <a:lnTo>
                    <a:pt x="53" y="79"/>
                  </a:lnTo>
                  <a:lnTo>
                    <a:pt x="47" y="79"/>
                  </a:lnTo>
                  <a:lnTo>
                    <a:pt x="38" y="81"/>
                  </a:lnTo>
                  <a:lnTo>
                    <a:pt x="31" y="81"/>
                  </a:lnTo>
                  <a:lnTo>
                    <a:pt x="24" y="78"/>
                  </a:lnTo>
                  <a:lnTo>
                    <a:pt x="17" y="75"/>
                  </a:lnTo>
                  <a:lnTo>
                    <a:pt x="12" y="71"/>
                  </a:lnTo>
                  <a:lnTo>
                    <a:pt x="9" y="68"/>
                  </a:lnTo>
                  <a:lnTo>
                    <a:pt x="10" y="64"/>
                  </a:lnTo>
                  <a:lnTo>
                    <a:pt x="15" y="62"/>
                  </a:lnTo>
                  <a:lnTo>
                    <a:pt x="26" y="61"/>
                  </a:lnTo>
                  <a:lnTo>
                    <a:pt x="38" y="60"/>
                  </a:lnTo>
                  <a:lnTo>
                    <a:pt x="42" y="59"/>
                  </a:lnTo>
                  <a:lnTo>
                    <a:pt x="41" y="55"/>
                  </a:lnTo>
                  <a:lnTo>
                    <a:pt x="37" y="52"/>
                  </a:lnTo>
                  <a:lnTo>
                    <a:pt x="30" y="50"/>
                  </a:lnTo>
                  <a:lnTo>
                    <a:pt x="22" y="46"/>
                  </a:lnTo>
                  <a:lnTo>
                    <a:pt x="14" y="45"/>
                  </a:lnTo>
                  <a:lnTo>
                    <a:pt x="7" y="44"/>
                  </a:lnTo>
                  <a:lnTo>
                    <a:pt x="0" y="41"/>
                  </a:lnTo>
                  <a:lnTo>
                    <a:pt x="2" y="36"/>
                  </a:lnTo>
                  <a:lnTo>
                    <a:pt x="9" y="31"/>
                  </a:lnTo>
                  <a:lnTo>
                    <a:pt x="22" y="31"/>
                  </a:lnTo>
                  <a:lnTo>
                    <a:pt x="15" y="16"/>
                  </a:lnTo>
                  <a:lnTo>
                    <a:pt x="16" y="6"/>
                  </a:lnTo>
                  <a:lnTo>
                    <a:pt x="22" y="2"/>
                  </a:lnTo>
                  <a:lnTo>
                    <a:pt x="3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5" name="Freeform 106"/>
            <p:cNvSpPr>
              <a:spLocks/>
            </p:cNvSpPr>
            <p:nvPr/>
          </p:nvSpPr>
          <p:spPr bwMode="auto">
            <a:xfrm>
              <a:off x="2931" y="2048"/>
              <a:ext cx="65" cy="57"/>
            </a:xfrm>
            <a:custGeom>
              <a:avLst/>
              <a:gdLst>
                <a:gd name="T0" fmla="*/ 0 w 132"/>
                <a:gd name="T1" fmla="*/ 10 h 114"/>
                <a:gd name="T2" fmla="*/ 2 w 132"/>
                <a:gd name="T3" fmla="*/ 16 h 114"/>
                <a:gd name="T4" fmla="*/ 6 w 132"/>
                <a:gd name="T5" fmla="*/ 17 h 114"/>
                <a:gd name="T6" fmla="*/ 9 w 132"/>
                <a:gd name="T7" fmla="*/ 17 h 114"/>
                <a:gd name="T8" fmla="*/ 11 w 132"/>
                <a:gd name="T9" fmla="*/ 16 h 114"/>
                <a:gd name="T10" fmla="*/ 13 w 132"/>
                <a:gd name="T11" fmla="*/ 15 h 114"/>
                <a:gd name="T12" fmla="*/ 13 w 132"/>
                <a:gd name="T13" fmla="*/ 16 h 114"/>
                <a:gd name="T14" fmla="*/ 14 w 132"/>
                <a:gd name="T15" fmla="*/ 20 h 114"/>
                <a:gd name="T16" fmla="*/ 12 w 132"/>
                <a:gd name="T17" fmla="*/ 23 h 114"/>
                <a:gd name="T18" fmla="*/ 9 w 132"/>
                <a:gd name="T19" fmla="*/ 23 h 114"/>
                <a:gd name="T20" fmla="*/ 8 w 132"/>
                <a:gd name="T21" fmla="*/ 24 h 114"/>
                <a:gd name="T22" fmla="*/ 10 w 132"/>
                <a:gd name="T23" fmla="*/ 26 h 114"/>
                <a:gd name="T24" fmla="*/ 16 w 132"/>
                <a:gd name="T25" fmla="*/ 28 h 114"/>
                <a:gd name="T26" fmla="*/ 21 w 132"/>
                <a:gd name="T27" fmla="*/ 29 h 114"/>
                <a:gd name="T28" fmla="*/ 24 w 132"/>
                <a:gd name="T29" fmla="*/ 29 h 114"/>
                <a:gd name="T30" fmla="*/ 26 w 132"/>
                <a:gd name="T31" fmla="*/ 28 h 114"/>
                <a:gd name="T32" fmla="*/ 27 w 132"/>
                <a:gd name="T33" fmla="*/ 25 h 114"/>
                <a:gd name="T34" fmla="*/ 30 w 132"/>
                <a:gd name="T35" fmla="*/ 20 h 114"/>
                <a:gd name="T36" fmla="*/ 32 w 132"/>
                <a:gd name="T37" fmla="*/ 17 h 114"/>
                <a:gd name="T38" fmla="*/ 29 w 132"/>
                <a:gd name="T39" fmla="*/ 13 h 114"/>
                <a:gd name="T40" fmla="*/ 32 w 132"/>
                <a:gd name="T41" fmla="*/ 8 h 114"/>
                <a:gd name="T42" fmla="*/ 32 w 132"/>
                <a:gd name="T43" fmla="*/ 2 h 114"/>
                <a:gd name="T44" fmla="*/ 30 w 132"/>
                <a:gd name="T45" fmla="*/ 0 h 114"/>
                <a:gd name="T46" fmla="*/ 26 w 132"/>
                <a:gd name="T47" fmla="*/ 2 h 114"/>
                <a:gd name="T48" fmla="*/ 22 w 132"/>
                <a:gd name="T49" fmla="*/ 6 h 114"/>
                <a:gd name="T50" fmla="*/ 18 w 132"/>
                <a:gd name="T51" fmla="*/ 5 h 114"/>
                <a:gd name="T52" fmla="*/ 16 w 132"/>
                <a:gd name="T53" fmla="*/ 6 h 114"/>
                <a:gd name="T54" fmla="*/ 15 w 132"/>
                <a:gd name="T55" fmla="*/ 8 h 114"/>
                <a:gd name="T56" fmla="*/ 13 w 132"/>
                <a:gd name="T57" fmla="*/ 5 h 114"/>
                <a:gd name="T58" fmla="*/ 11 w 132"/>
                <a:gd name="T59" fmla="*/ 5 h 114"/>
                <a:gd name="T60" fmla="*/ 8 w 132"/>
                <a:gd name="T61" fmla="*/ 5 h 114"/>
                <a:gd name="T62" fmla="*/ 3 w 132"/>
                <a:gd name="T63" fmla="*/ 6 h 114"/>
                <a:gd name="T64" fmla="*/ 1 w 132"/>
                <a:gd name="T65" fmla="*/ 7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114"/>
                <a:gd name="T101" fmla="*/ 132 w 132"/>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114">
                  <a:moveTo>
                    <a:pt x="4" y="27"/>
                  </a:moveTo>
                  <a:lnTo>
                    <a:pt x="0" y="37"/>
                  </a:lnTo>
                  <a:lnTo>
                    <a:pt x="3" y="51"/>
                  </a:lnTo>
                  <a:lnTo>
                    <a:pt x="10" y="63"/>
                  </a:lnTo>
                  <a:lnTo>
                    <a:pt x="19" y="67"/>
                  </a:lnTo>
                  <a:lnTo>
                    <a:pt x="25" y="66"/>
                  </a:lnTo>
                  <a:lnTo>
                    <a:pt x="30" y="66"/>
                  </a:lnTo>
                  <a:lnTo>
                    <a:pt x="36" y="65"/>
                  </a:lnTo>
                  <a:lnTo>
                    <a:pt x="42" y="64"/>
                  </a:lnTo>
                  <a:lnTo>
                    <a:pt x="47" y="63"/>
                  </a:lnTo>
                  <a:lnTo>
                    <a:pt x="50" y="61"/>
                  </a:lnTo>
                  <a:lnTo>
                    <a:pt x="52" y="60"/>
                  </a:lnTo>
                  <a:lnTo>
                    <a:pt x="53" y="60"/>
                  </a:lnTo>
                  <a:lnTo>
                    <a:pt x="55" y="64"/>
                  </a:lnTo>
                  <a:lnTo>
                    <a:pt x="57" y="72"/>
                  </a:lnTo>
                  <a:lnTo>
                    <a:pt x="58" y="80"/>
                  </a:lnTo>
                  <a:lnTo>
                    <a:pt x="53" y="87"/>
                  </a:lnTo>
                  <a:lnTo>
                    <a:pt x="49" y="89"/>
                  </a:lnTo>
                  <a:lnTo>
                    <a:pt x="43" y="90"/>
                  </a:lnTo>
                  <a:lnTo>
                    <a:pt x="38" y="91"/>
                  </a:lnTo>
                  <a:lnTo>
                    <a:pt x="34" y="92"/>
                  </a:lnTo>
                  <a:lnTo>
                    <a:pt x="33" y="95"/>
                  </a:lnTo>
                  <a:lnTo>
                    <a:pt x="35" y="97"/>
                  </a:lnTo>
                  <a:lnTo>
                    <a:pt x="41" y="101"/>
                  </a:lnTo>
                  <a:lnTo>
                    <a:pt x="52" y="105"/>
                  </a:lnTo>
                  <a:lnTo>
                    <a:pt x="66" y="110"/>
                  </a:lnTo>
                  <a:lnTo>
                    <a:pt x="78" y="113"/>
                  </a:lnTo>
                  <a:lnTo>
                    <a:pt x="86" y="114"/>
                  </a:lnTo>
                  <a:lnTo>
                    <a:pt x="94" y="114"/>
                  </a:lnTo>
                  <a:lnTo>
                    <a:pt x="98" y="114"/>
                  </a:lnTo>
                  <a:lnTo>
                    <a:pt x="102" y="112"/>
                  </a:lnTo>
                  <a:lnTo>
                    <a:pt x="105" y="110"/>
                  </a:lnTo>
                  <a:lnTo>
                    <a:pt x="106" y="107"/>
                  </a:lnTo>
                  <a:lnTo>
                    <a:pt x="110" y="99"/>
                  </a:lnTo>
                  <a:lnTo>
                    <a:pt x="117" y="89"/>
                  </a:lnTo>
                  <a:lnTo>
                    <a:pt x="124" y="80"/>
                  </a:lnTo>
                  <a:lnTo>
                    <a:pt x="131" y="76"/>
                  </a:lnTo>
                  <a:lnTo>
                    <a:pt x="129" y="66"/>
                  </a:lnTo>
                  <a:lnTo>
                    <a:pt x="124" y="57"/>
                  </a:lnTo>
                  <a:lnTo>
                    <a:pt x="120" y="49"/>
                  </a:lnTo>
                  <a:lnTo>
                    <a:pt x="125" y="42"/>
                  </a:lnTo>
                  <a:lnTo>
                    <a:pt x="132" y="31"/>
                  </a:lnTo>
                  <a:lnTo>
                    <a:pt x="132" y="18"/>
                  </a:lnTo>
                  <a:lnTo>
                    <a:pt x="129" y="5"/>
                  </a:lnTo>
                  <a:lnTo>
                    <a:pt x="127" y="0"/>
                  </a:lnTo>
                  <a:lnTo>
                    <a:pt x="124" y="0"/>
                  </a:lnTo>
                  <a:lnTo>
                    <a:pt x="116" y="3"/>
                  </a:lnTo>
                  <a:lnTo>
                    <a:pt x="105" y="7"/>
                  </a:lnTo>
                  <a:lnTo>
                    <a:pt x="97" y="16"/>
                  </a:lnTo>
                  <a:lnTo>
                    <a:pt x="90" y="22"/>
                  </a:lnTo>
                  <a:lnTo>
                    <a:pt x="82" y="21"/>
                  </a:lnTo>
                  <a:lnTo>
                    <a:pt x="74" y="18"/>
                  </a:lnTo>
                  <a:lnTo>
                    <a:pt x="67" y="15"/>
                  </a:lnTo>
                  <a:lnTo>
                    <a:pt x="66" y="21"/>
                  </a:lnTo>
                  <a:lnTo>
                    <a:pt x="64" y="27"/>
                  </a:lnTo>
                  <a:lnTo>
                    <a:pt x="61" y="30"/>
                  </a:lnTo>
                  <a:lnTo>
                    <a:pt x="60" y="31"/>
                  </a:lnTo>
                  <a:lnTo>
                    <a:pt x="53" y="18"/>
                  </a:lnTo>
                  <a:lnTo>
                    <a:pt x="51" y="18"/>
                  </a:lnTo>
                  <a:lnTo>
                    <a:pt x="47" y="18"/>
                  </a:lnTo>
                  <a:lnTo>
                    <a:pt x="40" y="18"/>
                  </a:lnTo>
                  <a:lnTo>
                    <a:pt x="32" y="19"/>
                  </a:lnTo>
                  <a:lnTo>
                    <a:pt x="23" y="20"/>
                  </a:lnTo>
                  <a:lnTo>
                    <a:pt x="15" y="21"/>
                  </a:lnTo>
                  <a:lnTo>
                    <a:pt x="8" y="23"/>
                  </a:lnTo>
                  <a:lnTo>
                    <a:pt x="4"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6" name="Freeform 107"/>
            <p:cNvSpPr>
              <a:spLocks/>
            </p:cNvSpPr>
            <p:nvPr/>
          </p:nvSpPr>
          <p:spPr bwMode="auto">
            <a:xfrm>
              <a:off x="2949" y="2006"/>
              <a:ext cx="39" cy="30"/>
            </a:xfrm>
            <a:custGeom>
              <a:avLst/>
              <a:gdLst>
                <a:gd name="T0" fmla="*/ 4 w 77"/>
                <a:gd name="T1" fmla="*/ 3 h 59"/>
                <a:gd name="T2" fmla="*/ 6 w 77"/>
                <a:gd name="T3" fmla="*/ 2 h 59"/>
                <a:gd name="T4" fmla="*/ 8 w 77"/>
                <a:gd name="T5" fmla="*/ 1 h 59"/>
                <a:gd name="T6" fmla="*/ 10 w 77"/>
                <a:gd name="T7" fmla="*/ 1 h 59"/>
                <a:gd name="T8" fmla="*/ 11 w 77"/>
                <a:gd name="T9" fmla="*/ 0 h 59"/>
                <a:gd name="T10" fmla="*/ 12 w 77"/>
                <a:gd name="T11" fmla="*/ 0 h 59"/>
                <a:gd name="T12" fmla="*/ 13 w 77"/>
                <a:gd name="T13" fmla="*/ 0 h 59"/>
                <a:gd name="T14" fmla="*/ 15 w 77"/>
                <a:gd name="T15" fmla="*/ 1 h 59"/>
                <a:gd name="T16" fmla="*/ 15 w 77"/>
                <a:gd name="T17" fmla="*/ 2 h 59"/>
                <a:gd name="T18" fmla="*/ 15 w 77"/>
                <a:gd name="T19" fmla="*/ 4 h 59"/>
                <a:gd name="T20" fmla="*/ 16 w 77"/>
                <a:gd name="T21" fmla="*/ 7 h 59"/>
                <a:gd name="T22" fmla="*/ 17 w 77"/>
                <a:gd name="T23" fmla="*/ 10 h 59"/>
                <a:gd name="T24" fmla="*/ 19 w 77"/>
                <a:gd name="T25" fmla="*/ 11 h 59"/>
                <a:gd name="T26" fmla="*/ 20 w 77"/>
                <a:gd name="T27" fmla="*/ 12 h 59"/>
                <a:gd name="T28" fmla="*/ 19 w 77"/>
                <a:gd name="T29" fmla="*/ 13 h 59"/>
                <a:gd name="T30" fmla="*/ 18 w 77"/>
                <a:gd name="T31" fmla="*/ 13 h 59"/>
                <a:gd name="T32" fmla="*/ 17 w 77"/>
                <a:gd name="T33" fmla="*/ 14 h 59"/>
                <a:gd name="T34" fmla="*/ 15 w 77"/>
                <a:gd name="T35" fmla="*/ 15 h 59"/>
                <a:gd name="T36" fmla="*/ 13 w 77"/>
                <a:gd name="T37" fmla="*/ 15 h 59"/>
                <a:gd name="T38" fmla="*/ 12 w 77"/>
                <a:gd name="T39" fmla="*/ 14 h 59"/>
                <a:gd name="T40" fmla="*/ 11 w 77"/>
                <a:gd name="T41" fmla="*/ 13 h 59"/>
                <a:gd name="T42" fmla="*/ 10 w 77"/>
                <a:gd name="T43" fmla="*/ 12 h 59"/>
                <a:gd name="T44" fmla="*/ 9 w 77"/>
                <a:gd name="T45" fmla="*/ 12 h 59"/>
                <a:gd name="T46" fmla="*/ 7 w 77"/>
                <a:gd name="T47" fmla="*/ 12 h 59"/>
                <a:gd name="T48" fmla="*/ 6 w 77"/>
                <a:gd name="T49" fmla="*/ 10 h 59"/>
                <a:gd name="T50" fmla="*/ 6 w 77"/>
                <a:gd name="T51" fmla="*/ 9 h 59"/>
                <a:gd name="T52" fmla="*/ 4 w 77"/>
                <a:gd name="T53" fmla="*/ 9 h 59"/>
                <a:gd name="T54" fmla="*/ 3 w 77"/>
                <a:gd name="T55" fmla="*/ 9 h 59"/>
                <a:gd name="T56" fmla="*/ 2 w 77"/>
                <a:gd name="T57" fmla="*/ 9 h 59"/>
                <a:gd name="T58" fmla="*/ 0 w 77"/>
                <a:gd name="T59" fmla="*/ 9 h 59"/>
                <a:gd name="T60" fmla="*/ 0 w 77"/>
                <a:gd name="T61" fmla="*/ 8 h 59"/>
                <a:gd name="T62" fmla="*/ 2 w 77"/>
                <a:gd name="T63" fmla="*/ 6 h 59"/>
                <a:gd name="T64" fmla="*/ 4 w 77"/>
                <a:gd name="T65" fmla="*/ 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59"/>
                <a:gd name="T101" fmla="*/ 77 w 77"/>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59">
                  <a:moveTo>
                    <a:pt x="16" y="10"/>
                  </a:moveTo>
                  <a:lnTo>
                    <a:pt x="24" y="6"/>
                  </a:lnTo>
                  <a:lnTo>
                    <a:pt x="31" y="4"/>
                  </a:lnTo>
                  <a:lnTo>
                    <a:pt x="37" y="3"/>
                  </a:lnTo>
                  <a:lnTo>
                    <a:pt x="43" y="0"/>
                  </a:lnTo>
                  <a:lnTo>
                    <a:pt x="48" y="0"/>
                  </a:lnTo>
                  <a:lnTo>
                    <a:pt x="52" y="0"/>
                  </a:lnTo>
                  <a:lnTo>
                    <a:pt x="57" y="3"/>
                  </a:lnTo>
                  <a:lnTo>
                    <a:pt x="60" y="5"/>
                  </a:lnTo>
                  <a:lnTo>
                    <a:pt x="59" y="14"/>
                  </a:lnTo>
                  <a:lnTo>
                    <a:pt x="61" y="27"/>
                  </a:lnTo>
                  <a:lnTo>
                    <a:pt x="66" y="38"/>
                  </a:lnTo>
                  <a:lnTo>
                    <a:pt x="75" y="44"/>
                  </a:lnTo>
                  <a:lnTo>
                    <a:pt x="77" y="46"/>
                  </a:lnTo>
                  <a:lnTo>
                    <a:pt x="76" y="49"/>
                  </a:lnTo>
                  <a:lnTo>
                    <a:pt x="72" y="52"/>
                  </a:lnTo>
                  <a:lnTo>
                    <a:pt x="66" y="56"/>
                  </a:lnTo>
                  <a:lnTo>
                    <a:pt x="58" y="58"/>
                  </a:lnTo>
                  <a:lnTo>
                    <a:pt x="51" y="59"/>
                  </a:lnTo>
                  <a:lnTo>
                    <a:pt x="45" y="56"/>
                  </a:lnTo>
                  <a:lnTo>
                    <a:pt x="42" y="50"/>
                  </a:lnTo>
                  <a:lnTo>
                    <a:pt x="39" y="46"/>
                  </a:lnTo>
                  <a:lnTo>
                    <a:pt x="33" y="46"/>
                  </a:lnTo>
                  <a:lnTo>
                    <a:pt x="26" y="45"/>
                  </a:lnTo>
                  <a:lnTo>
                    <a:pt x="23" y="37"/>
                  </a:lnTo>
                  <a:lnTo>
                    <a:pt x="22" y="34"/>
                  </a:lnTo>
                  <a:lnTo>
                    <a:pt x="16" y="33"/>
                  </a:lnTo>
                  <a:lnTo>
                    <a:pt x="11" y="34"/>
                  </a:lnTo>
                  <a:lnTo>
                    <a:pt x="5" y="35"/>
                  </a:lnTo>
                  <a:lnTo>
                    <a:pt x="0" y="34"/>
                  </a:lnTo>
                  <a:lnTo>
                    <a:pt x="0" y="31"/>
                  </a:lnTo>
                  <a:lnTo>
                    <a:pt x="5" y="23"/>
                  </a:lnTo>
                  <a:lnTo>
                    <a:pt x="16" y="1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7" name="Freeform 108"/>
            <p:cNvSpPr>
              <a:spLocks/>
            </p:cNvSpPr>
            <p:nvPr/>
          </p:nvSpPr>
          <p:spPr bwMode="auto">
            <a:xfrm>
              <a:off x="3033" y="2011"/>
              <a:ext cx="87" cy="52"/>
            </a:xfrm>
            <a:custGeom>
              <a:avLst/>
              <a:gdLst>
                <a:gd name="T0" fmla="*/ 27 w 176"/>
                <a:gd name="T1" fmla="*/ 26 h 102"/>
                <a:gd name="T2" fmla="*/ 30 w 176"/>
                <a:gd name="T3" fmla="*/ 26 h 102"/>
                <a:gd name="T4" fmla="*/ 32 w 176"/>
                <a:gd name="T5" fmla="*/ 26 h 102"/>
                <a:gd name="T6" fmla="*/ 34 w 176"/>
                <a:gd name="T7" fmla="*/ 27 h 102"/>
                <a:gd name="T8" fmla="*/ 36 w 176"/>
                <a:gd name="T9" fmla="*/ 26 h 102"/>
                <a:gd name="T10" fmla="*/ 40 w 176"/>
                <a:gd name="T11" fmla="*/ 26 h 102"/>
                <a:gd name="T12" fmla="*/ 42 w 176"/>
                <a:gd name="T13" fmla="*/ 27 h 102"/>
                <a:gd name="T14" fmla="*/ 43 w 176"/>
                <a:gd name="T15" fmla="*/ 24 h 102"/>
                <a:gd name="T16" fmla="*/ 43 w 176"/>
                <a:gd name="T17" fmla="*/ 22 h 102"/>
                <a:gd name="T18" fmla="*/ 41 w 176"/>
                <a:gd name="T19" fmla="*/ 20 h 102"/>
                <a:gd name="T20" fmla="*/ 35 w 176"/>
                <a:gd name="T21" fmla="*/ 20 h 102"/>
                <a:gd name="T22" fmla="*/ 32 w 176"/>
                <a:gd name="T23" fmla="*/ 21 h 102"/>
                <a:gd name="T24" fmla="*/ 30 w 176"/>
                <a:gd name="T25" fmla="*/ 21 h 102"/>
                <a:gd name="T26" fmla="*/ 29 w 176"/>
                <a:gd name="T27" fmla="*/ 20 h 102"/>
                <a:gd name="T28" fmla="*/ 27 w 176"/>
                <a:gd name="T29" fmla="*/ 18 h 102"/>
                <a:gd name="T30" fmla="*/ 23 w 176"/>
                <a:gd name="T31" fmla="*/ 15 h 102"/>
                <a:gd name="T32" fmla="*/ 20 w 176"/>
                <a:gd name="T33" fmla="*/ 15 h 102"/>
                <a:gd name="T34" fmla="*/ 17 w 176"/>
                <a:gd name="T35" fmla="*/ 12 h 102"/>
                <a:gd name="T36" fmla="*/ 16 w 176"/>
                <a:gd name="T37" fmla="*/ 10 h 102"/>
                <a:gd name="T38" fmla="*/ 15 w 176"/>
                <a:gd name="T39" fmla="*/ 9 h 102"/>
                <a:gd name="T40" fmla="*/ 12 w 176"/>
                <a:gd name="T41" fmla="*/ 8 h 102"/>
                <a:gd name="T42" fmla="*/ 9 w 176"/>
                <a:gd name="T43" fmla="*/ 8 h 102"/>
                <a:gd name="T44" fmla="*/ 6 w 176"/>
                <a:gd name="T45" fmla="*/ 6 h 102"/>
                <a:gd name="T46" fmla="*/ 2 w 176"/>
                <a:gd name="T47" fmla="*/ 1 h 102"/>
                <a:gd name="T48" fmla="*/ 0 w 176"/>
                <a:gd name="T49" fmla="*/ 2 h 102"/>
                <a:gd name="T50" fmla="*/ 0 w 176"/>
                <a:gd name="T51" fmla="*/ 5 h 102"/>
                <a:gd name="T52" fmla="*/ 2 w 176"/>
                <a:gd name="T53" fmla="*/ 8 h 102"/>
                <a:gd name="T54" fmla="*/ 6 w 176"/>
                <a:gd name="T55" fmla="*/ 10 h 102"/>
                <a:gd name="T56" fmla="*/ 8 w 176"/>
                <a:gd name="T57" fmla="*/ 12 h 102"/>
                <a:gd name="T58" fmla="*/ 11 w 176"/>
                <a:gd name="T59" fmla="*/ 16 h 102"/>
                <a:gd name="T60" fmla="*/ 14 w 176"/>
                <a:gd name="T61" fmla="*/ 19 h 102"/>
                <a:gd name="T62" fmla="*/ 17 w 176"/>
                <a:gd name="T63" fmla="*/ 21 h 102"/>
                <a:gd name="T64" fmla="*/ 20 w 176"/>
                <a:gd name="T65" fmla="*/ 22 h 102"/>
                <a:gd name="T66" fmla="*/ 24 w 176"/>
                <a:gd name="T67" fmla="*/ 2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02"/>
                <a:gd name="T104" fmla="*/ 176 w 1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02">
                  <a:moveTo>
                    <a:pt x="101" y="100"/>
                  </a:moveTo>
                  <a:lnTo>
                    <a:pt x="109" y="100"/>
                  </a:lnTo>
                  <a:lnTo>
                    <a:pt x="116" y="100"/>
                  </a:lnTo>
                  <a:lnTo>
                    <a:pt x="121" y="100"/>
                  </a:lnTo>
                  <a:lnTo>
                    <a:pt x="127" y="101"/>
                  </a:lnTo>
                  <a:lnTo>
                    <a:pt x="132" y="101"/>
                  </a:lnTo>
                  <a:lnTo>
                    <a:pt x="136" y="102"/>
                  </a:lnTo>
                  <a:lnTo>
                    <a:pt x="140" y="102"/>
                  </a:lnTo>
                  <a:lnTo>
                    <a:pt x="142" y="102"/>
                  </a:lnTo>
                  <a:lnTo>
                    <a:pt x="148" y="101"/>
                  </a:lnTo>
                  <a:lnTo>
                    <a:pt x="155" y="100"/>
                  </a:lnTo>
                  <a:lnTo>
                    <a:pt x="162" y="100"/>
                  </a:lnTo>
                  <a:lnTo>
                    <a:pt x="166" y="102"/>
                  </a:lnTo>
                  <a:lnTo>
                    <a:pt x="169" y="102"/>
                  </a:lnTo>
                  <a:lnTo>
                    <a:pt x="171" y="99"/>
                  </a:lnTo>
                  <a:lnTo>
                    <a:pt x="174" y="94"/>
                  </a:lnTo>
                  <a:lnTo>
                    <a:pt x="176" y="90"/>
                  </a:lnTo>
                  <a:lnTo>
                    <a:pt x="176" y="84"/>
                  </a:lnTo>
                  <a:lnTo>
                    <a:pt x="172" y="79"/>
                  </a:lnTo>
                  <a:lnTo>
                    <a:pt x="165" y="77"/>
                  </a:lnTo>
                  <a:lnTo>
                    <a:pt x="155" y="77"/>
                  </a:lnTo>
                  <a:lnTo>
                    <a:pt x="143" y="79"/>
                  </a:lnTo>
                  <a:lnTo>
                    <a:pt x="135" y="80"/>
                  </a:lnTo>
                  <a:lnTo>
                    <a:pt x="131" y="80"/>
                  </a:lnTo>
                  <a:lnTo>
                    <a:pt x="127" y="80"/>
                  </a:lnTo>
                  <a:lnTo>
                    <a:pt x="124" y="80"/>
                  </a:lnTo>
                  <a:lnTo>
                    <a:pt x="123" y="79"/>
                  </a:lnTo>
                  <a:lnTo>
                    <a:pt x="120" y="77"/>
                  </a:lnTo>
                  <a:lnTo>
                    <a:pt x="117" y="75"/>
                  </a:lnTo>
                  <a:lnTo>
                    <a:pt x="110" y="69"/>
                  </a:lnTo>
                  <a:lnTo>
                    <a:pt x="103" y="62"/>
                  </a:lnTo>
                  <a:lnTo>
                    <a:pt x="96" y="59"/>
                  </a:lnTo>
                  <a:lnTo>
                    <a:pt x="90" y="57"/>
                  </a:lnTo>
                  <a:lnTo>
                    <a:pt x="82" y="56"/>
                  </a:lnTo>
                  <a:lnTo>
                    <a:pt x="74" y="52"/>
                  </a:lnTo>
                  <a:lnTo>
                    <a:pt x="68" y="45"/>
                  </a:lnTo>
                  <a:lnTo>
                    <a:pt x="67" y="39"/>
                  </a:lnTo>
                  <a:lnTo>
                    <a:pt x="67" y="37"/>
                  </a:lnTo>
                  <a:lnTo>
                    <a:pt x="65" y="34"/>
                  </a:lnTo>
                  <a:lnTo>
                    <a:pt x="60" y="33"/>
                  </a:lnTo>
                  <a:lnTo>
                    <a:pt x="55" y="33"/>
                  </a:lnTo>
                  <a:lnTo>
                    <a:pt x="48" y="32"/>
                  </a:lnTo>
                  <a:lnTo>
                    <a:pt x="42" y="32"/>
                  </a:lnTo>
                  <a:lnTo>
                    <a:pt x="36" y="31"/>
                  </a:lnTo>
                  <a:lnTo>
                    <a:pt x="33" y="30"/>
                  </a:lnTo>
                  <a:lnTo>
                    <a:pt x="26" y="23"/>
                  </a:lnTo>
                  <a:lnTo>
                    <a:pt x="18" y="14"/>
                  </a:lnTo>
                  <a:lnTo>
                    <a:pt x="10" y="4"/>
                  </a:lnTo>
                  <a:lnTo>
                    <a:pt x="2" y="0"/>
                  </a:lnTo>
                  <a:lnTo>
                    <a:pt x="0" y="6"/>
                  </a:lnTo>
                  <a:lnTo>
                    <a:pt x="0" y="11"/>
                  </a:lnTo>
                  <a:lnTo>
                    <a:pt x="3" y="18"/>
                  </a:lnTo>
                  <a:lnTo>
                    <a:pt x="6" y="25"/>
                  </a:lnTo>
                  <a:lnTo>
                    <a:pt x="11" y="31"/>
                  </a:lnTo>
                  <a:lnTo>
                    <a:pt x="17" y="35"/>
                  </a:lnTo>
                  <a:lnTo>
                    <a:pt x="25" y="39"/>
                  </a:lnTo>
                  <a:lnTo>
                    <a:pt x="33" y="40"/>
                  </a:lnTo>
                  <a:lnTo>
                    <a:pt x="35" y="48"/>
                  </a:lnTo>
                  <a:lnTo>
                    <a:pt x="40" y="55"/>
                  </a:lnTo>
                  <a:lnTo>
                    <a:pt x="45" y="63"/>
                  </a:lnTo>
                  <a:lnTo>
                    <a:pt x="52" y="69"/>
                  </a:lnTo>
                  <a:lnTo>
                    <a:pt x="58" y="75"/>
                  </a:lnTo>
                  <a:lnTo>
                    <a:pt x="65" y="79"/>
                  </a:lnTo>
                  <a:lnTo>
                    <a:pt x="70" y="82"/>
                  </a:lnTo>
                  <a:lnTo>
                    <a:pt x="73" y="83"/>
                  </a:lnTo>
                  <a:lnTo>
                    <a:pt x="81" y="85"/>
                  </a:lnTo>
                  <a:lnTo>
                    <a:pt x="90" y="91"/>
                  </a:lnTo>
                  <a:lnTo>
                    <a:pt x="97" y="98"/>
                  </a:lnTo>
                  <a:lnTo>
                    <a:pt x="101" y="10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8" name="Freeform 109"/>
            <p:cNvSpPr>
              <a:spLocks/>
            </p:cNvSpPr>
            <p:nvPr/>
          </p:nvSpPr>
          <p:spPr bwMode="auto">
            <a:xfrm>
              <a:off x="2575" y="2010"/>
              <a:ext cx="13" cy="9"/>
            </a:xfrm>
            <a:custGeom>
              <a:avLst/>
              <a:gdLst>
                <a:gd name="T0" fmla="*/ 2 w 26"/>
                <a:gd name="T1" fmla="*/ 0 h 20"/>
                <a:gd name="T2" fmla="*/ 3 w 26"/>
                <a:gd name="T3" fmla="*/ 0 h 20"/>
                <a:gd name="T4" fmla="*/ 5 w 26"/>
                <a:gd name="T5" fmla="*/ 1 h 20"/>
                <a:gd name="T6" fmla="*/ 5 w 26"/>
                <a:gd name="T7" fmla="*/ 1 h 20"/>
                <a:gd name="T8" fmla="*/ 6 w 26"/>
                <a:gd name="T9" fmla="*/ 1 h 20"/>
                <a:gd name="T10" fmla="*/ 7 w 26"/>
                <a:gd name="T11" fmla="*/ 2 h 20"/>
                <a:gd name="T12" fmla="*/ 7 w 26"/>
                <a:gd name="T13" fmla="*/ 3 h 20"/>
                <a:gd name="T14" fmla="*/ 7 w 26"/>
                <a:gd name="T15" fmla="*/ 4 h 20"/>
                <a:gd name="T16" fmla="*/ 6 w 26"/>
                <a:gd name="T17" fmla="*/ 4 h 20"/>
                <a:gd name="T18" fmla="*/ 5 w 26"/>
                <a:gd name="T19" fmla="*/ 4 h 20"/>
                <a:gd name="T20" fmla="*/ 4 w 26"/>
                <a:gd name="T21" fmla="*/ 3 h 20"/>
                <a:gd name="T22" fmla="*/ 3 w 26"/>
                <a:gd name="T23" fmla="*/ 3 h 20"/>
                <a:gd name="T24" fmla="*/ 3 w 26"/>
                <a:gd name="T25" fmla="*/ 2 h 20"/>
                <a:gd name="T26" fmla="*/ 2 w 26"/>
                <a:gd name="T27" fmla="*/ 2 h 20"/>
                <a:gd name="T28" fmla="*/ 1 w 26"/>
                <a:gd name="T29" fmla="*/ 1 h 20"/>
                <a:gd name="T30" fmla="*/ 0 w 26"/>
                <a:gd name="T31" fmla="*/ 0 h 20"/>
                <a:gd name="T32" fmla="*/ 2 w 2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0"/>
                <a:gd name="T53" fmla="*/ 26 w 26"/>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0">
                  <a:moveTo>
                    <a:pt x="5" y="0"/>
                  </a:moveTo>
                  <a:lnTo>
                    <a:pt x="12" y="1"/>
                  </a:lnTo>
                  <a:lnTo>
                    <a:pt x="18" y="5"/>
                  </a:lnTo>
                  <a:lnTo>
                    <a:pt x="20" y="7"/>
                  </a:lnTo>
                  <a:lnTo>
                    <a:pt x="22" y="7"/>
                  </a:lnTo>
                  <a:lnTo>
                    <a:pt x="25" y="8"/>
                  </a:lnTo>
                  <a:lnTo>
                    <a:pt x="26" y="13"/>
                  </a:lnTo>
                  <a:lnTo>
                    <a:pt x="26" y="19"/>
                  </a:lnTo>
                  <a:lnTo>
                    <a:pt x="21" y="20"/>
                  </a:lnTo>
                  <a:lnTo>
                    <a:pt x="17" y="18"/>
                  </a:lnTo>
                  <a:lnTo>
                    <a:pt x="14" y="15"/>
                  </a:lnTo>
                  <a:lnTo>
                    <a:pt x="12" y="13"/>
                  </a:lnTo>
                  <a:lnTo>
                    <a:pt x="10" y="12"/>
                  </a:lnTo>
                  <a:lnTo>
                    <a:pt x="5" y="10"/>
                  </a:lnTo>
                  <a:lnTo>
                    <a:pt x="2" y="6"/>
                  </a:lnTo>
                  <a:lnTo>
                    <a:pt x="0" y="3"/>
                  </a:lnTo>
                  <a:lnTo>
                    <a:pt x="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9" name="Freeform 110"/>
            <p:cNvSpPr>
              <a:spLocks/>
            </p:cNvSpPr>
            <p:nvPr/>
          </p:nvSpPr>
          <p:spPr bwMode="auto">
            <a:xfrm>
              <a:off x="2595" y="2064"/>
              <a:ext cx="7" cy="3"/>
            </a:xfrm>
            <a:custGeom>
              <a:avLst/>
              <a:gdLst>
                <a:gd name="T0" fmla="*/ 1 w 13"/>
                <a:gd name="T1" fmla="*/ 0 h 6"/>
                <a:gd name="T2" fmla="*/ 1 w 13"/>
                <a:gd name="T3" fmla="*/ 1 h 6"/>
                <a:gd name="T4" fmla="*/ 1 w 13"/>
                <a:gd name="T5" fmla="*/ 1 h 6"/>
                <a:gd name="T6" fmla="*/ 1 w 13"/>
                <a:gd name="T7" fmla="*/ 1 h 6"/>
                <a:gd name="T8" fmla="*/ 0 w 13"/>
                <a:gd name="T9" fmla="*/ 1 h 6"/>
                <a:gd name="T10" fmla="*/ 0 w 13"/>
                <a:gd name="T11" fmla="*/ 1 h 6"/>
                <a:gd name="T12" fmla="*/ 1 w 13"/>
                <a:gd name="T13" fmla="*/ 1 h 6"/>
                <a:gd name="T14" fmla="*/ 1 w 13"/>
                <a:gd name="T15" fmla="*/ 2 h 6"/>
                <a:gd name="T16" fmla="*/ 1 w 13"/>
                <a:gd name="T17" fmla="*/ 2 h 6"/>
                <a:gd name="T18" fmla="*/ 1 w 13"/>
                <a:gd name="T19" fmla="*/ 2 h 6"/>
                <a:gd name="T20" fmla="*/ 2 w 13"/>
                <a:gd name="T21" fmla="*/ 2 h 6"/>
                <a:gd name="T22" fmla="*/ 2 w 13"/>
                <a:gd name="T23" fmla="*/ 2 h 6"/>
                <a:gd name="T24" fmla="*/ 3 w 13"/>
                <a:gd name="T25" fmla="*/ 2 h 6"/>
                <a:gd name="T26" fmla="*/ 3 w 13"/>
                <a:gd name="T27" fmla="*/ 1 h 6"/>
                <a:gd name="T28" fmla="*/ 3 w 13"/>
                <a:gd name="T29" fmla="*/ 1 h 6"/>
                <a:gd name="T30" fmla="*/ 4 w 13"/>
                <a:gd name="T31" fmla="*/ 1 h 6"/>
                <a:gd name="T32" fmla="*/ 4 w 13"/>
                <a:gd name="T33" fmla="*/ 1 h 6"/>
                <a:gd name="T34" fmla="*/ 3 w 13"/>
                <a:gd name="T35" fmla="*/ 0 h 6"/>
                <a:gd name="T36" fmla="*/ 3 w 13"/>
                <a:gd name="T37" fmla="*/ 0 h 6"/>
                <a:gd name="T38" fmla="*/ 2 w 13"/>
                <a:gd name="T39" fmla="*/ 0 h 6"/>
                <a:gd name="T40" fmla="*/ 1 w 13"/>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6"/>
                <a:gd name="T65" fmla="*/ 13 w 13"/>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6">
                  <a:moveTo>
                    <a:pt x="4" y="0"/>
                  </a:moveTo>
                  <a:lnTo>
                    <a:pt x="3" y="1"/>
                  </a:lnTo>
                  <a:lnTo>
                    <a:pt x="2" y="1"/>
                  </a:lnTo>
                  <a:lnTo>
                    <a:pt x="1" y="1"/>
                  </a:lnTo>
                  <a:lnTo>
                    <a:pt x="0" y="1"/>
                  </a:lnTo>
                  <a:lnTo>
                    <a:pt x="0" y="2"/>
                  </a:lnTo>
                  <a:lnTo>
                    <a:pt x="1" y="4"/>
                  </a:lnTo>
                  <a:lnTo>
                    <a:pt x="1" y="5"/>
                  </a:lnTo>
                  <a:lnTo>
                    <a:pt x="2" y="6"/>
                  </a:lnTo>
                  <a:lnTo>
                    <a:pt x="4" y="6"/>
                  </a:lnTo>
                  <a:lnTo>
                    <a:pt x="5" y="6"/>
                  </a:lnTo>
                  <a:lnTo>
                    <a:pt x="8" y="5"/>
                  </a:lnTo>
                  <a:lnTo>
                    <a:pt x="9" y="5"/>
                  </a:lnTo>
                  <a:lnTo>
                    <a:pt x="10" y="4"/>
                  </a:lnTo>
                  <a:lnTo>
                    <a:pt x="12" y="4"/>
                  </a:lnTo>
                  <a:lnTo>
                    <a:pt x="13" y="3"/>
                  </a:lnTo>
                  <a:lnTo>
                    <a:pt x="13" y="1"/>
                  </a:lnTo>
                  <a:lnTo>
                    <a:pt x="11" y="0"/>
                  </a:lnTo>
                  <a:lnTo>
                    <a:pt x="9" y="0"/>
                  </a:lnTo>
                  <a:lnTo>
                    <a:pt x="7"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0" name="Freeform 111"/>
            <p:cNvSpPr>
              <a:spLocks/>
            </p:cNvSpPr>
            <p:nvPr/>
          </p:nvSpPr>
          <p:spPr bwMode="auto">
            <a:xfrm>
              <a:off x="2541" y="2048"/>
              <a:ext cx="14" cy="12"/>
            </a:xfrm>
            <a:custGeom>
              <a:avLst/>
              <a:gdLst>
                <a:gd name="T0" fmla="*/ 7 w 28"/>
                <a:gd name="T1" fmla="*/ 1 h 26"/>
                <a:gd name="T2" fmla="*/ 7 w 28"/>
                <a:gd name="T3" fmla="*/ 1 h 26"/>
                <a:gd name="T4" fmla="*/ 6 w 28"/>
                <a:gd name="T5" fmla="*/ 3 h 26"/>
                <a:gd name="T6" fmla="*/ 6 w 28"/>
                <a:gd name="T7" fmla="*/ 3 h 26"/>
                <a:gd name="T8" fmla="*/ 7 w 28"/>
                <a:gd name="T9" fmla="*/ 4 h 26"/>
                <a:gd name="T10" fmla="*/ 7 w 28"/>
                <a:gd name="T11" fmla="*/ 4 h 26"/>
                <a:gd name="T12" fmla="*/ 7 w 28"/>
                <a:gd name="T13" fmla="*/ 5 h 26"/>
                <a:gd name="T14" fmla="*/ 5 w 28"/>
                <a:gd name="T15" fmla="*/ 6 h 26"/>
                <a:gd name="T16" fmla="*/ 3 w 28"/>
                <a:gd name="T17" fmla="*/ 6 h 26"/>
                <a:gd name="T18" fmla="*/ 3 w 28"/>
                <a:gd name="T19" fmla="*/ 5 h 26"/>
                <a:gd name="T20" fmla="*/ 3 w 28"/>
                <a:gd name="T21" fmla="*/ 5 h 26"/>
                <a:gd name="T22" fmla="*/ 3 w 28"/>
                <a:gd name="T23" fmla="*/ 4 h 26"/>
                <a:gd name="T24" fmla="*/ 4 w 28"/>
                <a:gd name="T25" fmla="*/ 4 h 26"/>
                <a:gd name="T26" fmla="*/ 3 w 28"/>
                <a:gd name="T27" fmla="*/ 3 h 26"/>
                <a:gd name="T28" fmla="*/ 2 w 28"/>
                <a:gd name="T29" fmla="*/ 3 h 26"/>
                <a:gd name="T30" fmla="*/ 0 w 28"/>
                <a:gd name="T31" fmla="*/ 3 h 26"/>
                <a:gd name="T32" fmla="*/ 1 w 28"/>
                <a:gd name="T33" fmla="*/ 1 h 26"/>
                <a:gd name="T34" fmla="*/ 2 w 28"/>
                <a:gd name="T35" fmla="*/ 1 h 26"/>
                <a:gd name="T36" fmla="*/ 3 w 28"/>
                <a:gd name="T37" fmla="*/ 0 h 26"/>
                <a:gd name="T38" fmla="*/ 4 w 28"/>
                <a:gd name="T39" fmla="*/ 0 h 26"/>
                <a:gd name="T40" fmla="*/ 7 w 28"/>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26"/>
                <a:gd name="T65" fmla="*/ 28 w 28"/>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26">
                  <a:moveTo>
                    <a:pt x="26" y="4"/>
                  </a:moveTo>
                  <a:lnTo>
                    <a:pt x="25" y="7"/>
                  </a:lnTo>
                  <a:lnTo>
                    <a:pt x="22" y="12"/>
                  </a:lnTo>
                  <a:lnTo>
                    <a:pt x="22" y="15"/>
                  </a:lnTo>
                  <a:lnTo>
                    <a:pt x="26" y="18"/>
                  </a:lnTo>
                  <a:lnTo>
                    <a:pt x="28" y="20"/>
                  </a:lnTo>
                  <a:lnTo>
                    <a:pt x="25" y="23"/>
                  </a:lnTo>
                  <a:lnTo>
                    <a:pt x="18" y="26"/>
                  </a:lnTo>
                  <a:lnTo>
                    <a:pt x="12" y="25"/>
                  </a:lnTo>
                  <a:lnTo>
                    <a:pt x="10" y="22"/>
                  </a:lnTo>
                  <a:lnTo>
                    <a:pt x="11" y="21"/>
                  </a:lnTo>
                  <a:lnTo>
                    <a:pt x="12" y="20"/>
                  </a:lnTo>
                  <a:lnTo>
                    <a:pt x="13" y="18"/>
                  </a:lnTo>
                  <a:lnTo>
                    <a:pt x="10" y="15"/>
                  </a:lnTo>
                  <a:lnTo>
                    <a:pt x="5" y="15"/>
                  </a:lnTo>
                  <a:lnTo>
                    <a:pt x="0" y="13"/>
                  </a:lnTo>
                  <a:lnTo>
                    <a:pt x="3" y="6"/>
                  </a:lnTo>
                  <a:lnTo>
                    <a:pt x="6" y="4"/>
                  </a:lnTo>
                  <a:lnTo>
                    <a:pt x="9" y="1"/>
                  </a:lnTo>
                  <a:lnTo>
                    <a:pt x="13" y="0"/>
                  </a:lnTo>
                  <a:lnTo>
                    <a:pt x="26"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1" name="Freeform 112"/>
            <p:cNvSpPr>
              <a:spLocks/>
            </p:cNvSpPr>
            <p:nvPr/>
          </p:nvSpPr>
          <p:spPr bwMode="auto">
            <a:xfrm>
              <a:off x="2512" y="2057"/>
              <a:ext cx="19" cy="12"/>
            </a:xfrm>
            <a:custGeom>
              <a:avLst/>
              <a:gdLst>
                <a:gd name="T0" fmla="*/ 4 w 38"/>
                <a:gd name="T1" fmla="*/ 6 h 23"/>
                <a:gd name="T2" fmla="*/ 3 w 38"/>
                <a:gd name="T3" fmla="*/ 5 h 23"/>
                <a:gd name="T4" fmla="*/ 1 w 38"/>
                <a:gd name="T5" fmla="*/ 4 h 23"/>
                <a:gd name="T6" fmla="*/ 0 w 38"/>
                <a:gd name="T7" fmla="*/ 4 h 23"/>
                <a:gd name="T8" fmla="*/ 1 w 38"/>
                <a:gd name="T9" fmla="*/ 3 h 23"/>
                <a:gd name="T10" fmla="*/ 3 w 38"/>
                <a:gd name="T11" fmla="*/ 3 h 23"/>
                <a:gd name="T12" fmla="*/ 4 w 38"/>
                <a:gd name="T13" fmla="*/ 3 h 23"/>
                <a:gd name="T14" fmla="*/ 5 w 38"/>
                <a:gd name="T15" fmla="*/ 2 h 23"/>
                <a:gd name="T16" fmla="*/ 6 w 38"/>
                <a:gd name="T17" fmla="*/ 2 h 23"/>
                <a:gd name="T18" fmla="*/ 7 w 38"/>
                <a:gd name="T19" fmla="*/ 1 h 23"/>
                <a:gd name="T20" fmla="*/ 8 w 38"/>
                <a:gd name="T21" fmla="*/ 1 h 23"/>
                <a:gd name="T22" fmla="*/ 9 w 38"/>
                <a:gd name="T23" fmla="*/ 1 h 23"/>
                <a:gd name="T24" fmla="*/ 9 w 38"/>
                <a:gd name="T25" fmla="*/ 0 h 23"/>
                <a:gd name="T26" fmla="*/ 10 w 38"/>
                <a:gd name="T27" fmla="*/ 0 h 23"/>
                <a:gd name="T28" fmla="*/ 10 w 38"/>
                <a:gd name="T29" fmla="*/ 1 h 23"/>
                <a:gd name="T30" fmla="*/ 10 w 38"/>
                <a:gd name="T31" fmla="*/ 2 h 23"/>
                <a:gd name="T32" fmla="*/ 10 w 38"/>
                <a:gd name="T33" fmla="*/ 2 h 23"/>
                <a:gd name="T34" fmla="*/ 10 w 38"/>
                <a:gd name="T35" fmla="*/ 4 h 23"/>
                <a:gd name="T36" fmla="*/ 9 w 38"/>
                <a:gd name="T37" fmla="*/ 5 h 23"/>
                <a:gd name="T38" fmla="*/ 9 w 38"/>
                <a:gd name="T39" fmla="*/ 6 h 23"/>
                <a:gd name="T40" fmla="*/ 9 w 38"/>
                <a:gd name="T41" fmla="*/ 6 h 23"/>
                <a:gd name="T42" fmla="*/ 7 w 38"/>
                <a:gd name="T43" fmla="*/ 6 h 23"/>
                <a:gd name="T44" fmla="*/ 6 w 38"/>
                <a:gd name="T45" fmla="*/ 5 h 23"/>
                <a:gd name="T46" fmla="*/ 5 w 38"/>
                <a:gd name="T47" fmla="*/ 6 h 23"/>
                <a:gd name="T48" fmla="*/ 4 w 38"/>
                <a:gd name="T49" fmla="*/ 6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23"/>
                <a:gd name="T77" fmla="*/ 38 w 38"/>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23">
                  <a:moveTo>
                    <a:pt x="16" y="23"/>
                  </a:moveTo>
                  <a:lnTo>
                    <a:pt x="10" y="19"/>
                  </a:lnTo>
                  <a:lnTo>
                    <a:pt x="3" y="16"/>
                  </a:lnTo>
                  <a:lnTo>
                    <a:pt x="0" y="13"/>
                  </a:lnTo>
                  <a:lnTo>
                    <a:pt x="4" y="11"/>
                  </a:lnTo>
                  <a:lnTo>
                    <a:pt x="10" y="11"/>
                  </a:lnTo>
                  <a:lnTo>
                    <a:pt x="16" y="9"/>
                  </a:lnTo>
                  <a:lnTo>
                    <a:pt x="20" y="7"/>
                  </a:lnTo>
                  <a:lnTo>
                    <a:pt x="23" y="5"/>
                  </a:lnTo>
                  <a:lnTo>
                    <a:pt x="26" y="3"/>
                  </a:lnTo>
                  <a:lnTo>
                    <a:pt x="30" y="3"/>
                  </a:lnTo>
                  <a:lnTo>
                    <a:pt x="33" y="2"/>
                  </a:lnTo>
                  <a:lnTo>
                    <a:pt x="35" y="0"/>
                  </a:lnTo>
                  <a:lnTo>
                    <a:pt x="37" y="0"/>
                  </a:lnTo>
                  <a:lnTo>
                    <a:pt x="38" y="1"/>
                  </a:lnTo>
                  <a:lnTo>
                    <a:pt x="38" y="5"/>
                  </a:lnTo>
                  <a:lnTo>
                    <a:pt x="37" y="8"/>
                  </a:lnTo>
                  <a:lnTo>
                    <a:pt x="37" y="13"/>
                  </a:lnTo>
                  <a:lnTo>
                    <a:pt x="35" y="17"/>
                  </a:lnTo>
                  <a:lnTo>
                    <a:pt x="35" y="21"/>
                  </a:lnTo>
                  <a:lnTo>
                    <a:pt x="33" y="23"/>
                  </a:lnTo>
                  <a:lnTo>
                    <a:pt x="27" y="21"/>
                  </a:lnTo>
                  <a:lnTo>
                    <a:pt x="22" y="19"/>
                  </a:lnTo>
                  <a:lnTo>
                    <a:pt x="17" y="21"/>
                  </a:lnTo>
                  <a:lnTo>
                    <a:pt x="16" y="2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2" name="Freeform 113"/>
            <p:cNvSpPr>
              <a:spLocks/>
            </p:cNvSpPr>
            <p:nvPr/>
          </p:nvSpPr>
          <p:spPr bwMode="auto">
            <a:xfrm>
              <a:off x="2602" y="2040"/>
              <a:ext cx="58" cy="53"/>
            </a:xfrm>
            <a:custGeom>
              <a:avLst/>
              <a:gdLst>
                <a:gd name="T0" fmla="*/ 6 w 115"/>
                <a:gd name="T1" fmla="*/ 5 h 106"/>
                <a:gd name="T2" fmla="*/ 4 w 115"/>
                <a:gd name="T3" fmla="*/ 8 h 106"/>
                <a:gd name="T4" fmla="*/ 8 w 115"/>
                <a:gd name="T5" fmla="*/ 10 h 106"/>
                <a:gd name="T6" fmla="*/ 8 w 115"/>
                <a:gd name="T7" fmla="*/ 11 h 106"/>
                <a:gd name="T8" fmla="*/ 8 w 115"/>
                <a:gd name="T9" fmla="*/ 13 h 106"/>
                <a:gd name="T10" fmla="*/ 8 w 115"/>
                <a:gd name="T11" fmla="*/ 14 h 106"/>
                <a:gd name="T12" fmla="*/ 7 w 115"/>
                <a:gd name="T13" fmla="*/ 14 h 106"/>
                <a:gd name="T14" fmla="*/ 4 w 115"/>
                <a:gd name="T15" fmla="*/ 16 h 106"/>
                <a:gd name="T16" fmla="*/ 3 w 115"/>
                <a:gd name="T17" fmla="*/ 18 h 106"/>
                <a:gd name="T18" fmla="*/ 5 w 115"/>
                <a:gd name="T19" fmla="*/ 18 h 106"/>
                <a:gd name="T20" fmla="*/ 6 w 115"/>
                <a:gd name="T21" fmla="*/ 21 h 106"/>
                <a:gd name="T22" fmla="*/ 4 w 115"/>
                <a:gd name="T23" fmla="*/ 21 h 106"/>
                <a:gd name="T24" fmla="*/ 1 w 115"/>
                <a:gd name="T25" fmla="*/ 21 h 106"/>
                <a:gd name="T26" fmla="*/ 0 w 115"/>
                <a:gd name="T27" fmla="*/ 22 h 106"/>
                <a:gd name="T28" fmla="*/ 1 w 115"/>
                <a:gd name="T29" fmla="*/ 24 h 106"/>
                <a:gd name="T30" fmla="*/ 3 w 115"/>
                <a:gd name="T31" fmla="*/ 25 h 106"/>
                <a:gd name="T32" fmla="*/ 6 w 115"/>
                <a:gd name="T33" fmla="*/ 25 h 106"/>
                <a:gd name="T34" fmla="*/ 8 w 115"/>
                <a:gd name="T35" fmla="*/ 24 h 106"/>
                <a:gd name="T36" fmla="*/ 10 w 115"/>
                <a:gd name="T37" fmla="*/ 23 h 106"/>
                <a:gd name="T38" fmla="*/ 14 w 115"/>
                <a:gd name="T39" fmla="*/ 24 h 106"/>
                <a:gd name="T40" fmla="*/ 17 w 115"/>
                <a:gd name="T41" fmla="*/ 25 h 106"/>
                <a:gd name="T42" fmla="*/ 19 w 115"/>
                <a:gd name="T43" fmla="*/ 27 h 106"/>
                <a:gd name="T44" fmla="*/ 22 w 115"/>
                <a:gd name="T45" fmla="*/ 24 h 106"/>
                <a:gd name="T46" fmla="*/ 23 w 115"/>
                <a:gd name="T47" fmla="*/ 20 h 106"/>
                <a:gd name="T48" fmla="*/ 22 w 115"/>
                <a:gd name="T49" fmla="*/ 19 h 106"/>
                <a:gd name="T50" fmla="*/ 23 w 115"/>
                <a:gd name="T51" fmla="*/ 17 h 106"/>
                <a:gd name="T52" fmla="*/ 21 w 115"/>
                <a:gd name="T53" fmla="*/ 13 h 106"/>
                <a:gd name="T54" fmla="*/ 22 w 115"/>
                <a:gd name="T55" fmla="*/ 12 h 106"/>
                <a:gd name="T56" fmla="*/ 26 w 115"/>
                <a:gd name="T57" fmla="*/ 11 h 106"/>
                <a:gd name="T58" fmla="*/ 26 w 115"/>
                <a:gd name="T59" fmla="*/ 9 h 106"/>
                <a:gd name="T60" fmla="*/ 27 w 115"/>
                <a:gd name="T61" fmla="*/ 6 h 106"/>
                <a:gd name="T62" fmla="*/ 29 w 115"/>
                <a:gd name="T63" fmla="*/ 4 h 106"/>
                <a:gd name="T64" fmla="*/ 26 w 115"/>
                <a:gd name="T65" fmla="*/ 0 h 106"/>
                <a:gd name="T66" fmla="*/ 19 w 115"/>
                <a:gd name="T67" fmla="*/ 1 h 106"/>
                <a:gd name="T68" fmla="*/ 15 w 115"/>
                <a:gd name="T69" fmla="*/ 1 h 106"/>
                <a:gd name="T70" fmla="*/ 14 w 115"/>
                <a:gd name="T71" fmla="*/ 2 h 106"/>
                <a:gd name="T72" fmla="*/ 12 w 115"/>
                <a:gd name="T73" fmla="*/ 2 h 106"/>
                <a:gd name="T74" fmla="*/ 13 w 115"/>
                <a:gd name="T75" fmla="*/ 4 h 106"/>
                <a:gd name="T76" fmla="*/ 9 w 115"/>
                <a:gd name="T77" fmla="*/ 4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
                <a:gd name="T118" fmla="*/ 0 h 106"/>
                <a:gd name="T119" fmla="*/ 115 w 115"/>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 h="106">
                  <a:moveTo>
                    <a:pt x="33" y="15"/>
                  </a:moveTo>
                  <a:lnTo>
                    <a:pt x="23" y="17"/>
                  </a:lnTo>
                  <a:lnTo>
                    <a:pt x="17" y="22"/>
                  </a:lnTo>
                  <a:lnTo>
                    <a:pt x="16" y="29"/>
                  </a:lnTo>
                  <a:lnTo>
                    <a:pt x="24" y="37"/>
                  </a:lnTo>
                  <a:lnTo>
                    <a:pt x="30" y="39"/>
                  </a:lnTo>
                  <a:lnTo>
                    <a:pt x="33" y="42"/>
                  </a:lnTo>
                  <a:lnTo>
                    <a:pt x="32" y="44"/>
                  </a:lnTo>
                  <a:lnTo>
                    <a:pt x="31" y="46"/>
                  </a:lnTo>
                  <a:lnTo>
                    <a:pt x="30" y="49"/>
                  </a:lnTo>
                  <a:lnTo>
                    <a:pt x="30" y="52"/>
                  </a:lnTo>
                  <a:lnTo>
                    <a:pt x="31" y="53"/>
                  </a:lnTo>
                  <a:lnTo>
                    <a:pt x="31" y="54"/>
                  </a:lnTo>
                  <a:lnTo>
                    <a:pt x="28" y="55"/>
                  </a:lnTo>
                  <a:lnTo>
                    <a:pt x="23" y="59"/>
                  </a:lnTo>
                  <a:lnTo>
                    <a:pt x="16" y="62"/>
                  </a:lnTo>
                  <a:lnTo>
                    <a:pt x="11" y="67"/>
                  </a:lnTo>
                  <a:lnTo>
                    <a:pt x="10" y="69"/>
                  </a:lnTo>
                  <a:lnTo>
                    <a:pt x="12" y="72"/>
                  </a:lnTo>
                  <a:lnTo>
                    <a:pt x="17" y="72"/>
                  </a:lnTo>
                  <a:lnTo>
                    <a:pt x="23" y="69"/>
                  </a:lnTo>
                  <a:lnTo>
                    <a:pt x="23" y="81"/>
                  </a:lnTo>
                  <a:lnTo>
                    <a:pt x="20" y="82"/>
                  </a:lnTo>
                  <a:lnTo>
                    <a:pt x="16" y="84"/>
                  </a:lnTo>
                  <a:lnTo>
                    <a:pt x="10" y="85"/>
                  </a:lnTo>
                  <a:lnTo>
                    <a:pt x="4" y="84"/>
                  </a:lnTo>
                  <a:lnTo>
                    <a:pt x="1" y="83"/>
                  </a:lnTo>
                  <a:lnTo>
                    <a:pt x="0" y="87"/>
                  </a:lnTo>
                  <a:lnTo>
                    <a:pt x="1" y="91"/>
                  </a:lnTo>
                  <a:lnTo>
                    <a:pt x="4" y="96"/>
                  </a:lnTo>
                  <a:lnTo>
                    <a:pt x="8" y="97"/>
                  </a:lnTo>
                  <a:lnTo>
                    <a:pt x="12" y="97"/>
                  </a:lnTo>
                  <a:lnTo>
                    <a:pt x="16" y="98"/>
                  </a:lnTo>
                  <a:lnTo>
                    <a:pt x="21" y="97"/>
                  </a:lnTo>
                  <a:lnTo>
                    <a:pt x="26" y="97"/>
                  </a:lnTo>
                  <a:lnTo>
                    <a:pt x="31" y="96"/>
                  </a:lnTo>
                  <a:lnTo>
                    <a:pt x="35" y="94"/>
                  </a:lnTo>
                  <a:lnTo>
                    <a:pt x="39" y="91"/>
                  </a:lnTo>
                  <a:lnTo>
                    <a:pt x="47" y="95"/>
                  </a:lnTo>
                  <a:lnTo>
                    <a:pt x="55" y="96"/>
                  </a:lnTo>
                  <a:lnTo>
                    <a:pt x="62" y="98"/>
                  </a:lnTo>
                  <a:lnTo>
                    <a:pt x="65" y="98"/>
                  </a:lnTo>
                  <a:lnTo>
                    <a:pt x="68" y="100"/>
                  </a:lnTo>
                  <a:lnTo>
                    <a:pt x="73" y="105"/>
                  </a:lnTo>
                  <a:lnTo>
                    <a:pt x="81" y="106"/>
                  </a:lnTo>
                  <a:lnTo>
                    <a:pt x="87" y="96"/>
                  </a:lnTo>
                  <a:lnTo>
                    <a:pt x="91" y="83"/>
                  </a:lnTo>
                  <a:lnTo>
                    <a:pt x="91" y="77"/>
                  </a:lnTo>
                  <a:lnTo>
                    <a:pt x="89" y="76"/>
                  </a:lnTo>
                  <a:lnTo>
                    <a:pt x="88" y="76"/>
                  </a:lnTo>
                  <a:lnTo>
                    <a:pt x="89" y="73"/>
                  </a:lnTo>
                  <a:lnTo>
                    <a:pt x="92" y="65"/>
                  </a:lnTo>
                  <a:lnTo>
                    <a:pt x="91" y="57"/>
                  </a:lnTo>
                  <a:lnTo>
                    <a:pt x="84" y="51"/>
                  </a:lnTo>
                  <a:lnTo>
                    <a:pt x="79" y="49"/>
                  </a:lnTo>
                  <a:lnTo>
                    <a:pt x="86" y="46"/>
                  </a:lnTo>
                  <a:lnTo>
                    <a:pt x="96" y="45"/>
                  </a:lnTo>
                  <a:lnTo>
                    <a:pt x="101" y="44"/>
                  </a:lnTo>
                  <a:lnTo>
                    <a:pt x="101" y="36"/>
                  </a:lnTo>
                  <a:lnTo>
                    <a:pt x="102" y="34"/>
                  </a:lnTo>
                  <a:lnTo>
                    <a:pt x="104" y="28"/>
                  </a:lnTo>
                  <a:lnTo>
                    <a:pt x="108" y="23"/>
                  </a:lnTo>
                  <a:lnTo>
                    <a:pt x="113" y="21"/>
                  </a:lnTo>
                  <a:lnTo>
                    <a:pt x="115" y="16"/>
                  </a:lnTo>
                  <a:lnTo>
                    <a:pt x="113" y="7"/>
                  </a:lnTo>
                  <a:lnTo>
                    <a:pt x="104" y="0"/>
                  </a:lnTo>
                  <a:lnTo>
                    <a:pt x="91" y="0"/>
                  </a:lnTo>
                  <a:lnTo>
                    <a:pt x="76" y="4"/>
                  </a:lnTo>
                  <a:lnTo>
                    <a:pt x="65" y="5"/>
                  </a:lnTo>
                  <a:lnTo>
                    <a:pt x="60" y="4"/>
                  </a:lnTo>
                  <a:lnTo>
                    <a:pt x="58" y="4"/>
                  </a:lnTo>
                  <a:lnTo>
                    <a:pt x="56" y="5"/>
                  </a:lnTo>
                  <a:lnTo>
                    <a:pt x="50" y="6"/>
                  </a:lnTo>
                  <a:lnTo>
                    <a:pt x="47" y="8"/>
                  </a:lnTo>
                  <a:lnTo>
                    <a:pt x="49" y="12"/>
                  </a:lnTo>
                  <a:lnTo>
                    <a:pt x="50" y="14"/>
                  </a:lnTo>
                  <a:lnTo>
                    <a:pt x="45" y="15"/>
                  </a:lnTo>
                  <a:lnTo>
                    <a:pt x="36" y="15"/>
                  </a:lnTo>
                  <a:lnTo>
                    <a:pt x="33"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3" name="Freeform 114"/>
            <p:cNvSpPr>
              <a:spLocks/>
            </p:cNvSpPr>
            <p:nvPr/>
          </p:nvSpPr>
          <p:spPr bwMode="auto">
            <a:xfrm>
              <a:off x="2560" y="2073"/>
              <a:ext cx="18" cy="16"/>
            </a:xfrm>
            <a:custGeom>
              <a:avLst/>
              <a:gdLst>
                <a:gd name="T0" fmla="*/ 3 w 37"/>
                <a:gd name="T1" fmla="*/ 2 h 32"/>
                <a:gd name="T2" fmla="*/ 3 w 37"/>
                <a:gd name="T3" fmla="*/ 1 h 32"/>
                <a:gd name="T4" fmla="*/ 4 w 37"/>
                <a:gd name="T5" fmla="*/ 0 h 32"/>
                <a:gd name="T6" fmla="*/ 5 w 37"/>
                <a:gd name="T7" fmla="*/ 1 h 32"/>
                <a:gd name="T8" fmla="*/ 6 w 37"/>
                <a:gd name="T9" fmla="*/ 2 h 32"/>
                <a:gd name="T10" fmla="*/ 7 w 37"/>
                <a:gd name="T11" fmla="*/ 4 h 32"/>
                <a:gd name="T12" fmla="*/ 7 w 37"/>
                <a:gd name="T13" fmla="*/ 5 h 32"/>
                <a:gd name="T14" fmla="*/ 7 w 37"/>
                <a:gd name="T15" fmla="*/ 5 h 32"/>
                <a:gd name="T16" fmla="*/ 8 w 37"/>
                <a:gd name="T17" fmla="*/ 5 h 32"/>
                <a:gd name="T18" fmla="*/ 9 w 37"/>
                <a:gd name="T19" fmla="*/ 6 h 32"/>
                <a:gd name="T20" fmla="*/ 9 w 37"/>
                <a:gd name="T21" fmla="*/ 7 h 32"/>
                <a:gd name="T22" fmla="*/ 7 w 37"/>
                <a:gd name="T23" fmla="*/ 8 h 32"/>
                <a:gd name="T24" fmla="*/ 6 w 37"/>
                <a:gd name="T25" fmla="*/ 8 h 32"/>
                <a:gd name="T26" fmla="*/ 5 w 37"/>
                <a:gd name="T27" fmla="*/ 7 h 32"/>
                <a:gd name="T28" fmla="*/ 4 w 37"/>
                <a:gd name="T29" fmla="*/ 7 h 32"/>
                <a:gd name="T30" fmla="*/ 4 w 37"/>
                <a:gd name="T31" fmla="*/ 7 h 32"/>
                <a:gd name="T32" fmla="*/ 3 w 37"/>
                <a:gd name="T33" fmla="*/ 8 h 32"/>
                <a:gd name="T34" fmla="*/ 1 w 37"/>
                <a:gd name="T35" fmla="*/ 8 h 32"/>
                <a:gd name="T36" fmla="*/ 1 w 37"/>
                <a:gd name="T37" fmla="*/ 8 h 32"/>
                <a:gd name="T38" fmla="*/ 0 w 37"/>
                <a:gd name="T39" fmla="*/ 7 h 32"/>
                <a:gd name="T40" fmla="*/ 0 w 37"/>
                <a:gd name="T41" fmla="*/ 6 h 32"/>
                <a:gd name="T42" fmla="*/ 1 w 37"/>
                <a:gd name="T43" fmla="*/ 6 h 32"/>
                <a:gd name="T44" fmla="*/ 2 w 37"/>
                <a:gd name="T45" fmla="*/ 5 h 32"/>
                <a:gd name="T46" fmla="*/ 2 w 37"/>
                <a:gd name="T47" fmla="*/ 5 h 32"/>
                <a:gd name="T48" fmla="*/ 1 w 37"/>
                <a:gd name="T49" fmla="*/ 4 h 32"/>
                <a:gd name="T50" fmla="*/ 1 w 37"/>
                <a:gd name="T51" fmla="*/ 3 h 32"/>
                <a:gd name="T52" fmla="*/ 1 w 37"/>
                <a:gd name="T53" fmla="*/ 3 h 32"/>
                <a:gd name="T54" fmla="*/ 1 w 37"/>
                <a:gd name="T55" fmla="*/ 2 h 32"/>
                <a:gd name="T56" fmla="*/ 2 w 37"/>
                <a:gd name="T57" fmla="*/ 2 h 32"/>
                <a:gd name="T58" fmla="*/ 3 w 37"/>
                <a:gd name="T59" fmla="*/ 2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
                <a:gd name="T91" fmla="*/ 0 h 32"/>
                <a:gd name="T92" fmla="*/ 37 w 37"/>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 h="32">
                  <a:moveTo>
                    <a:pt x="12" y="7"/>
                  </a:moveTo>
                  <a:lnTo>
                    <a:pt x="13" y="2"/>
                  </a:lnTo>
                  <a:lnTo>
                    <a:pt x="18" y="0"/>
                  </a:lnTo>
                  <a:lnTo>
                    <a:pt x="21" y="1"/>
                  </a:lnTo>
                  <a:lnTo>
                    <a:pt x="26" y="7"/>
                  </a:lnTo>
                  <a:lnTo>
                    <a:pt x="28" y="14"/>
                  </a:lnTo>
                  <a:lnTo>
                    <a:pt x="29" y="17"/>
                  </a:lnTo>
                  <a:lnTo>
                    <a:pt x="30" y="18"/>
                  </a:lnTo>
                  <a:lnTo>
                    <a:pt x="35" y="20"/>
                  </a:lnTo>
                  <a:lnTo>
                    <a:pt x="37" y="23"/>
                  </a:lnTo>
                  <a:lnTo>
                    <a:pt x="36" y="28"/>
                  </a:lnTo>
                  <a:lnTo>
                    <a:pt x="31" y="31"/>
                  </a:lnTo>
                  <a:lnTo>
                    <a:pt x="26" y="30"/>
                  </a:lnTo>
                  <a:lnTo>
                    <a:pt x="21" y="28"/>
                  </a:lnTo>
                  <a:lnTo>
                    <a:pt x="19" y="28"/>
                  </a:lnTo>
                  <a:lnTo>
                    <a:pt x="16" y="28"/>
                  </a:lnTo>
                  <a:lnTo>
                    <a:pt x="15" y="29"/>
                  </a:lnTo>
                  <a:lnTo>
                    <a:pt x="5" y="32"/>
                  </a:lnTo>
                  <a:lnTo>
                    <a:pt x="4" y="31"/>
                  </a:lnTo>
                  <a:lnTo>
                    <a:pt x="1" y="28"/>
                  </a:lnTo>
                  <a:lnTo>
                    <a:pt x="0" y="24"/>
                  </a:lnTo>
                  <a:lnTo>
                    <a:pt x="5" y="22"/>
                  </a:lnTo>
                  <a:lnTo>
                    <a:pt x="10" y="20"/>
                  </a:lnTo>
                  <a:lnTo>
                    <a:pt x="10" y="17"/>
                  </a:lnTo>
                  <a:lnTo>
                    <a:pt x="7" y="14"/>
                  </a:lnTo>
                  <a:lnTo>
                    <a:pt x="5" y="12"/>
                  </a:lnTo>
                  <a:lnTo>
                    <a:pt x="5" y="9"/>
                  </a:lnTo>
                  <a:lnTo>
                    <a:pt x="7" y="8"/>
                  </a:lnTo>
                  <a:lnTo>
                    <a:pt x="11" y="7"/>
                  </a:lnTo>
                  <a:lnTo>
                    <a:pt x="12"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4" name="Freeform 115"/>
            <p:cNvSpPr>
              <a:spLocks/>
            </p:cNvSpPr>
            <p:nvPr/>
          </p:nvSpPr>
          <p:spPr bwMode="auto">
            <a:xfrm>
              <a:off x="2502" y="2078"/>
              <a:ext cx="50" cy="57"/>
            </a:xfrm>
            <a:custGeom>
              <a:avLst/>
              <a:gdLst>
                <a:gd name="T0" fmla="*/ 10 w 99"/>
                <a:gd name="T1" fmla="*/ 1 h 114"/>
                <a:gd name="T2" fmla="*/ 15 w 99"/>
                <a:gd name="T3" fmla="*/ 1 h 114"/>
                <a:gd name="T4" fmla="*/ 16 w 99"/>
                <a:gd name="T5" fmla="*/ 4 h 114"/>
                <a:gd name="T6" fmla="*/ 15 w 99"/>
                <a:gd name="T7" fmla="*/ 5 h 114"/>
                <a:gd name="T8" fmla="*/ 14 w 99"/>
                <a:gd name="T9" fmla="*/ 5 h 114"/>
                <a:gd name="T10" fmla="*/ 15 w 99"/>
                <a:gd name="T11" fmla="*/ 7 h 114"/>
                <a:gd name="T12" fmla="*/ 15 w 99"/>
                <a:gd name="T13" fmla="*/ 12 h 114"/>
                <a:gd name="T14" fmla="*/ 16 w 99"/>
                <a:gd name="T15" fmla="*/ 13 h 114"/>
                <a:gd name="T16" fmla="*/ 18 w 99"/>
                <a:gd name="T17" fmla="*/ 11 h 114"/>
                <a:gd name="T18" fmla="*/ 18 w 99"/>
                <a:gd name="T19" fmla="*/ 13 h 114"/>
                <a:gd name="T20" fmla="*/ 17 w 99"/>
                <a:gd name="T21" fmla="*/ 16 h 114"/>
                <a:gd name="T22" fmla="*/ 20 w 99"/>
                <a:gd name="T23" fmla="*/ 15 h 114"/>
                <a:gd name="T24" fmla="*/ 21 w 99"/>
                <a:gd name="T25" fmla="*/ 11 h 114"/>
                <a:gd name="T26" fmla="*/ 24 w 99"/>
                <a:gd name="T27" fmla="*/ 11 h 114"/>
                <a:gd name="T28" fmla="*/ 25 w 99"/>
                <a:gd name="T29" fmla="*/ 15 h 114"/>
                <a:gd name="T30" fmla="*/ 24 w 99"/>
                <a:gd name="T31" fmla="*/ 17 h 114"/>
                <a:gd name="T32" fmla="*/ 22 w 99"/>
                <a:gd name="T33" fmla="*/ 19 h 114"/>
                <a:gd name="T34" fmla="*/ 20 w 99"/>
                <a:gd name="T35" fmla="*/ 21 h 114"/>
                <a:gd name="T36" fmla="*/ 18 w 99"/>
                <a:gd name="T37" fmla="*/ 23 h 114"/>
                <a:gd name="T38" fmla="*/ 15 w 99"/>
                <a:gd name="T39" fmla="*/ 25 h 114"/>
                <a:gd name="T40" fmla="*/ 12 w 99"/>
                <a:gd name="T41" fmla="*/ 28 h 114"/>
                <a:gd name="T42" fmla="*/ 10 w 99"/>
                <a:gd name="T43" fmla="*/ 29 h 114"/>
                <a:gd name="T44" fmla="*/ 8 w 99"/>
                <a:gd name="T45" fmla="*/ 29 h 114"/>
                <a:gd name="T46" fmla="*/ 5 w 99"/>
                <a:gd name="T47" fmla="*/ 27 h 114"/>
                <a:gd name="T48" fmla="*/ 3 w 99"/>
                <a:gd name="T49" fmla="*/ 25 h 114"/>
                <a:gd name="T50" fmla="*/ 2 w 99"/>
                <a:gd name="T51" fmla="*/ 22 h 114"/>
                <a:gd name="T52" fmla="*/ 1 w 99"/>
                <a:gd name="T53" fmla="*/ 17 h 114"/>
                <a:gd name="T54" fmla="*/ 1 w 99"/>
                <a:gd name="T55" fmla="*/ 14 h 114"/>
                <a:gd name="T56" fmla="*/ 0 w 99"/>
                <a:gd name="T57" fmla="*/ 10 h 114"/>
                <a:gd name="T58" fmla="*/ 2 w 99"/>
                <a:gd name="T59" fmla="*/ 9 h 114"/>
                <a:gd name="T60" fmla="*/ 5 w 99"/>
                <a:gd name="T61" fmla="*/ 10 h 114"/>
                <a:gd name="T62" fmla="*/ 6 w 99"/>
                <a:gd name="T63" fmla="*/ 13 h 114"/>
                <a:gd name="T64" fmla="*/ 8 w 99"/>
                <a:gd name="T65" fmla="*/ 13 h 114"/>
                <a:gd name="T66" fmla="*/ 9 w 99"/>
                <a:gd name="T67" fmla="*/ 11 h 114"/>
                <a:gd name="T68" fmla="*/ 9 w 99"/>
                <a:gd name="T69" fmla="*/ 8 h 114"/>
                <a:gd name="T70" fmla="*/ 8 w 99"/>
                <a:gd name="T71" fmla="*/ 5 h 114"/>
                <a:gd name="T72" fmla="*/ 8 w 99"/>
                <a:gd name="T73" fmla="*/ 4 h 114"/>
                <a:gd name="T74" fmla="*/ 6 w 99"/>
                <a:gd name="T75" fmla="*/ 2 h 114"/>
                <a:gd name="T76" fmla="*/ 9 w 99"/>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14"/>
                <a:gd name="T119" fmla="*/ 99 w 99"/>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14">
                  <a:moveTo>
                    <a:pt x="34" y="4"/>
                  </a:moveTo>
                  <a:lnTo>
                    <a:pt x="40" y="2"/>
                  </a:lnTo>
                  <a:lnTo>
                    <a:pt x="48" y="0"/>
                  </a:lnTo>
                  <a:lnTo>
                    <a:pt x="57" y="2"/>
                  </a:lnTo>
                  <a:lnTo>
                    <a:pt x="61" y="8"/>
                  </a:lnTo>
                  <a:lnTo>
                    <a:pt x="62" y="15"/>
                  </a:lnTo>
                  <a:lnTo>
                    <a:pt x="60" y="18"/>
                  </a:lnTo>
                  <a:lnTo>
                    <a:pt x="57" y="17"/>
                  </a:lnTo>
                  <a:lnTo>
                    <a:pt x="54" y="17"/>
                  </a:lnTo>
                  <a:lnTo>
                    <a:pt x="54" y="20"/>
                  </a:lnTo>
                  <a:lnTo>
                    <a:pt x="55" y="21"/>
                  </a:lnTo>
                  <a:lnTo>
                    <a:pt x="59" y="26"/>
                  </a:lnTo>
                  <a:lnTo>
                    <a:pt x="61" y="34"/>
                  </a:lnTo>
                  <a:lnTo>
                    <a:pt x="59" y="46"/>
                  </a:lnTo>
                  <a:lnTo>
                    <a:pt x="60" y="50"/>
                  </a:lnTo>
                  <a:lnTo>
                    <a:pt x="63" y="49"/>
                  </a:lnTo>
                  <a:lnTo>
                    <a:pt x="67" y="46"/>
                  </a:lnTo>
                  <a:lnTo>
                    <a:pt x="69" y="44"/>
                  </a:lnTo>
                  <a:lnTo>
                    <a:pt x="70" y="46"/>
                  </a:lnTo>
                  <a:lnTo>
                    <a:pt x="70" y="51"/>
                  </a:lnTo>
                  <a:lnTo>
                    <a:pt x="69" y="57"/>
                  </a:lnTo>
                  <a:lnTo>
                    <a:pt x="66" y="63"/>
                  </a:lnTo>
                  <a:lnTo>
                    <a:pt x="73" y="61"/>
                  </a:lnTo>
                  <a:lnTo>
                    <a:pt x="78" y="57"/>
                  </a:lnTo>
                  <a:lnTo>
                    <a:pt x="82" y="51"/>
                  </a:lnTo>
                  <a:lnTo>
                    <a:pt x="84" y="44"/>
                  </a:lnTo>
                  <a:lnTo>
                    <a:pt x="88" y="41"/>
                  </a:lnTo>
                  <a:lnTo>
                    <a:pt x="95" y="43"/>
                  </a:lnTo>
                  <a:lnTo>
                    <a:pt x="99" y="49"/>
                  </a:lnTo>
                  <a:lnTo>
                    <a:pt x="98" y="59"/>
                  </a:lnTo>
                  <a:lnTo>
                    <a:pt x="95" y="67"/>
                  </a:lnTo>
                  <a:lnTo>
                    <a:pt x="93" y="68"/>
                  </a:lnTo>
                  <a:lnTo>
                    <a:pt x="91" y="70"/>
                  </a:lnTo>
                  <a:lnTo>
                    <a:pt x="88" y="74"/>
                  </a:lnTo>
                  <a:lnTo>
                    <a:pt x="83" y="80"/>
                  </a:lnTo>
                  <a:lnTo>
                    <a:pt x="77" y="82"/>
                  </a:lnTo>
                  <a:lnTo>
                    <a:pt x="73" y="86"/>
                  </a:lnTo>
                  <a:lnTo>
                    <a:pt x="70" y="91"/>
                  </a:lnTo>
                  <a:lnTo>
                    <a:pt x="67" y="97"/>
                  </a:lnTo>
                  <a:lnTo>
                    <a:pt x="60" y="98"/>
                  </a:lnTo>
                  <a:lnTo>
                    <a:pt x="52" y="101"/>
                  </a:lnTo>
                  <a:lnTo>
                    <a:pt x="47" y="109"/>
                  </a:lnTo>
                  <a:lnTo>
                    <a:pt x="45" y="113"/>
                  </a:lnTo>
                  <a:lnTo>
                    <a:pt x="40" y="114"/>
                  </a:lnTo>
                  <a:lnTo>
                    <a:pt x="36" y="114"/>
                  </a:lnTo>
                  <a:lnTo>
                    <a:pt x="30" y="113"/>
                  </a:lnTo>
                  <a:lnTo>
                    <a:pt x="23" y="110"/>
                  </a:lnTo>
                  <a:lnTo>
                    <a:pt x="19" y="106"/>
                  </a:lnTo>
                  <a:lnTo>
                    <a:pt x="14" y="103"/>
                  </a:lnTo>
                  <a:lnTo>
                    <a:pt x="12" y="98"/>
                  </a:lnTo>
                  <a:lnTo>
                    <a:pt x="8" y="91"/>
                  </a:lnTo>
                  <a:lnTo>
                    <a:pt x="5" y="86"/>
                  </a:lnTo>
                  <a:lnTo>
                    <a:pt x="2" y="79"/>
                  </a:lnTo>
                  <a:lnTo>
                    <a:pt x="2" y="66"/>
                  </a:lnTo>
                  <a:lnTo>
                    <a:pt x="0" y="61"/>
                  </a:lnTo>
                  <a:lnTo>
                    <a:pt x="1" y="53"/>
                  </a:lnTo>
                  <a:lnTo>
                    <a:pt x="1" y="45"/>
                  </a:lnTo>
                  <a:lnTo>
                    <a:pt x="0" y="38"/>
                  </a:lnTo>
                  <a:lnTo>
                    <a:pt x="1" y="34"/>
                  </a:lnTo>
                  <a:lnTo>
                    <a:pt x="7" y="33"/>
                  </a:lnTo>
                  <a:lnTo>
                    <a:pt x="14" y="34"/>
                  </a:lnTo>
                  <a:lnTo>
                    <a:pt x="17" y="37"/>
                  </a:lnTo>
                  <a:lnTo>
                    <a:pt x="19" y="43"/>
                  </a:lnTo>
                  <a:lnTo>
                    <a:pt x="22" y="50"/>
                  </a:lnTo>
                  <a:lnTo>
                    <a:pt x="25" y="53"/>
                  </a:lnTo>
                  <a:lnTo>
                    <a:pt x="29" y="52"/>
                  </a:lnTo>
                  <a:lnTo>
                    <a:pt x="31" y="46"/>
                  </a:lnTo>
                  <a:lnTo>
                    <a:pt x="34" y="41"/>
                  </a:lnTo>
                  <a:lnTo>
                    <a:pt x="35" y="35"/>
                  </a:lnTo>
                  <a:lnTo>
                    <a:pt x="34" y="30"/>
                  </a:lnTo>
                  <a:lnTo>
                    <a:pt x="30" y="26"/>
                  </a:lnTo>
                  <a:lnTo>
                    <a:pt x="29" y="20"/>
                  </a:lnTo>
                  <a:lnTo>
                    <a:pt x="29" y="17"/>
                  </a:lnTo>
                  <a:lnTo>
                    <a:pt x="30" y="14"/>
                  </a:lnTo>
                  <a:lnTo>
                    <a:pt x="25" y="12"/>
                  </a:lnTo>
                  <a:lnTo>
                    <a:pt x="22" y="7"/>
                  </a:lnTo>
                  <a:lnTo>
                    <a:pt x="24" y="4"/>
                  </a:lnTo>
                  <a:lnTo>
                    <a:pt x="34"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5" name="Freeform 116"/>
            <p:cNvSpPr>
              <a:spLocks/>
            </p:cNvSpPr>
            <p:nvPr/>
          </p:nvSpPr>
          <p:spPr bwMode="auto">
            <a:xfrm>
              <a:off x="2584" y="2164"/>
              <a:ext cx="6" cy="6"/>
            </a:xfrm>
            <a:custGeom>
              <a:avLst/>
              <a:gdLst>
                <a:gd name="T0" fmla="*/ 4 w 10"/>
                <a:gd name="T1" fmla="*/ 2 h 12"/>
                <a:gd name="T2" fmla="*/ 3 w 10"/>
                <a:gd name="T3" fmla="*/ 3 h 12"/>
                <a:gd name="T4" fmla="*/ 1 w 10"/>
                <a:gd name="T5" fmla="*/ 3 h 12"/>
                <a:gd name="T6" fmla="*/ 1 w 10"/>
                <a:gd name="T7" fmla="*/ 3 h 12"/>
                <a:gd name="T8" fmla="*/ 0 w 10"/>
                <a:gd name="T9" fmla="*/ 3 h 12"/>
                <a:gd name="T10" fmla="*/ 0 w 10"/>
                <a:gd name="T11" fmla="*/ 2 h 12"/>
                <a:gd name="T12" fmla="*/ 0 w 10"/>
                <a:gd name="T13" fmla="*/ 1 h 12"/>
                <a:gd name="T14" fmla="*/ 1 w 10"/>
                <a:gd name="T15" fmla="*/ 1 h 12"/>
                <a:gd name="T16" fmla="*/ 1 w 10"/>
                <a:gd name="T17" fmla="*/ 1 h 12"/>
                <a:gd name="T18" fmla="*/ 2 w 10"/>
                <a:gd name="T19" fmla="*/ 0 h 12"/>
                <a:gd name="T20" fmla="*/ 3 w 10"/>
                <a:gd name="T21" fmla="*/ 1 h 12"/>
                <a:gd name="T22" fmla="*/ 4 w 10"/>
                <a:gd name="T23" fmla="*/ 1 h 12"/>
                <a:gd name="T24" fmla="*/ 4 w 10"/>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10" y="6"/>
                  </a:moveTo>
                  <a:lnTo>
                    <a:pt x="8" y="9"/>
                  </a:lnTo>
                  <a:lnTo>
                    <a:pt x="4" y="12"/>
                  </a:lnTo>
                  <a:lnTo>
                    <a:pt x="1" y="12"/>
                  </a:lnTo>
                  <a:lnTo>
                    <a:pt x="0" y="9"/>
                  </a:lnTo>
                  <a:lnTo>
                    <a:pt x="0" y="7"/>
                  </a:lnTo>
                  <a:lnTo>
                    <a:pt x="0" y="3"/>
                  </a:lnTo>
                  <a:lnTo>
                    <a:pt x="1" y="2"/>
                  </a:lnTo>
                  <a:lnTo>
                    <a:pt x="2" y="1"/>
                  </a:lnTo>
                  <a:lnTo>
                    <a:pt x="6" y="0"/>
                  </a:lnTo>
                  <a:lnTo>
                    <a:pt x="8" y="1"/>
                  </a:lnTo>
                  <a:lnTo>
                    <a:pt x="10" y="2"/>
                  </a:lnTo>
                  <a:lnTo>
                    <a:pt x="1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6" name="Freeform 117"/>
            <p:cNvSpPr>
              <a:spLocks/>
            </p:cNvSpPr>
            <p:nvPr/>
          </p:nvSpPr>
          <p:spPr bwMode="auto">
            <a:xfrm>
              <a:off x="2568" y="2172"/>
              <a:ext cx="2" cy="2"/>
            </a:xfrm>
            <a:custGeom>
              <a:avLst/>
              <a:gdLst>
                <a:gd name="T0" fmla="*/ 1 w 5"/>
                <a:gd name="T1" fmla="*/ 0 h 5"/>
                <a:gd name="T2" fmla="*/ 1 w 5"/>
                <a:gd name="T3" fmla="*/ 0 h 5"/>
                <a:gd name="T4" fmla="*/ 0 w 5"/>
                <a:gd name="T5" fmla="*/ 1 h 5"/>
                <a:gd name="T6" fmla="*/ 0 w 5"/>
                <a:gd name="T7" fmla="*/ 1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1 w 5"/>
                <a:gd name="T21" fmla="*/ 0 h 5"/>
                <a:gd name="T22" fmla="*/ 1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2"/>
                  </a:moveTo>
                  <a:lnTo>
                    <a:pt x="4" y="3"/>
                  </a:lnTo>
                  <a:lnTo>
                    <a:pt x="3" y="5"/>
                  </a:lnTo>
                  <a:lnTo>
                    <a:pt x="0" y="5"/>
                  </a:lnTo>
                  <a:lnTo>
                    <a:pt x="0" y="3"/>
                  </a:lnTo>
                  <a:lnTo>
                    <a:pt x="0" y="2"/>
                  </a:lnTo>
                  <a:lnTo>
                    <a:pt x="0" y="1"/>
                  </a:lnTo>
                  <a:lnTo>
                    <a:pt x="0" y="0"/>
                  </a:lnTo>
                  <a:lnTo>
                    <a:pt x="2" y="0"/>
                  </a:lnTo>
                  <a:lnTo>
                    <a:pt x="3" y="0"/>
                  </a:lnTo>
                  <a:lnTo>
                    <a:pt x="4" y="0"/>
                  </a:lnTo>
                  <a:lnTo>
                    <a:pt x="5" y="1"/>
                  </a:lnTo>
                  <a:lnTo>
                    <a:pt x="5"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7" name="Freeform 118"/>
            <p:cNvSpPr>
              <a:spLocks/>
            </p:cNvSpPr>
            <p:nvPr/>
          </p:nvSpPr>
          <p:spPr bwMode="auto">
            <a:xfrm>
              <a:off x="2497" y="2195"/>
              <a:ext cx="10" cy="5"/>
            </a:xfrm>
            <a:custGeom>
              <a:avLst/>
              <a:gdLst>
                <a:gd name="T0" fmla="*/ 1 w 20"/>
                <a:gd name="T1" fmla="*/ 0 h 11"/>
                <a:gd name="T2" fmla="*/ 0 w 20"/>
                <a:gd name="T3" fmla="*/ 1 h 11"/>
                <a:gd name="T4" fmla="*/ 1 w 20"/>
                <a:gd name="T5" fmla="*/ 1 h 11"/>
                <a:gd name="T6" fmla="*/ 1 w 20"/>
                <a:gd name="T7" fmla="*/ 2 h 11"/>
                <a:gd name="T8" fmla="*/ 2 w 20"/>
                <a:gd name="T9" fmla="*/ 2 h 11"/>
                <a:gd name="T10" fmla="*/ 3 w 20"/>
                <a:gd name="T11" fmla="*/ 2 h 11"/>
                <a:gd name="T12" fmla="*/ 4 w 20"/>
                <a:gd name="T13" fmla="*/ 1 h 11"/>
                <a:gd name="T14" fmla="*/ 5 w 20"/>
                <a:gd name="T15" fmla="*/ 1 h 11"/>
                <a:gd name="T16" fmla="*/ 5 w 20"/>
                <a:gd name="T17" fmla="*/ 2 h 11"/>
                <a:gd name="T18" fmla="*/ 5 w 20"/>
                <a:gd name="T19" fmla="*/ 2 h 11"/>
                <a:gd name="T20" fmla="*/ 5 w 20"/>
                <a:gd name="T21" fmla="*/ 1 h 11"/>
                <a:gd name="T22" fmla="*/ 4 w 20"/>
                <a:gd name="T23" fmla="*/ 0 h 11"/>
                <a:gd name="T24" fmla="*/ 3 w 20"/>
                <a:gd name="T25" fmla="*/ 0 h 11"/>
                <a:gd name="T26" fmla="*/ 2 w 20"/>
                <a:gd name="T27" fmla="*/ 0 h 11"/>
                <a:gd name="T28" fmla="*/ 2 w 20"/>
                <a:gd name="T29" fmla="*/ 0 h 11"/>
                <a:gd name="T30" fmla="*/ 1 w 20"/>
                <a:gd name="T31" fmla="*/ 1 h 11"/>
                <a:gd name="T32" fmla="*/ 1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2" y="3"/>
                  </a:moveTo>
                  <a:lnTo>
                    <a:pt x="0" y="5"/>
                  </a:lnTo>
                  <a:lnTo>
                    <a:pt x="1" y="7"/>
                  </a:lnTo>
                  <a:lnTo>
                    <a:pt x="2" y="9"/>
                  </a:lnTo>
                  <a:lnTo>
                    <a:pt x="5" y="11"/>
                  </a:lnTo>
                  <a:lnTo>
                    <a:pt x="10" y="8"/>
                  </a:lnTo>
                  <a:lnTo>
                    <a:pt x="14" y="7"/>
                  </a:lnTo>
                  <a:lnTo>
                    <a:pt x="17" y="7"/>
                  </a:lnTo>
                  <a:lnTo>
                    <a:pt x="19" y="8"/>
                  </a:lnTo>
                  <a:lnTo>
                    <a:pt x="20" y="8"/>
                  </a:lnTo>
                  <a:lnTo>
                    <a:pt x="19" y="5"/>
                  </a:lnTo>
                  <a:lnTo>
                    <a:pt x="16" y="1"/>
                  </a:lnTo>
                  <a:lnTo>
                    <a:pt x="10" y="0"/>
                  </a:lnTo>
                  <a:lnTo>
                    <a:pt x="8" y="1"/>
                  </a:lnTo>
                  <a:lnTo>
                    <a:pt x="5" y="3"/>
                  </a:lnTo>
                  <a:lnTo>
                    <a:pt x="3" y="4"/>
                  </a:lnTo>
                  <a:lnTo>
                    <a:pt x="2"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8" name="Freeform 119"/>
            <p:cNvSpPr>
              <a:spLocks/>
            </p:cNvSpPr>
            <p:nvPr/>
          </p:nvSpPr>
          <p:spPr bwMode="auto">
            <a:xfrm>
              <a:off x="2609" y="2469"/>
              <a:ext cx="12" cy="18"/>
            </a:xfrm>
            <a:custGeom>
              <a:avLst/>
              <a:gdLst>
                <a:gd name="T0" fmla="*/ 2 w 25"/>
                <a:gd name="T1" fmla="*/ 2 h 36"/>
                <a:gd name="T2" fmla="*/ 3 w 25"/>
                <a:gd name="T3" fmla="*/ 1 h 36"/>
                <a:gd name="T4" fmla="*/ 5 w 25"/>
                <a:gd name="T5" fmla="*/ 0 h 36"/>
                <a:gd name="T6" fmla="*/ 6 w 25"/>
                <a:gd name="T7" fmla="*/ 1 h 36"/>
                <a:gd name="T8" fmla="*/ 5 w 25"/>
                <a:gd name="T9" fmla="*/ 3 h 36"/>
                <a:gd name="T10" fmla="*/ 5 w 25"/>
                <a:gd name="T11" fmla="*/ 4 h 36"/>
                <a:gd name="T12" fmla="*/ 4 w 25"/>
                <a:gd name="T13" fmla="*/ 5 h 36"/>
                <a:gd name="T14" fmla="*/ 3 w 25"/>
                <a:gd name="T15" fmla="*/ 6 h 36"/>
                <a:gd name="T16" fmla="*/ 3 w 25"/>
                <a:gd name="T17" fmla="*/ 8 h 36"/>
                <a:gd name="T18" fmla="*/ 3 w 25"/>
                <a:gd name="T19" fmla="*/ 9 h 36"/>
                <a:gd name="T20" fmla="*/ 2 w 25"/>
                <a:gd name="T21" fmla="*/ 9 h 36"/>
                <a:gd name="T22" fmla="*/ 0 w 25"/>
                <a:gd name="T23" fmla="*/ 9 h 36"/>
                <a:gd name="T24" fmla="*/ 0 w 25"/>
                <a:gd name="T25" fmla="*/ 8 h 36"/>
                <a:gd name="T26" fmla="*/ 0 w 25"/>
                <a:gd name="T27" fmla="*/ 7 h 36"/>
                <a:gd name="T28" fmla="*/ 1 w 25"/>
                <a:gd name="T29" fmla="*/ 7 h 36"/>
                <a:gd name="T30" fmla="*/ 1 w 25"/>
                <a:gd name="T31" fmla="*/ 7 h 36"/>
                <a:gd name="T32" fmla="*/ 1 w 25"/>
                <a:gd name="T33" fmla="*/ 6 h 36"/>
                <a:gd name="T34" fmla="*/ 1 w 25"/>
                <a:gd name="T35" fmla="*/ 5 h 36"/>
                <a:gd name="T36" fmla="*/ 1 w 25"/>
                <a:gd name="T37" fmla="*/ 3 h 36"/>
                <a:gd name="T38" fmla="*/ 2 w 25"/>
                <a:gd name="T39" fmla="*/ 2 h 36"/>
                <a:gd name="T40" fmla="*/ 2 w 25"/>
                <a:gd name="T41" fmla="*/ 2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6"/>
                <a:gd name="T65" fmla="*/ 25 w 25"/>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6">
                  <a:moveTo>
                    <a:pt x="11" y="5"/>
                  </a:moveTo>
                  <a:lnTo>
                    <a:pt x="14" y="2"/>
                  </a:lnTo>
                  <a:lnTo>
                    <a:pt x="20" y="0"/>
                  </a:lnTo>
                  <a:lnTo>
                    <a:pt x="25" y="3"/>
                  </a:lnTo>
                  <a:lnTo>
                    <a:pt x="23" y="12"/>
                  </a:lnTo>
                  <a:lnTo>
                    <a:pt x="20" y="15"/>
                  </a:lnTo>
                  <a:lnTo>
                    <a:pt x="17" y="18"/>
                  </a:lnTo>
                  <a:lnTo>
                    <a:pt x="14" y="22"/>
                  </a:lnTo>
                  <a:lnTo>
                    <a:pt x="15" y="32"/>
                  </a:lnTo>
                  <a:lnTo>
                    <a:pt x="13" y="36"/>
                  </a:lnTo>
                  <a:lnTo>
                    <a:pt x="8" y="36"/>
                  </a:lnTo>
                  <a:lnTo>
                    <a:pt x="3" y="34"/>
                  </a:lnTo>
                  <a:lnTo>
                    <a:pt x="0" y="32"/>
                  </a:lnTo>
                  <a:lnTo>
                    <a:pt x="2" y="27"/>
                  </a:lnTo>
                  <a:lnTo>
                    <a:pt x="4" y="26"/>
                  </a:lnTo>
                  <a:lnTo>
                    <a:pt x="5" y="25"/>
                  </a:lnTo>
                  <a:lnTo>
                    <a:pt x="6" y="23"/>
                  </a:lnTo>
                  <a:lnTo>
                    <a:pt x="6" y="18"/>
                  </a:lnTo>
                  <a:lnTo>
                    <a:pt x="7" y="11"/>
                  </a:lnTo>
                  <a:lnTo>
                    <a:pt x="8" y="5"/>
                  </a:lnTo>
                  <a:lnTo>
                    <a:pt x="11"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9" name="Freeform 120"/>
            <p:cNvSpPr>
              <a:spLocks/>
            </p:cNvSpPr>
            <p:nvPr/>
          </p:nvSpPr>
          <p:spPr bwMode="auto">
            <a:xfrm>
              <a:off x="2208" y="2728"/>
              <a:ext cx="23" cy="7"/>
            </a:xfrm>
            <a:custGeom>
              <a:avLst/>
              <a:gdLst>
                <a:gd name="T0" fmla="*/ 2 w 45"/>
                <a:gd name="T1" fmla="*/ 4 h 14"/>
                <a:gd name="T2" fmla="*/ 1 w 45"/>
                <a:gd name="T3" fmla="*/ 4 h 14"/>
                <a:gd name="T4" fmla="*/ 0 w 45"/>
                <a:gd name="T5" fmla="*/ 3 h 14"/>
                <a:gd name="T6" fmla="*/ 1 w 45"/>
                <a:gd name="T7" fmla="*/ 2 h 14"/>
                <a:gd name="T8" fmla="*/ 4 w 45"/>
                <a:gd name="T9" fmla="*/ 1 h 14"/>
                <a:gd name="T10" fmla="*/ 8 w 45"/>
                <a:gd name="T11" fmla="*/ 0 h 14"/>
                <a:gd name="T12" fmla="*/ 10 w 45"/>
                <a:gd name="T13" fmla="*/ 1 h 14"/>
                <a:gd name="T14" fmla="*/ 11 w 45"/>
                <a:gd name="T15" fmla="*/ 1 h 14"/>
                <a:gd name="T16" fmla="*/ 11 w 45"/>
                <a:gd name="T17" fmla="*/ 1 h 14"/>
                <a:gd name="T18" fmla="*/ 11 w 45"/>
                <a:gd name="T19" fmla="*/ 2 h 14"/>
                <a:gd name="T20" fmla="*/ 11 w 45"/>
                <a:gd name="T21" fmla="*/ 3 h 14"/>
                <a:gd name="T22" fmla="*/ 12 w 45"/>
                <a:gd name="T23" fmla="*/ 4 h 14"/>
                <a:gd name="T24" fmla="*/ 11 w 45"/>
                <a:gd name="T25" fmla="*/ 4 h 14"/>
                <a:gd name="T26" fmla="*/ 8 w 45"/>
                <a:gd name="T27" fmla="*/ 3 h 14"/>
                <a:gd name="T28" fmla="*/ 6 w 45"/>
                <a:gd name="T29" fmla="*/ 3 h 14"/>
                <a:gd name="T30" fmla="*/ 4 w 45"/>
                <a:gd name="T31" fmla="*/ 3 h 14"/>
                <a:gd name="T32" fmla="*/ 2 w 45"/>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4"/>
                <a:gd name="T53" fmla="*/ 45 w 45"/>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4">
                  <a:moveTo>
                    <a:pt x="7" y="13"/>
                  </a:moveTo>
                  <a:lnTo>
                    <a:pt x="4" y="14"/>
                  </a:lnTo>
                  <a:lnTo>
                    <a:pt x="0" y="10"/>
                  </a:lnTo>
                  <a:lnTo>
                    <a:pt x="3" y="7"/>
                  </a:lnTo>
                  <a:lnTo>
                    <a:pt x="15" y="2"/>
                  </a:lnTo>
                  <a:lnTo>
                    <a:pt x="30" y="0"/>
                  </a:lnTo>
                  <a:lnTo>
                    <a:pt x="37" y="1"/>
                  </a:lnTo>
                  <a:lnTo>
                    <a:pt x="41" y="2"/>
                  </a:lnTo>
                  <a:lnTo>
                    <a:pt x="41" y="3"/>
                  </a:lnTo>
                  <a:lnTo>
                    <a:pt x="42" y="6"/>
                  </a:lnTo>
                  <a:lnTo>
                    <a:pt x="44" y="9"/>
                  </a:lnTo>
                  <a:lnTo>
                    <a:pt x="45" y="13"/>
                  </a:lnTo>
                  <a:lnTo>
                    <a:pt x="41" y="13"/>
                  </a:lnTo>
                  <a:lnTo>
                    <a:pt x="32" y="10"/>
                  </a:lnTo>
                  <a:lnTo>
                    <a:pt x="22" y="9"/>
                  </a:lnTo>
                  <a:lnTo>
                    <a:pt x="13" y="9"/>
                  </a:lnTo>
                  <a:lnTo>
                    <a:pt x="7"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0" name="Freeform 121"/>
            <p:cNvSpPr>
              <a:spLocks/>
            </p:cNvSpPr>
            <p:nvPr/>
          </p:nvSpPr>
          <p:spPr bwMode="auto">
            <a:xfrm>
              <a:off x="2224" y="2760"/>
              <a:ext cx="7" cy="7"/>
            </a:xfrm>
            <a:custGeom>
              <a:avLst/>
              <a:gdLst>
                <a:gd name="T0" fmla="*/ 1 w 14"/>
                <a:gd name="T1" fmla="*/ 0 h 15"/>
                <a:gd name="T2" fmla="*/ 0 w 14"/>
                <a:gd name="T3" fmla="*/ 1 h 15"/>
                <a:gd name="T4" fmla="*/ 1 w 14"/>
                <a:gd name="T5" fmla="*/ 1 h 15"/>
                <a:gd name="T6" fmla="*/ 1 w 14"/>
                <a:gd name="T7" fmla="*/ 1 h 15"/>
                <a:gd name="T8" fmla="*/ 1 w 14"/>
                <a:gd name="T9" fmla="*/ 1 h 15"/>
                <a:gd name="T10" fmla="*/ 2 w 14"/>
                <a:gd name="T11" fmla="*/ 2 h 15"/>
                <a:gd name="T12" fmla="*/ 2 w 14"/>
                <a:gd name="T13" fmla="*/ 2 h 15"/>
                <a:gd name="T14" fmla="*/ 2 w 14"/>
                <a:gd name="T15" fmla="*/ 3 h 15"/>
                <a:gd name="T16" fmla="*/ 2 w 14"/>
                <a:gd name="T17" fmla="*/ 3 h 15"/>
                <a:gd name="T18" fmla="*/ 2 w 14"/>
                <a:gd name="T19" fmla="*/ 3 h 15"/>
                <a:gd name="T20" fmla="*/ 3 w 14"/>
                <a:gd name="T21" fmla="*/ 3 h 15"/>
                <a:gd name="T22" fmla="*/ 4 w 14"/>
                <a:gd name="T23" fmla="*/ 3 h 15"/>
                <a:gd name="T24" fmla="*/ 4 w 14"/>
                <a:gd name="T25" fmla="*/ 2 h 15"/>
                <a:gd name="T26" fmla="*/ 3 w 14"/>
                <a:gd name="T27" fmla="*/ 1 h 15"/>
                <a:gd name="T28" fmla="*/ 3 w 14"/>
                <a:gd name="T29" fmla="*/ 0 h 15"/>
                <a:gd name="T30" fmla="*/ 2 w 14"/>
                <a:gd name="T31" fmla="*/ 0 h 15"/>
                <a:gd name="T32" fmla="*/ 1 w 1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1" y="2"/>
                  </a:moveTo>
                  <a:lnTo>
                    <a:pt x="0" y="4"/>
                  </a:lnTo>
                  <a:lnTo>
                    <a:pt x="1" y="6"/>
                  </a:lnTo>
                  <a:lnTo>
                    <a:pt x="3" y="7"/>
                  </a:lnTo>
                  <a:lnTo>
                    <a:pt x="4" y="7"/>
                  </a:lnTo>
                  <a:lnTo>
                    <a:pt x="5" y="8"/>
                  </a:lnTo>
                  <a:lnTo>
                    <a:pt x="6" y="9"/>
                  </a:lnTo>
                  <a:lnTo>
                    <a:pt x="6" y="12"/>
                  </a:lnTo>
                  <a:lnTo>
                    <a:pt x="5" y="14"/>
                  </a:lnTo>
                  <a:lnTo>
                    <a:pt x="6" y="15"/>
                  </a:lnTo>
                  <a:lnTo>
                    <a:pt x="11" y="14"/>
                  </a:lnTo>
                  <a:lnTo>
                    <a:pt x="14" y="13"/>
                  </a:lnTo>
                  <a:lnTo>
                    <a:pt x="14" y="9"/>
                  </a:lnTo>
                  <a:lnTo>
                    <a:pt x="12" y="5"/>
                  </a:lnTo>
                  <a:lnTo>
                    <a:pt x="10" y="1"/>
                  </a:lnTo>
                  <a:lnTo>
                    <a:pt x="5"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1" name="Freeform 122"/>
            <p:cNvSpPr>
              <a:spLocks/>
            </p:cNvSpPr>
            <p:nvPr/>
          </p:nvSpPr>
          <p:spPr bwMode="auto">
            <a:xfrm>
              <a:off x="2237" y="2800"/>
              <a:ext cx="3" cy="5"/>
            </a:xfrm>
            <a:custGeom>
              <a:avLst/>
              <a:gdLst>
                <a:gd name="T0" fmla="*/ 1 w 6"/>
                <a:gd name="T1" fmla="*/ 3 h 9"/>
                <a:gd name="T2" fmla="*/ 1 w 6"/>
                <a:gd name="T3" fmla="*/ 3 h 9"/>
                <a:gd name="T4" fmla="*/ 1 w 6"/>
                <a:gd name="T5" fmla="*/ 2 h 9"/>
                <a:gd name="T6" fmla="*/ 1 w 6"/>
                <a:gd name="T7" fmla="*/ 2 h 9"/>
                <a:gd name="T8" fmla="*/ 1 w 6"/>
                <a:gd name="T9" fmla="*/ 2 h 9"/>
                <a:gd name="T10" fmla="*/ 1 w 6"/>
                <a:gd name="T11" fmla="*/ 1 h 9"/>
                <a:gd name="T12" fmla="*/ 1 w 6"/>
                <a:gd name="T13" fmla="*/ 1 h 9"/>
                <a:gd name="T14" fmla="*/ 1 w 6"/>
                <a:gd name="T15" fmla="*/ 1 h 9"/>
                <a:gd name="T16" fmla="*/ 0 w 6"/>
                <a:gd name="T17" fmla="*/ 1 h 9"/>
                <a:gd name="T18" fmla="*/ 0 w 6"/>
                <a:gd name="T19" fmla="*/ 1 h 9"/>
                <a:gd name="T20" fmla="*/ 1 w 6"/>
                <a:gd name="T21" fmla="*/ 0 h 9"/>
                <a:gd name="T22" fmla="*/ 1 w 6"/>
                <a:gd name="T23" fmla="*/ 0 h 9"/>
                <a:gd name="T24" fmla="*/ 2 w 6"/>
                <a:gd name="T25" fmla="*/ 1 h 9"/>
                <a:gd name="T26" fmla="*/ 2 w 6"/>
                <a:gd name="T27" fmla="*/ 1 h 9"/>
                <a:gd name="T28" fmla="*/ 2 w 6"/>
                <a:gd name="T29" fmla="*/ 2 h 9"/>
                <a:gd name="T30" fmla="*/ 2 w 6"/>
                <a:gd name="T31" fmla="*/ 2 h 9"/>
                <a:gd name="T32" fmla="*/ 1 w 6"/>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2" y="9"/>
                  </a:moveTo>
                  <a:lnTo>
                    <a:pt x="1" y="9"/>
                  </a:lnTo>
                  <a:lnTo>
                    <a:pt x="1" y="8"/>
                  </a:lnTo>
                  <a:lnTo>
                    <a:pt x="1" y="7"/>
                  </a:lnTo>
                  <a:lnTo>
                    <a:pt x="2" y="6"/>
                  </a:lnTo>
                  <a:lnTo>
                    <a:pt x="2" y="4"/>
                  </a:lnTo>
                  <a:lnTo>
                    <a:pt x="1" y="3"/>
                  </a:lnTo>
                  <a:lnTo>
                    <a:pt x="0" y="2"/>
                  </a:lnTo>
                  <a:lnTo>
                    <a:pt x="0" y="1"/>
                  </a:lnTo>
                  <a:lnTo>
                    <a:pt x="1" y="0"/>
                  </a:lnTo>
                  <a:lnTo>
                    <a:pt x="3" y="0"/>
                  </a:lnTo>
                  <a:lnTo>
                    <a:pt x="5" y="1"/>
                  </a:lnTo>
                  <a:lnTo>
                    <a:pt x="6" y="3"/>
                  </a:lnTo>
                  <a:lnTo>
                    <a:pt x="6" y="6"/>
                  </a:lnTo>
                  <a:lnTo>
                    <a:pt x="5" y="8"/>
                  </a:lnTo>
                  <a:lnTo>
                    <a:pt x="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2" name="Freeform 123"/>
            <p:cNvSpPr>
              <a:spLocks/>
            </p:cNvSpPr>
            <p:nvPr/>
          </p:nvSpPr>
          <p:spPr bwMode="auto">
            <a:xfrm>
              <a:off x="2230" y="2779"/>
              <a:ext cx="7" cy="7"/>
            </a:xfrm>
            <a:custGeom>
              <a:avLst/>
              <a:gdLst>
                <a:gd name="T0" fmla="*/ 1 w 14"/>
                <a:gd name="T1" fmla="*/ 4 h 14"/>
                <a:gd name="T2" fmla="*/ 1 w 14"/>
                <a:gd name="T3" fmla="*/ 4 h 14"/>
                <a:gd name="T4" fmla="*/ 0 w 14"/>
                <a:gd name="T5" fmla="*/ 3 h 14"/>
                <a:gd name="T6" fmla="*/ 1 w 14"/>
                <a:gd name="T7" fmla="*/ 2 h 14"/>
                <a:gd name="T8" fmla="*/ 2 w 14"/>
                <a:gd name="T9" fmla="*/ 1 h 14"/>
                <a:gd name="T10" fmla="*/ 3 w 14"/>
                <a:gd name="T11" fmla="*/ 0 h 14"/>
                <a:gd name="T12" fmla="*/ 3 w 14"/>
                <a:gd name="T13" fmla="*/ 0 h 14"/>
                <a:gd name="T14" fmla="*/ 4 w 14"/>
                <a:gd name="T15" fmla="*/ 1 h 14"/>
                <a:gd name="T16" fmla="*/ 4 w 14"/>
                <a:gd name="T17" fmla="*/ 1 h 14"/>
                <a:gd name="T18" fmla="*/ 4 w 14"/>
                <a:gd name="T19" fmla="*/ 2 h 14"/>
                <a:gd name="T20" fmla="*/ 4 w 14"/>
                <a:gd name="T21" fmla="*/ 3 h 14"/>
                <a:gd name="T22" fmla="*/ 4 w 14"/>
                <a:gd name="T23" fmla="*/ 4 h 14"/>
                <a:gd name="T24" fmla="*/ 4 w 14"/>
                <a:gd name="T25" fmla="*/ 4 h 14"/>
                <a:gd name="T26" fmla="*/ 3 w 14"/>
                <a:gd name="T27" fmla="*/ 3 h 14"/>
                <a:gd name="T28" fmla="*/ 2 w 14"/>
                <a:gd name="T29" fmla="*/ 3 h 14"/>
                <a:gd name="T30" fmla="*/ 2 w 14"/>
                <a:gd name="T31" fmla="*/ 3 h 14"/>
                <a:gd name="T32" fmla="*/ 1 w 14"/>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2" y="13"/>
                  </a:moveTo>
                  <a:lnTo>
                    <a:pt x="1" y="14"/>
                  </a:lnTo>
                  <a:lnTo>
                    <a:pt x="0" y="11"/>
                  </a:lnTo>
                  <a:lnTo>
                    <a:pt x="1" y="7"/>
                  </a:lnTo>
                  <a:lnTo>
                    <a:pt x="5" y="3"/>
                  </a:lnTo>
                  <a:lnTo>
                    <a:pt x="9" y="0"/>
                  </a:lnTo>
                  <a:lnTo>
                    <a:pt x="12" y="0"/>
                  </a:lnTo>
                  <a:lnTo>
                    <a:pt x="13" y="3"/>
                  </a:lnTo>
                  <a:lnTo>
                    <a:pt x="13" y="4"/>
                  </a:lnTo>
                  <a:lnTo>
                    <a:pt x="13" y="6"/>
                  </a:lnTo>
                  <a:lnTo>
                    <a:pt x="14" y="10"/>
                  </a:lnTo>
                  <a:lnTo>
                    <a:pt x="14" y="13"/>
                  </a:lnTo>
                  <a:lnTo>
                    <a:pt x="13" y="13"/>
                  </a:lnTo>
                  <a:lnTo>
                    <a:pt x="11" y="11"/>
                  </a:lnTo>
                  <a:lnTo>
                    <a:pt x="7" y="10"/>
                  </a:lnTo>
                  <a:lnTo>
                    <a:pt x="5" y="10"/>
                  </a:lnTo>
                  <a:lnTo>
                    <a:pt x="2"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3" name="Freeform 124"/>
            <p:cNvSpPr>
              <a:spLocks/>
            </p:cNvSpPr>
            <p:nvPr/>
          </p:nvSpPr>
          <p:spPr bwMode="auto">
            <a:xfrm>
              <a:off x="2331" y="2902"/>
              <a:ext cx="8" cy="8"/>
            </a:xfrm>
            <a:custGeom>
              <a:avLst/>
              <a:gdLst>
                <a:gd name="T0" fmla="*/ 1 w 16"/>
                <a:gd name="T1" fmla="*/ 1 h 15"/>
                <a:gd name="T2" fmla="*/ 0 w 16"/>
                <a:gd name="T3" fmla="*/ 2 h 15"/>
                <a:gd name="T4" fmla="*/ 0 w 16"/>
                <a:gd name="T5" fmla="*/ 3 h 15"/>
                <a:gd name="T6" fmla="*/ 1 w 16"/>
                <a:gd name="T7" fmla="*/ 4 h 15"/>
                <a:gd name="T8" fmla="*/ 2 w 16"/>
                <a:gd name="T9" fmla="*/ 4 h 15"/>
                <a:gd name="T10" fmla="*/ 3 w 16"/>
                <a:gd name="T11" fmla="*/ 4 h 15"/>
                <a:gd name="T12" fmla="*/ 4 w 16"/>
                <a:gd name="T13" fmla="*/ 4 h 15"/>
                <a:gd name="T14" fmla="*/ 4 w 16"/>
                <a:gd name="T15" fmla="*/ 4 h 15"/>
                <a:gd name="T16" fmla="*/ 4 w 16"/>
                <a:gd name="T17" fmla="*/ 3 h 15"/>
                <a:gd name="T18" fmla="*/ 4 w 16"/>
                <a:gd name="T19" fmla="*/ 2 h 15"/>
                <a:gd name="T20" fmla="*/ 3 w 16"/>
                <a:gd name="T21" fmla="*/ 1 h 15"/>
                <a:gd name="T22" fmla="*/ 1 w 16"/>
                <a:gd name="T23" fmla="*/ 0 h 15"/>
                <a:gd name="T24" fmla="*/ 1 w 16"/>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5"/>
                <a:gd name="T41" fmla="*/ 16 w 1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5">
                  <a:moveTo>
                    <a:pt x="1" y="2"/>
                  </a:moveTo>
                  <a:lnTo>
                    <a:pt x="0" y="7"/>
                  </a:lnTo>
                  <a:lnTo>
                    <a:pt x="0" y="11"/>
                  </a:lnTo>
                  <a:lnTo>
                    <a:pt x="2" y="15"/>
                  </a:lnTo>
                  <a:lnTo>
                    <a:pt x="6" y="15"/>
                  </a:lnTo>
                  <a:lnTo>
                    <a:pt x="9" y="15"/>
                  </a:lnTo>
                  <a:lnTo>
                    <a:pt x="13" y="14"/>
                  </a:lnTo>
                  <a:lnTo>
                    <a:pt x="16" y="13"/>
                  </a:lnTo>
                  <a:lnTo>
                    <a:pt x="16" y="9"/>
                  </a:lnTo>
                  <a:lnTo>
                    <a:pt x="14" y="6"/>
                  </a:lnTo>
                  <a:lnTo>
                    <a:pt x="9"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4" name="Freeform 125"/>
            <p:cNvSpPr>
              <a:spLocks/>
            </p:cNvSpPr>
            <p:nvPr/>
          </p:nvSpPr>
          <p:spPr bwMode="auto">
            <a:xfrm>
              <a:off x="2322" y="2889"/>
              <a:ext cx="8" cy="7"/>
            </a:xfrm>
            <a:custGeom>
              <a:avLst/>
              <a:gdLst>
                <a:gd name="T0" fmla="*/ 0 w 17"/>
                <a:gd name="T1" fmla="*/ 1 h 14"/>
                <a:gd name="T2" fmla="*/ 0 w 17"/>
                <a:gd name="T3" fmla="*/ 2 h 14"/>
                <a:gd name="T4" fmla="*/ 1 w 17"/>
                <a:gd name="T5" fmla="*/ 2 h 14"/>
                <a:gd name="T6" fmla="*/ 2 w 17"/>
                <a:gd name="T7" fmla="*/ 3 h 14"/>
                <a:gd name="T8" fmla="*/ 1 w 17"/>
                <a:gd name="T9" fmla="*/ 3 h 14"/>
                <a:gd name="T10" fmla="*/ 1 w 17"/>
                <a:gd name="T11" fmla="*/ 4 h 14"/>
                <a:gd name="T12" fmla="*/ 2 w 17"/>
                <a:gd name="T13" fmla="*/ 4 h 14"/>
                <a:gd name="T14" fmla="*/ 3 w 17"/>
                <a:gd name="T15" fmla="*/ 3 h 14"/>
                <a:gd name="T16" fmla="*/ 4 w 17"/>
                <a:gd name="T17" fmla="*/ 3 h 14"/>
                <a:gd name="T18" fmla="*/ 3 w 17"/>
                <a:gd name="T19" fmla="*/ 2 h 14"/>
                <a:gd name="T20" fmla="*/ 2 w 17"/>
                <a:gd name="T21" fmla="*/ 1 h 14"/>
                <a:gd name="T22" fmla="*/ 1 w 17"/>
                <a:gd name="T23" fmla="*/ 0 h 14"/>
                <a:gd name="T24" fmla="*/ 0 w 17"/>
                <a:gd name="T25" fmla="*/ 1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4"/>
                <a:gd name="T41" fmla="*/ 17 w 17"/>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4">
                  <a:moveTo>
                    <a:pt x="0" y="3"/>
                  </a:moveTo>
                  <a:lnTo>
                    <a:pt x="3" y="6"/>
                  </a:lnTo>
                  <a:lnTo>
                    <a:pt x="6" y="8"/>
                  </a:lnTo>
                  <a:lnTo>
                    <a:pt x="8" y="9"/>
                  </a:lnTo>
                  <a:lnTo>
                    <a:pt x="7" y="12"/>
                  </a:lnTo>
                  <a:lnTo>
                    <a:pt x="7" y="14"/>
                  </a:lnTo>
                  <a:lnTo>
                    <a:pt x="10" y="14"/>
                  </a:lnTo>
                  <a:lnTo>
                    <a:pt x="13" y="12"/>
                  </a:lnTo>
                  <a:lnTo>
                    <a:pt x="17" y="9"/>
                  </a:lnTo>
                  <a:lnTo>
                    <a:pt x="15" y="6"/>
                  </a:lnTo>
                  <a:lnTo>
                    <a:pt x="11"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5" name="Freeform 126"/>
            <p:cNvSpPr>
              <a:spLocks/>
            </p:cNvSpPr>
            <p:nvPr/>
          </p:nvSpPr>
          <p:spPr bwMode="auto">
            <a:xfrm>
              <a:off x="2342" y="2931"/>
              <a:ext cx="7" cy="8"/>
            </a:xfrm>
            <a:custGeom>
              <a:avLst/>
              <a:gdLst>
                <a:gd name="T0" fmla="*/ 1 w 14"/>
                <a:gd name="T1" fmla="*/ 4 h 15"/>
                <a:gd name="T2" fmla="*/ 1 w 14"/>
                <a:gd name="T3" fmla="*/ 4 h 15"/>
                <a:gd name="T4" fmla="*/ 2 w 14"/>
                <a:gd name="T5" fmla="*/ 3 h 15"/>
                <a:gd name="T6" fmla="*/ 2 w 14"/>
                <a:gd name="T7" fmla="*/ 3 h 15"/>
                <a:gd name="T8" fmla="*/ 3 w 14"/>
                <a:gd name="T9" fmla="*/ 3 h 15"/>
                <a:gd name="T10" fmla="*/ 3 w 14"/>
                <a:gd name="T11" fmla="*/ 3 h 15"/>
                <a:gd name="T12" fmla="*/ 4 w 14"/>
                <a:gd name="T13" fmla="*/ 2 h 15"/>
                <a:gd name="T14" fmla="*/ 3 w 14"/>
                <a:gd name="T15" fmla="*/ 1 h 15"/>
                <a:gd name="T16" fmla="*/ 3 w 14"/>
                <a:gd name="T17" fmla="*/ 0 h 15"/>
                <a:gd name="T18" fmla="*/ 2 w 14"/>
                <a:gd name="T19" fmla="*/ 0 h 15"/>
                <a:gd name="T20" fmla="*/ 1 w 14"/>
                <a:gd name="T21" fmla="*/ 1 h 15"/>
                <a:gd name="T22" fmla="*/ 0 w 14"/>
                <a:gd name="T23" fmla="*/ 3 h 15"/>
                <a:gd name="T24" fmla="*/ 1 w 14"/>
                <a:gd name="T25" fmla="*/ 4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5"/>
                <a:gd name="T41" fmla="*/ 14 w 1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5">
                  <a:moveTo>
                    <a:pt x="1" y="15"/>
                  </a:moveTo>
                  <a:lnTo>
                    <a:pt x="4" y="14"/>
                  </a:lnTo>
                  <a:lnTo>
                    <a:pt x="7" y="11"/>
                  </a:lnTo>
                  <a:lnTo>
                    <a:pt x="8" y="9"/>
                  </a:lnTo>
                  <a:lnTo>
                    <a:pt x="10" y="10"/>
                  </a:lnTo>
                  <a:lnTo>
                    <a:pt x="12" y="11"/>
                  </a:lnTo>
                  <a:lnTo>
                    <a:pt x="14" y="7"/>
                  </a:lnTo>
                  <a:lnTo>
                    <a:pt x="12" y="4"/>
                  </a:lnTo>
                  <a:lnTo>
                    <a:pt x="10" y="0"/>
                  </a:lnTo>
                  <a:lnTo>
                    <a:pt x="7" y="0"/>
                  </a:lnTo>
                  <a:lnTo>
                    <a:pt x="2" y="4"/>
                  </a:lnTo>
                  <a:lnTo>
                    <a:pt x="0" y="10"/>
                  </a:lnTo>
                  <a:lnTo>
                    <a:pt x="1"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6" name="Freeform 127"/>
            <p:cNvSpPr>
              <a:spLocks/>
            </p:cNvSpPr>
            <p:nvPr/>
          </p:nvSpPr>
          <p:spPr bwMode="auto">
            <a:xfrm>
              <a:off x="2346" y="2954"/>
              <a:ext cx="6" cy="8"/>
            </a:xfrm>
            <a:custGeom>
              <a:avLst/>
              <a:gdLst>
                <a:gd name="T0" fmla="*/ 1 w 11"/>
                <a:gd name="T1" fmla="*/ 1 h 16"/>
                <a:gd name="T2" fmla="*/ 0 w 11"/>
                <a:gd name="T3" fmla="*/ 2 h 16"/>
                <a:gd name="T4" fmla="*/ 1 w 11"/>
                <a:gd name="T5" fmla="*/ 3 h 16"/>
                <a:gd name="T6" fmla="*/ 1 w 11"/>
                <a:gd name="T7" fmla="*/ 4 h 16"/>
                <a:gd name="T8" fmla="*/ 2 w 11"/>
                <a:gd name="T9" fmla="*/ 4 h 16"/>
                <a:gd name="T10" fmla="*/ 2 w 11"/>
                <a:gd name="T11" fmla="*/ 4 h 16"/>
                <a:gd name="T12" fmla="*/ 3 w 11"/>
                <a:gd name="T13" fmla="*/ 4 h 16"/>
                <a:gd name="T14" fmla="*/ 3 w 11"/>
                <a:gd name="T15" fmla="*/ 4 h 16"/>
                <a:gd name="T16" fmla="*/ 3 w 11"/>
                <a:gd name="T17" fmla="*/ 3 h 16"/>
                <a:gd name="T18" fmla="*/ 3 w 11"/>
                <a:gd name="T19" fmla="*/ 2 h 16"/>
                <a:gd name="T20" fmla="*/ 2 w 11"/>
                <a:gd name="T21" fmla="*/ 1 h 16"/>
                <a:gd name="T22" fmla="*/ 1 w 11"/>
                <a:gd name="T23" fmla="*/ 0 h 16"/>
                <a:gd name="T24" fmla="*/ 1 w 11"/>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6"/>
                <a:gd name="T41" fmla="*/ 11 w 11"/>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6">
                  <a:moveTo>
                    <a:pt x="1" y="3"/>
                  </a:moveTo>
                  <a:lnTo>
                    <a:pt x="0" y="8"/>
                  </a:lnTo>
                  <a:lnTo>
                    <a:pt x="1" y="11"/>
                  </a:lnTo>
                  <a:lnTo>
                    <a:pt x="2" y="15"/>
                  </a:lnTo>
                  <a:lnTo>
                    <a:pt x="5" y="16"/>
                  </a:lnTo>
                  <a:lnTo>
                    <a:pt x="7" y="15"/>
                  </a:lnTo>
                  <a:lnTo>
                    <a:pt x="9" y="15"/>
                  </a:lnTo>
                  <a:lnTo>
                    <a:pt x="10" y="13"/>
                  </a:lnTo>
                  <a:lnTo>
                    <a:pt x="11" y="10"/>
                  </a:lnTo>
                  <a:lnTo>
                    <a:pt x="9" y="5"/>
                  </a:lnTo>
                  <a:lnTo>
                    <a:pt x="7" y="1"/>
                  </a:lnTo>
                  <a:lnTo>
                    <a:pt x="3" y="0"/>
                  </a:lnTo>
                  <a:lnTo>
                    <a:pt x="1"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7" name="Freeform 128"/>
            <p:cNvSpPr>
              <a:spLocks/>
            </p:cNvSpPr>
            <p:nvPr/>
          </p:nvSpPr>
          <p:spPr bwMode="auto">
            <a:xfrm>
              <a:off x="2327" y="2984"/>
              <a:ext cx="9" cy="5"/>
            </a:xfrm>
            <a:custGeom>
              <a:avLst/>
              <a:gdLst>
                <a:gd name="T0" fmla="*/ 5 w 17"/>
                <a:gd name="T1" fmla="*/ 1 h 12"/>
                <a:gd name="T2" fmla="*/ 4 w 17"/>
                <a:gd name="T3" fmla="*/ 1 h 12"/>
                <a:gd name="T4" fmla="*/ 3 w 17"/>
                <a:gd name="T5" fmla="*/ 1 h 12"/>
                <a:gd name="T6" fmla="*/ 2 w 17"/>
                <a:gd name="T7" fmla="*/ 1 h 12"/>
                <a:gd name="T8" fmla="*/ 2 w 17"/>
                <a:gd name="T9" fmla="*/ 0 h 12"/>
                <a:gd name="T10" fmla="*/ 2 w 17"/>
                <a:gd name="T11" fmla="*/ 0 h 12"/>
                <a:gd name="T12" fmla="*/ 1 w 17"/>
                <a:gd name="T13" fmla="*/ 0 h 12"/>
                <a:gd name="T14" fmla="*/ 1 w 17"/>
                <a:gd name="T15" fmla="*/ 1 h 12"/>
                <a:gd name="T16" fmla="*/ 0 w 17"/>
                <a:gd name="T17" fmla="*/ 1 h 12"/>
                <a:gd name="T18" fmla="*/ 1 w 17"/>
                <a:gd name="T19" fmla="*/ 2 h 12"/>
                <a:gd name="T20" fmla="*/ 3 w 17"/>
                <a:gd name="T21" fmla="*/ 2 h 12"/>
                <a:gd name="T22" fmla="*/ 4 w 17"/>
                <a:gd name="T23" fmla="*/ 2 h 12"/>
                <a:gd name="T24" fmla="*/ 5 w 17"/>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2"/>
                <a:gd name="T41" fmla="*/ 17 w 17"/>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2">
                  <a:moveTo>
                    <a:pt x="17" y="6"/>
                  </a:moveTo>
                  <a:lnTo>
                    <a:pt x="14" y="4"/>
                  </a:lnTo>
                  <a:lnTo>
                    <a:pt x="10" y="5"/>
                  </a:lnTo>
                  <a:lnTo>
                    <a:pt x="8" y="5"/>
                  </a:lnTo>
                  <a:lnTo>
                    <a:pt x="7" y="3"/>
                  </a:lnTo>
                  <a:lnTo>
                    <a:pt x="6" y="0"/>
                  </a:lnTo>
                  <a:lnTo>
                    <a:pt x="3" y="1"/>
                  </a:lnTo>
                  <a:lnTo>
                    <a:pt x="1" y="5"/>
                  </a:lnTo>
                  <a:lnTo>
                    <a:pt x="0" y="8"/>
                  </a:lnTo>
                  <a:lnTo>
                    <a:pt x="2" y="11"/>
                  </a:lnTo>
                  <a:lnTo>
                    <a:pt x="9" y="12"/>
                  </a:lnTo>
                  <a:lnTo>
                    <a:pt x="15" y="11"/>
                  </a:lnTo>
                  <a:lnTo>
                    <a:pt x="17"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8" name="Freeform 129"/>
            <p:cNvSpPr>
              <a:spLocks/>
            </p:cNvSpPr>
            <p:nvPr/>
          </p:nvSpPr>
          <p:spPr bwMode="auto">
            <a:xfrm>
              <a:off x="2341" y="2969"/>
              <a:ext cx="7" cy="8"/>
            </a:xfrm>
            <a:custGeom>
              <a:avLst/>
              <a:gdLst>
                <a:gd name="T0" fmla="*/ 0 w 12"/>
                <a:gd name="T1" fmla="*/ 0 h 14"/>
                <a:gd name="T2" fmla="*/ 1 w 12"/>
                <a:gd name="T3" fmla="*/ 1 h 14"/>
                <a:gd name="T4" fmla="*/ 1 w 12"/>
                <a:gd name="T5" fmla="*/ 3 h 14"/>
                <a:gd name="T6" fmla="*/ 1 w 12"/>
                <a:gd name="T7" fmla="*/ 4 h 14"/>
                <a:gd name="T8" fmla="*/ 2 w 12"/>
                <a:gd name="T9" fmla="*/ 5 h 14"/>
                <a:gd name="T10" fmla="*/ 4 w 12"/>
                <a:gd name="T11" fmla="*/ 3 h 14"/>
                <a:gd name="T12" fmla="*/ 4 w 12"/>
                <a:gd name="T13" fmla="*/ 2 h 14"/>
                <a:gd name="T14" fmla="*/ 3 w 12"/>
                <a:gd name="T15" fmla="*/ 1 h 14"/>
                <a:gd name="T16" fmla="*/ 0 w 1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4"/>
                <a:gd name="T29" fmla="*/ 12 w 1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4">
                  <a:moveTo>
                    <a:pt x="0" y="0"/>
                  </a:moveTo>
                  <a:lnTo>
                    <a:pt x="2" y="3"/>
                  </a:lnTo>
                  <a:lnTo>
                    <a:pt x="1" y="9"/>
                  </a:lnTo>
                  <a:lnTo>
                    <a:pt x="1" y="13"/>
                  </a:lnTo>
                  <a:lnTo>
                    <a:pt x="5" y="14"/>
                  </a:lnTo>
                  <a:lnTo>
                    <a:pt x="11" y="11"/>
                  </a:lnTo>
                  <a:lnTo>
                    <a:pt x="12" y="6"/>
                  </a:lnTo>
                  <a:lnTo>
                    <a:pt x="9" y="2"/>
                  </a:lnTo>
                  <a:lnTo>
                    <a:pt x="0"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9" name="Freeform 130"/>
            <p:cNvSpPr>
              <a:spLocks/>
            </p:cNvSpPr>
            <p:nvPr/>
          </p:nvSpPr>
          <p:spPr bwMode="auto">
            <a:xfrm>
              <a:off x="2318" y="3003"/>
              <a:ext cx="8" cy="6"/>
            </a:xfrm>
            <a:custGeom>
              <a:avLst/>
              <a:gdLst>
                <a:gd name="T0" fmla="*/ 0 w 18"/>
                <a:gd name="T1" fmla="*/ 0 h 13"/>
                <a:gd name="T2" fmla="*/ 0 w 18"/>
                <a:gd name="T3" fmla="*/ 1 h 13"/>
                <a:gd name="T4" fmla="*/ 1 w 18"/>
                <a:gd name="T5" fmla="*/ 2 h 13"/>
                <a:gd name="T6" fmla="*/ 2 w 18"/>
                <a:gd name="T7" fmla="*/ 2 h 13"/>
                <a:gd name="T8" fmla="*/ 2 w 18"/>
                <a:gd name="T9" fmla="*/ 2 h 13"/>
                <a:gd name="T10" fmla="*/ 2 w 18"/>
                <a:gd name="T11" fmla="*/ 3 h 13"/>
                <a:gd name="T12" fmla="*/ 2 w 18"/>
                <a:gd name="T13" fmla="*/ 3 h 13"/>
                <a:gd name="T14" fmla="*/ 3 w 18"/>
                <a:gd name="T15" fmla="*/ 3 h 13"/>
                <a:gd name="T16" fmla="*/ 4 w 18"/>
                <a:gd name="T17" fmla="*/ 2 h 13"/>
                <a:gd name="T18" fmla="*/ 3 w 18"/>
                <a:gd name="T19" fmla="*/ 1 h 13"/>
                <a:gd name="T20" fmla="*/ 2 w 18"/>
                <a:gd name="T21" fmla="*/ 0 h 13"/>
                <a:gd name="T22" fmla="*/ 1 w 18"/>
                <a:gd name="T23" fmla="*/ 0 h 13"/>
                <a:gd name="T24" fmla="*/ 0 w 1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3"/>
                <a:gd name="T41" fmla="*/ 18 w 1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3">
                  <a:moveTo>
                    <a:pt x="0" y="3"/>
                  </a:moveTo>
                  <a:lnTo>
                    <a:pt x="3" y="6"/>
                  </a:lnTo>
                  <a:lnTo>
                    <a:pt x="6" y="8"/>
                  </a:lnTo>
                  <a:lnTo>
                    <a:pt x="8" y="8"/>
                  </a:lnTo>
                  <a:lnTo>
                    <a:pt x="8" y="11"/>
                  </a:lnTo>
                  <a:lnTo>
                    <a:pt x="8" y="13"/>
                  </a:lnTo>
                  <a:lnTo>
                    <a:pt x="11" y="13"/>
                  </a:lnTo>
                  <a:lnTo>
                    <a:pt x="14" y="12"/>
                  </a:lnTo>
                  <a:lnTo>
                    <a:pt x="18" y="10"/>
                  </a:lnTo>
                  <a:lnTo>
                    <a:pt x="16" y="6"/>
                  </a:lnTo>
                  <a:lnTo>
                    <a:pt x="12"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0" name="Freeform 131"/>
            <p:cNvSpPr>
              <a:spLocks/>
            </p:cNvSpPr>
            <p:nvPr/>
          </p:nvSpPr>
          <p:spPr bwMode="auto">
            <a:xfrm>
              <a:off x="2365" y="3000"/>
              <a:ext cx="33" cy="29"/>
            </a:xfrm>
            <a:custGeom>
              <a:avLst/>
              <a:gdLst>
                <a:gd name="T0" fmla="*/ 4 w 66"/>
                <a:gd name="T1" fmla="*/ 3 h 57"/>
                <a:gd name="T2" fmla="*/ 5 w 66"/>
                <a:gd name="T3" fmla="*/ 3 h 57"/>
                <a:gd name="T4" fmla="*/ 6 w 66"/>
                <a:gd name="T5" fmla="*/ 3 h 57"/>
                <a:gd name="T6" fmla="*/ 7 w 66"/>
                <a:gd name="T7" fmla="*/ 2 h 57"/>
                <a:gd name="T8" fmla="*/ 8 w 66"/>
                <a:gd name="T9" fmla="*/ 2 h 57"/>
                <a:gd name="T10" fmla="*/ 9 w 66"/>
                <a:gd name="T11" fmla="*/ 2 h 57"/>
                <a:gd name="T12" fmla="*/ 11 w 66"/>
                <a:gd name="T13" fmla="*/ 2 h 57"/>
                <a:gd name="T14" fmla="*/ 12 w 66"/>
                <a:gd name="T15" fmla="*/ 1 h 57"/>
                <a:gd name="T16" fmla="*/ 14 w 66"/>
                <a:gd name="T17" fmla="*/ 1 h 57"/>
                <a:gd name="T18" fmla="*/ 14 w 66"/>
                <a:gd name="T19" fmla="*/ 0 h 57"/>
                <a:gd name="T20" fmla="*/ 15 w 66"/>
                <a:gd name="T21" fmla="*/ 1 h 57"/>
                <a:gd name="T22" fmla="*/ 16 w 66"/>
                <a:gd name="T23" fmla="*/ 2 h 57"/>
                <a:gd name="T24" fmla="*/ 17 w 66"/>
                <a:gd name="T25" fmla="*/ 3 h 57"/>
                <a:gd name="T26" fmla="*/ 17 w 66"/>
                <a:gd name="T27" fmla="*/ 5 h 57"/>
                <a:gd name="T28" fmla="*/ 17 w 66"/>
                <a:gd name="T29" fmla="*/ 7 h 57"/>
                <a:gd name="T30" fmla="*/ 16 w 66"/>
                <a:gd name="T31" fmla="*/ 8 h 57"/>
                <a:gd name="T32" fmla="*/ 15 w 66"/>
                <a:gd name="T33" fmla="*/ 9 h 57"/>
                <a:gd name="T34" fmla="*/ 13 w 66"/>
                <a:gd name="T35" fmla="*/ 10 h 57"/>
                <a:gd name="T36" fmla="*/ 12 w 66"/>
                <a:gd name="T37" fmla="*/ 11 h 57"/>
                <a:gd name="T38" fmla="*/ 11 w 66"/>
                <a:gd name="T39" fmla="*/ 12 h 57"/>
                <a:gd name="T40" fmla="*/ 10 w 66"/>
                <a:gd name="T41" fmla="*/ 14 h 57"/>
                <a:gd name="T42" fmla="*/ 9 w 66"/>
                <a:gd name="T43" fmla="*/ 15 h 57"/>
                <a:gd name="T44" fmla="*/ 8 w 66"/>
                <a:gd name="T45" fmla="*/ 15 h 57"/>
                <a:gd name="T46" fmla="*/ 6 w 66"/>
                <a:gd name="T47" fmla="*/ 15 h 57"/>
                <a:gd name="T48" fmla="*/ 4 w 66"/>
                <a:gd name="T49" fmla="*/ 14 h 57"/>
                <a:gd name="T50" fmla="*/ 4 w 66"/>
                <a:gd name="T51" fmla="*/ 14 h 57"/>
                <a:gd name="T52" fmla="*/ 3 w 66"/>
                <a:gd name="T53" fmla="*/ 14 h 57"/>
                <a:gd name="T54" fmla="*/ 3 w 66"/>
                <a:gd name="T55" fmla="*/ 14 h 57"/>
                <a:gd name="T56" fmla="*/ 2 w 66"/>
                <a:gd name="T57" fmla="*/ 15 h 57"/>
                <a:gd name="T58" fmla="*/ 1 w 66"/>
                <a:gd name="T59" fmla="*/ 14 h 57"/>
                <a:gd name="T60" fmla="*/ 0 w 66"/>
                <a:gd name="T61" fmla="*/ 13 h 57"/>
                <a:gd name="T62" fmla="*/ 1 w 66"/>
                <a:gd name="T63" fmla="*/ 12 h 57"/>
                <a:gd name="T64" fmla="*/ 2 w 66"/>
                <a:gd name="T65" fmla="*/ 11 h 57"/>
                <a:gd name="T66" fmla="*/ 4 w 66"/>
                <a:gd name="T67" fmla="*/ 10 h 57"/>
                <a:gd name="T68" fmla="*/ 6 w 66"/>
                <a:gd name="T69" fmla="*/ 9 h 57"/>
                <a:gd name="T70" fmla="*/ 7 w 66"/>
                <a:gd name="T71" fmla="*/ 8 h 57"/>
                <a:gd name="T72" fmla="*/ 7 w 66"/>
                <a:gd name="T73" fmla="*/ 6 h 57"/>
                <a:gd name="T74" fmla="*/ 5 w 66"/>
                <a:gd name="T75" fmla="*/ 5 h 57"/>
                <a:gd name="T76" fmla="*/ 4 w 66"/>
                <a:gd name="T77" fmla="*/ 5 h 57"/>
                <a:gd name="T78" fmla="*/ 3 w 66"/>
                <a:gd name="T79" fmla="*/ 4 h 57"/>
                <a:gd name="T80" fmla="*/ 4 w 66"/>
                <a:gd name="T81" fmla="*/ 3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
                <a:gd name="T124" fmla="*/ 0 h 57"/>
                <a:gd name="T125" fmla="*/ 66 w 66"/>
                <a:gd name="T126" fmla="*/ 57 h 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 h="57">
                  <a:moveTo>
                    <a:pt x="13" y="12"/>
                  </a:moveTo>
                  <a:lnTo>
                    <a:pt x="17" y="11"/>
                  </a:lnTo>
                  <a:lnTo>
                    <a:pt x="22" y="10"/>
                  </a:lnTo>
                  <a:lnTo>
                    <a:pt x="25" y="8"/>
                  </a:lnTo>
                  <a:lnTo>
                    <a:pt x="29" y="7"/>
                  </a:lnTo>
                  <a:lnTo>
                    <a:pt x="34" y="5"/>
                  </a:lnTo>
                  <a:lnTo>
                    <a:pt x="41" y="5"/>
                  </a:lnTo>
                  <a:lnTo>
                    <a:pt x="48" y="4"/>
                  </a:lnTo>
                  <a:lnTo>
                    <a:pt x="53" y="1"/>
                  </a:lnTo>
                  <a:lnTo>
                    <a:pt x="56" y="0"/>
                  </a:lnTo>
                  <a:lnTo>
                    <a:pt x="60" y="2"/>
                  </a:lnTo>
                  <a:lnTo>
                    <a:pt x="63" y="7"/>
                  </a:lnTo>
                  <a:lnTo>
                    <a:pt x="66" y="12"/>
                  </a:lnTo>
                  <a:lnTo>
                    <a:pt x="66" y="18"/>
                  </a:lnTo>
                  <a:lnTo>
                    <a:pt x="66" y="25"/>
                  </a:lnTo>
                  <a:lnTo>
                    <a:pt x="62" y="31"/>
                  </a:lnTo>
                  <a:lnTo>
                    <a:pt x="57" y="35"/>
                  </a:lnTo>
                  <a:lnTo>
                    <a:pt x="52" y="39"/>
                  </a:lnTo>
                  <a:lnTo>
                    <a:pt x="46" y="42"/>
                  </a:lnTo>
                  <a:lnTo>
                    <a:pt x="41" y="47"/>
                  </a:lnTo>
                  <a:lnTo>
                    <a:pt x="39" y="53"/>
                  </a:lnTo>
                  <a:lnTo>
                    <a:pt x="36" y="57"/>
                  </a:lnTo>
                  <a:lnTo>
                    <a:pt x="29" y="57"/>
                  </a:lnTo>
                  <a:lnTo>
                    <a:pt x="21" y="57"/>
                  </a:lnTo>
                  <a:lnTo>
                    <a:pt x="15" y="56"/>
                  </a:lnTo>
                  <a:lnTo>
                    <a:pt x="13" y="56"/>
                  </a:lnTo>
                  <a:lnTo>
                    <a:pt x="11" y="55"/>
                  </a:lnTo>
                  <a:lnTo>
                    <a:pt x="9" y="56"/>
                  </a:lnTo>
                  <a:lnTo>
                    <a:pt x="7" y="57"/>
                  </a:lnTo>
                  <a:lnTo>
                    <a:pt x="3" y="56"/>
                  </a:lnTo>
                  <a:lnTo>
                    <a:pt x="0" y="52"/>
                  </a:lnTo>
                  <a:lnTo>
                    <a:pt x="1" y="46"/>
                  </a:lnTo>
                  <a:lnTo>
                    <a:pt x="7" y="41"/>
                  </a:lnTo>
                  <a:lnTo>
                    <a:pt x="16" y="38"/>
                  </a:lnTo>
                  <a:lnTo>
                    <a:pt x="24" y="33"/>
                  </a:lnTo>
                  <a:lnTo>
                    <a:pt x="27" y="29"/>
                  </a:lnTo>
                  <a:lnTo>
                    <a:pt x="25" y="24"/>
                  </a:lnTo>
                  <a:lnTo>
                    <a:pt x="19" y="20"/>
                  </a:lnTo>
                  <a:lnTo>
                    <a:pt x="14" y="17"/>
                  </a:lnTo>
                  <a:lnTo>
                    <a:pt x="11" y="15"/>
                  </a:lnTo>
                  <a:lnTo>
                    <a:pt x="13"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1" name="Freeform 132"/>
            <p:cNvSpPr>
              <a:spLocks/>
            </p:cNvSpPr>
            <p:nvPr/>
          </p:nvSpPr>
          <p:spPr bwMode="auto">
            <a:xfrm>
              <a:off x="2017" y="3037"/>
              <a:ext cx="18" cy="22"/>
            </a:xfrm>
            <a:custGeom>
              <a:avLst/>
              <a:gdLst>
                <a:gd name="T0" fmla="*/ 6 w 37"/>
                <a:gd name="T1" fmla="*/ 0 h 44"/>
                <a:gd name="T2" fmla="*/ 7 w 37"/>
                <a:gd name="T3" fmla="*/ 3 h 44"/>
                <a:gd name="T4" fmla="*/ 9 w 37"/>
                <a:gd name="T5" fmla="*/ 6 h 44"/>
                <a:gd name="T6" fmla="*/ 9 w 37"/>
                <a:gd name="T7" fmla="*/ 9 h 44"/>
                <a:gd name="T8" fmla="*/ 8 w 37"/>
                <a:gd name="T9" fmla="*/ 11 h 44"/>
                <a:gd name="T10" fmla="*/ 6 w 37"/>
                <a:gd name="T11" fmla="*/ 11 h 44"/>
                <a:gd name="T12" fmla="*/ 4 w 37"/>
                <a:gd name="T13" fmla="*/ 11 h 44"/>
                <a:gd name="T14" fmla="*/ 2 w 37"/>
                <a:gd name="T15" fmla="*/ 11 h 44"/>
                <a:gd name="T16" fmla="*/ 0 w 37"/>
                <a:gd name="T17" fmla="*/ 11 h 44"/>
                <a:gd name="T18" fmla="*/ 0 w 37"/>
                <a:gd name="T19" fmla="*/ 10 h 44"/>
                <a:gd name="T20" fmla="*/ 0 w 37"/>
                <a:gd name="T21" fmla="*/ 9 h 44"/>
                <a:gd name="T22" fmla="*/ 2 w 37"/>
                <a:gd name="T23" fmla="*/ 7 h 44"/>
                <a:gd name="T24" fmla="*/ 4 w 37"/>
                <a:gd name="T25" fmla="*/ 7 h 44"/>
                <a:gd name="T26" fmla="*/ 5 w 37"/>
                <a:gd name="T27" fmla="*/ 7 h 44"/>
                <a:gd name="T28" fmla="*/ 5 w 37"/>
                <a:gd name="T29" fmla="*/ 6 h 44"/>
                <a:gd name="T30" fmla="*/ 4 w 37"/>
                <a:gd name="T31" fmla="*/ 5 h 44"/>
                <a:gd name="T32" fmla="*/ 3 w 37"/>
                <a:gd name="T33" fmla="*/ 3 h 44"/>
                <a:gd name="T34" fmla="*/ 2 w 37"/>
                <a:gd name="T35" fmla="*/ 2 h 44"/>
                <a:gd name="T36" fmla="*/ 2 w 37"/>
                <a:gd name="T37" fmla="*/ 1 h 44"/>
                <a:gd name="T38" fmla="*/ 4 w 37"/>
                <a:gd name="T39" fmla="*/ 0 h 44"/>
                <a:gd name="T40" fmla="*/ 6 w 37"/>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44"/>
                <a:gd name="T65" fmla="*/ 37 w 37"/>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44">
                  <a:moveTo>
                    <a:pt x="24" y="0"/>
                  </a:moveTo>
                  <a:lnTo>
                    <a:pt x="31" y="10"/>
                  </a:lnTo>
                  <a:lnTo>
                    <a:pt x="36" y="21"/>
                  </a:lnTo>
                  <a:lnTo>
                    <a:pt x="37" y="33"/>
                  </a:lnTo>
                  <a:lnTo>
                    <a:pt x="34" y="41"/>
                  </a:lnTo>
                  <a:lnTo>
                    <a:pt x="26" y="41"/>
                  </a:lnTo>
                  <a:lnTo>
                    <a:pt x="18" y="42"/>
                  </a:lnTo>
                  <a:lnTo>
                    <a:pt x="10" y="44"/>
                  </a:lnTo>
                  <a:lnTo>
                    <a:pt x="3" y="43"/>
                  </a:lnTo>
                  <a:lnTo>
                    <a:pt x="0" y="40"/>
                  </a:lnTo>
                  <a:lnTo>
                    <a:pt x="2" y="33"/>
                  </a:lnTo>
                  <a:lnTo>
                    <a:pt x="8" y="28"/>
                  </a:lnTo>
                  <a:lnTo>
                    <a:pt x="17" y="27"/>
                  </a:lnTo>
                  <a:lnTo>
                    <a:pt x="23" y="27"/>
                  </a:lnTo>
                  <a:lnTo>
                    <a:pt x="22" y="22"/>
                  </a:lnTo>
                  <a:lnTo>
                    <a:pt x="17" y="18"/>
                  </a:lnTo>
                  <a:lnTo>
                    <a:pt x="13" y="12"/>
                  </a:lnTo>
                  <a:lnTo>
                    <a:pt x="10" y="7"/>
                  </a:lnTo>
                  <a:lnTo>
                    <a:pt x="11" y="3"/>
                  </a:lnTo>
                  <a:lnTo>
                    <a:pt x="17" y="0"/>
                  </a:lnTo>
                  <a:lnTo>
                    <a:pt x="2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2" name="Freeform 133"/>
            <p:cNvSpPr>
              <a:spLocks/>
            </p:cNvSpPr>
            <p:nvPr/>
          </p:nvSpPr>
          <p:spPr bwMode="auto">
            <a:xfrm>
              <a:off x="3030" y="2699"/>
              <a:ext cx="14" cy="10"/>
            </a:xfrm>
            <a:custGeom>
              <a:avLst/>
              <a:gdLst>
                <a:gd name="T0" fmla="*/ 0 w 27"/>
                <a:gd name="T1" fmla="*/ 2 h 22"/>
                <a:gd name="T2" fmla="*/ 1 w 27"/>
                <a:gd name="T3" fmla="*/ 3 h 22"/>
                <a:gd name="T4" fmla="*/ 2 w 27"/>
                <a:gd name="T5" fmla="*/ 5 h 22"/>
                <a:gd name="T6" fmla="*/ 3 w 27"/>
                <a:gd name="T7" fmla="*/ 5 h 22"/>
                <a:gd name="T8" fmla="*/ 4 w 27"/>
                <a:gd name="T9" fmla="*/ 5 h 22"/>
                <a:gd name="T10" fmla="*/ 6 w 27"/>
                <a:gd name="T11" fmla="*/ 4 h 22"/>
                <a:gd name="T12" fmla="*/ 7 w 27"/>
                <a:gd name="T13" fmla="*/ 3 h 22"/>
                <a:gd name="T14" fmla="*/ 7 w 27"/>
                <a:gd name="T15" fmla="*/ 2 h 22"/>
                <a:gd name="T16" fmla="*/ 7 w 27"/>
                <a:gd name="T17" fmla="*/ 1 h 22"/>
                <a:gd name="T18" fmla="*/ 5 w 27"/>
                <a:gd name="T19" fmla="*/ 0 h 22"/>
                <a:gd name="T20" fmla="*/ 3 w 27"/>
                <a:gd name="T21" fmla="*/ 0 h 22"/>
                <a:gd name="T22" fmla="*/ 1 w 27"/>
                <a:gd name="T23" fmla="*/ 0 h 22"/>
                <a:gd name="T24" fmla="*/ 0 w 27"/>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2"/>
                <a:gd name="T41" fmla="*/ 27 w 2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2">
                  <a:moveTo>
                    <a:pt x="0" y="9"/>
                  </a:moveTo>
                  <a:lnTo>
                    <a:pt x="2" y="16"/>
                  </a:lnTo>
                  <a:lnTo>
                    <a:pt x="7" y="21"/>
                  </a:lnTo>
                  <a:lnTo>
                    <a:pt x="11" y="22"/>
                  </a:lnTo>
                  <a:lnTo>
                    <a:pt x="16" y="21"/>
                  </a:lnTo>
                  <a:lnTo>
                    <a:pt x="21" y="17"/>
                  </a:lnTo>
                  <a:lnTo>
                    <a:pt x="25" y="14"/>
                  </a:lnTo>
                  <a:lnTo>
                    <a:pt x="27" y="10"/>
                  </a:lnTo>
                  <a:lnTo>
                    <a:pt x="26" y="5"/>
                  </a:lnTo>
                  <a:lnTo>
                    <a:pt x="19" y="1"/>
                  </a:lnTo>
                  <a:lnTo>
                    <a:pt x="10" y="0"/>
                  </a:lnTo>
                  <a:lnTo>
                    <a:pt x="2" y="2"/>
                  </a:lnTo>
                  <a:lnTo>
                    <a:pt x="0"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3" name="Freeform 134"/>
            <p:cNvSpPr>
              <a:spLocks/>
            </p:cNvSpPr>
            <p:nvPr/>
          </p:nvSpPr>
          <p:spPr bwMode="auto">
            <a:xfrm>
              <a:off x="3006" y="2659"/>
              <a:ext cx="9" cy="14"/>
            </a:xfrm>
            <a:custGeom>
              <a:avLst/>
              <a:gdLst>
                <a:gd name="T0" fmla="*/ 1 w 19"/>
                <a:gd name="T1" fmla="*/ 7 h 28"/>
                <a:gd name="T2" fmla="*/ 2 w 19"/>
                <a:gd name="T3" fmla="*/ 6 h 28"/>
                <a:gd name="T4" fmla="*/ 2 w 19"/>
                <a:gd name="T5" fmla="*/ 5 h 28"/>
                <a:gd name="T6" fmla="*/ 2 w 19"/>
                <a:gd name="T7" fmla="*/ 4 h 28"/>
                <a:gd name="T8" fmla="*/ 3 w 19"/>
                <a:gd name="T9" fmla="*/ 3 h 28"/>
                <a:gd name="T10" fmla="*/ 4 w 19"/>
                <a:gd name="T11" fmla="*/ 3 h 28"/>
                <a:gd name="T12" fmla="*/ 4 w 19"/>
                <a:gd name="T13" fmla="*/ 2 h 28"/>
                <a:gd name="T14" fmla="*/ 3 w 19"/>
                <a:gd name="T15" fmla="*/ 1 h 28"/>
                <a:gd name="T16" fmla="*/ 2 w 19"/>
                <a:gd name="T17" fmla="*/ 0 h 28"/>
                <a:gd name="T18" fmla="*/ 1 w 19"/>
                <a:gd name="T19" fmla="*/ 1 h 28"/>
                <a:gd name="T20" fmla="*/ 0 w 19"/>
                <a:gd name="T21" fmla="*/ 3 h 28"/>
                <a:gd name="T22" fmla="*/ 0 w 19"/>
                <a:gd name="T23" fmla="*/ 6 h 28"/>
                <a:gd name="T24" fmla="*/ 1 w 19"/>
                <a:gd name="T25" fmla="*/ 7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6" y="28"/>
                  </a:moveTo>
                  <a:lnTo>
                    <a:pt x="11" y="24"/>
                  </a:lnTo>
                  <a:lnTo>
                    <a:pt x="11" y="18"/>
                  </a:lnTo>
                  <a:lnTo>
                    <a:pt x="11" y="13"/>
                  </a:lnTo>
                  <a:lnTo>
                    <a:pt x="14" y="12"/>
                  </a:lnTo>
                  <a:lnTo>
                    <a:pt x="19" y="12"/>
                  </a:lnTo>
                  <a:lnTo>
                    <a:pt x="18" y="8"/>
                  </a:lnTo>
                  <a:lnTo>
                    <a:pt x="13" y="3"/>
                  </a:lnTo>
                  <a:lnTo>
                    <a:pt x="8" y="0"/>
                  </a:lnTo>
                  <a:lnTo>
                    <a:pt x="4" y="3"/>
                  </a:lnTo>
                  <a:lnTo>
                    <a:pt x="0" y="12"/>
                  </a:lnTo>
                  <a:lnTo>
                    <a:pt x="0" y="23"/>
                  </a:lnTo>
                  <a:lnTo>
                    <a:pt x="6" y="2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4" name="Freeform 135"/>
            <p:cNvSpPr>
              <a:spLocks/>
            </p:cNvSpPr>
            <p:nvPr/>
          </p:nvSpPr>
          <p:spPr bwMode="auto">
            <a:xfrm>
              <a:off x="2992" y="2692"/>
              <a:ext cx="11" cy="11"/>
            </a:xfrm>
            <a:custGeom>
              <a:avLst/>
              <a:gdLst>
                <a:gd name="T0" fmla="*/ 0 w 20"/>
                <a:gd name="T1" fmla="*/ 2 h 21"/>
                <a:gd name="T2" fmla="*/ 1 w 20"/>
                <a:gd name="T3" fmla="*/ 4 h 21"/>
                <a:gd name="T4" fmla="*/ 2 w 20"/>
                <a:gd name="T5" fmla="*/ 5 h 21"/>
                <a:gd name="T6" fmla="*/ 3 w 20"/>
                <a:gd name="T7" fmla="*/ 6 h 21"/>
                <a:gd name="T8" fmla="*/ 4 w 20"/>
                <a:gd name="T9" fmla="*/ 5 h 21"/>
                <a:gd name="T10" fmla="*/ 5 w 20"/>
                <a:gd name="T11" fmla="*/ 5 h 21"/>
                <a:gd name="T12" fmla="*/ 6 w 20"/>
                <a:gd name="T13" fmla="*/ 4 h 21"/>
                <a:gd name="T14" fmla="*/ 6 w 20"/>
                <a:gd name="T15" fmla="*/ 3 h 21"/>
                <a:gd name="T16" fmla="*/ 6 w 20"/>
                <a:gd name="T17" fmla="*/ 2 h 21"/>
                <a:gd name="T18" fmla="*/ 4 w 20"/>
                <a:gd name="T19" fmla="*/ 1 h 21"/>
                <a:gd name="T20" fmla="*/ 2 w 20"/>
                <a:gd name="T21" fmla="*/ 0 h 21"/>
                <a:gd name="T22" fmla="*/ 0 w 20"/>
                <a:gd name="T23" fmla="*/ 1 h 21"/>
                <a:gd name="T24" fmla="*/ 0 w 20"/>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0" y="6"/>
                  </a:moveTo>
                  <a:lnTo>
                    <a:pt x="2" y="13"/>
                  </a:lnTo>
                  <a:lnTo>
                    <a:pt x="7" y="18"/>
                  </a:lnTo>
                  <a:lnTo>
                    <a:pt x="10" y="21"/>
                  </a:lnTo>
                  <a:lnTo>
                    <a:pt x="14" y="20"/>
                  </a:lnTo>
                  <a:lnTo>
                    <a:pt x="17" y="18"/>
                  </a:lnTo>
                  <a:lnTo>
                    <a:pt x="19" y="15"/>
                  </a:lnTo>
                  <a:lnTo>
                    <a:pt x="20" y="12"/>
                  </a:lnTo>
                  <a:lnTo>
                    <a:pt x="18" y="7"/>
                  </a:lnTo>
                  <a:lnTo>
                    <a:pt x="12" y="3"/>
                  </a:lnTo>
                  <a:lnTo>
                    <a:pt x="5" y="0"/>
                  </a:lnTo>
                  <a:lnTo>
                    <a:pt x="0" y="2"/>
                  </a:lnTo>
                  <a:lnTo>
                    <a:pt x="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5" name="Freeform 136"/>
            <p:cNvSpPr>
              <a:spLocks/>
            </p:cNvSpPr>
            <p:nvPr/>
          </p:nvSpPr>
          <p:spPr bwMode="auto">
            <a:xfrm>
              <a:off x="3011" y="2722"/>
              <a:ext cx="12" cy="11"/>
            </a:xfrm>
            <a:custGeom>
              <a:avLst/>
              <a:gdLst>
                <a:gd name="T0" fmla="*/ 0 w 23"/>
                <a:gd name="T1" fmla="*/ 2 h 22"/>
                <a:gd name="T2" fmla="*/ 2 w 23"/>
                <a:gd name="T3" fmla="*/ 2 h 22"/>
                <a:gd name="T4" fmla="*/ 3 w 23"/>
                <a:gd name="T5" fmla="*/ 4 h 22"/>
                <a:gd name="T6" fmla="*/ 3 w 23"/>
                <a:gd name="T7" fmla="*/ 6 h 22"/>
                <a:gd name="T8" fmla="*/ 5 w 23"/>
                <a:gd name="T9" fmla="*/ 5 h 22"/>
                <a:gd name="T10" fmla="*/ 6 w 23"/>
                <a:gd name="T11" fmla="*/ 3 h 22"/>
                <a:gd name="T12" fmla="*/ 5 w 23"/>
                <a:gd name="T13" fmla="*/ 1 h 22"/>
                <a:gd name="T14" fmla="*/ 3 w 23"/>
                <a:gd name="T15" fmla="*/ 0 h 22"/>
                <a:gd name="T16" fmla="*/ 0 w 23"/>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2"/>
                <a:gd name="T29" fmla="*/ 23 w 23"/>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2">
                  <a:moveTo>
                    <a:pt x="0" y="5"/>
                  </a:moveTo>
                  <a:lnTo>
                    <a:pt x="6" y="8"/>
                  </a:lnTo>
                  <a:lnTo>
                    <a:pt x="9" y="15"/>
                  </a:lnTo>
                  <a:lnTo>
                    <a:pt x="12" y="22"/>
                  </a:lnTo>
                  <a:lnTo>
                    <a:pt x="18" y="20"/>
                  </a:lnTo>
                  <a:lnTo>
                    <a:pt x="23" y="11"/>
                  </a:lnTo>
                  <a:lnTo>
                    <a:pt x="20" y="4"/>
                  </a:lnTo>
                  <a:lnTo>
                    <a:pt x="12" y="0"/>
                  </a:lnTo>
                  <a:lnTo>
                    <a:pt x="0"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6" name="Freeform 137"/>
            <p:cNvSpPr>
              <a:spLocks/>
            </p:cNvSpPr>
            <p:nvPr/>
          </p:nvSpPr>
          <p:spPr bwMode="auto">
            <a:xfrm>
              <a:off x="2964" y="2999"/>
              <a:ext cx="11" cy="13"/>
            </a:xfrm>
            <a:custGeom>
              <a:avLst/>
              <a:gdLst>
                <a:gd name="T0" fmla="*/ 1 w 23"/>
                <a:gd name="T1" fmla="*/ 5 h 27"/>
                <a:gd name="T2" fmla="*/ 0 w 23"/>
                <a:gd name="T3" fmla="*/ 4 h 27"/>
                <a:gd name="T4" fmla="*/ 0 w 23"/>
                <a:gd name="T5" fmla="*/ 4 h 27"/>
                <a:gd name="T6" fmla="*/ 0 w 23"/>
                <a:gd name="T7" fmla="*/ 4 h 27"/>
                <a:gd name="T8" fmla="*/ 0 w 23"/>
                <a:gd name="T9" fmla="*/ 4 h 27"/>
                <a:gd name="T10" fmla="*/ 0 w 23"/>
                <a:gd name="T11" fmla="*/ 3 h 27"/>
                <a:gd name="T12" fmla="*/ 0 w 23"/>
                <a:gd name="T13" fmla="*/ 2 h 27"/>
                <a:gd name="T14" fmla="*/ 0 w 23"/>
                <a:gd name="T15" fmla="*/ 1 h 27"/>
                <a:gd name="T16" fmla="*/ 1 w 23"/>
                <a:gd name="T17" fmla="*/ 1 h 27"/>
                <a:gd name="T18" fmla="*/ 2 w 23"/>
                <a:gd name="T19" fmla="*/ 1 h 27"/>
                <a:gd name="T20" fmla="*/ 3 w 23"/>
                <a:gd name="T21" fmla="*/ 0 h 27"/>
                <a:gd name="T22" fmla="*/ 4 w 23"/>
                <a:gd name="T23" fmla="*/ 0 h 27"/>
                <a:gd name="T24" fmla="*/ 5 w 23"/>
                <a:gd name="T25" fmla="*/ 0 h 27"/>
                <a:gd name="T26" fmla="*/ 5 w 23"/>
                <a:gd name="T27" fmla="*/ 1 h 27"/>
                <a:gd name="T28" fmla="*/ 5 w 23"/>
                <a:gd name="T29" fmla="*/ 3 h 27"/>
                <a:gd name="T30" fmla="*/ 5 w 23"/>
                <a:gd name="T31" fmla="*/ 4 h 27"/>
                <a:gd name="T32" fmla="*/ 5 w 23"/>
                <a:gd name="T33" fmla="*/ 6 h 27"/>
                <a:gd name="T34" fmla="*/ 4 w 23"/>
                <a:gd name="T35" fmla="*/ 6 h 27"/>
                <a:gd name="T36" fmla="*/ 3 w 23"/>
                <a:gd name="T37" fmla="*/ 6 h 27"/>
                <a:gd name="T38" fmla="*/ 1 w 23"/>
                <a:gd name="T39" fmla="*/ 5 h 27"/>
                <a:gd name="T40" fmla="*/ 1 w 23"/>
                <a:gd name="T41" fmla="*/ 5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7"/>
                <a:gd name="T65" fmla="*/ 23 w 23"/>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7">
                  <a:moveTo>
                    <a:pt x="4" y="20"/>
                  </a:moveTo>
                  <a:lnTo>
                    <a:pt x="2" y="19"/>
                  </a:lnTo>
                  <a:lnTo>
                    <a:pt x="2" y="18"/>
                  </a:lnTo>
                  <a:lnTo>
                    <a:pt x="1" y="18"/>
                  </a:lnTo>
                  <a:lnTo>
                    <a:pt x="0" y="17"/>
                  </a:lnTo>
                  <a:lnTo>
                    <a:pt x="1" y="14"/>
                  </a:lnTo>
                  <a:lnTo>
                    <a:pt x="2" y="11"/>
                  </a:lnTo>
                  <a:lnTo>
                    <a:pt x="2" y="7"/>
                  </a:lnTo>
                  <a:lnTo>
                    <a:pt x="4" y="5"/>
                  </a:lnTo>
                  <a:lnTo>
                    <a:pt x="8" y="4"/>
                  </a:lnTo>
                  <a:lnTo>
                    <a:pt x="13" y="2"/>
                  </a:lnTo>
                  <a:lnTo>
                    <a:pt x="17" y="0"/>
                  </a:lnTo>
                  <a:lnTo>
                    <a:pt x="21" y="2"/>
                  </a:lnTo>
                  <a:lnTo>
                    <a:pt x="23" y="6"/>
                  </a:lnTo>
                  <a:lnTo>
                    <a:pt x="23" y="12"/>
                  </a:lnTo>
                  <a:lnTo>
                    <a:pt x="23" y="18"/>
                  </a:lnTo>
                  <a:lnTo>
                    <a:pt x="22" y="25"/>
                  </a:lnTo>
                  <a:lnTo>
                    <a:pt x="16" y="27"/>
                  </a:lnTo>
                  <a:lnTo>
                    <a:pt x="12" y="26"/>
                  </a:lnTo>
                  <a:lnTo>
                    <a:pt x="7" y="23"/>
                  </a:lnTo>
                  <a:lnTo>
                    <a:pt x="4"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7" name="Freeform 138"/>
            <p:cNvSpPr>
              <a:spLocks/>
            </p:cNvSpPr>
            <p:nvPr/>
          </p:nvSpPr>
          <p:spPr bwMode="auto">
            <a:xfrm>
              <a:off x="2920" y="2988"/>
              <a:ext cx="15" cy="21"/>
            </a:xfrm>
            <a:custGeom>
              <a:avLst/>
              <a:gdLst>
                <a:gd name="T0" fmla="*/ 5 w 29"/>
                <a:gd name="T1" fmla="*/ 1 h 43"/>
                <a:gd name="T2" fmla="*/ 6 w 29"/>
                <a:gd name="T3" fmla="*/ 0 h 43"/>
                <a:gd name="T4" fmla="*/ 7 w 29"/>
                <a:gd name="T5" fmla="*/ 0 h 43"/>
                <a:gd name="T6" fmla="*/ 8 w 29"/>
                <a:gd name="T7" fmla="*/ 1 h 43"/>
                <a:gd name="T8" fmla="*/ 5 w 29"/>
                <a:gd name="T9" fmla="*/ 5 h 43"/>
                <a:gd name="T10" fmla="*/ 4 w 29"/>
                <a:gd name="T11" fmla="*/ 6 h 43"/>
                <a:gd name="T12" fmla="*/ 3 w 29"/>
                <a:gd name="T13" fmla="*/ 7 h 43"/>
                <a:gd name="T14" fmla="*/ 2 w 29"/>
                <a:gd name="T15" fmla="*/ 8 h 43"/>
                <a:gd name="T16" fmla="*/ 1 w 29"/>
                <a:gd name="T17" fmla="*/ 10 h 43"/>
                <a:gd name="T18" fmla="*/ 1 w 29"/>
                <a:gd name="T19" fmla="*/ 10 h 43"/>
                <a:gd name="T20" fmla="*/ 0 w 29"/>
                <a:gd name="T21" fmla="*/ 9 h 43"/>
                <a:gd name="T22" fmla="*/ 0 w 29"/>
                <a:gd name="T23" fmla="*/ 7 h 43"/>
                <a:gd name="T24" fmla="*/ 2 w 29"/>
                <a:gd name="T25" fmla="*/ 5 h 43"/>
                <a:gd name="T26" fmla="*/ 2 w 29"/>
                <a:gd name="T27" fmla="*/ 3 h 43"/>
                <a:gd name="T28" fmla="*/ 3 w 29"/>
                <a:gd name="T29" fmla="*/ 2 h 43"/>
                <a:gd name="T30" fmla="*/ 4 w 29"/>
                <a:gd name="T31" fmla="*/ 1 h 43"/>
                <a:gd name="T32" fmla="*/ 5 w 2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18" y="4"/>
                  </a:moveTo>
                  <a:lnTo>
                    <a:pt x="23" y="2"/>
                  </a:lnTo>
                  <a:lnTo>
                    <a:pt x="28" y="0"/>
                  </a:lnTo>
                  <a:lnTo>
                    <a:pt x="29" y="5"/>
                  </a:lnTo>
                  <a:lnTo>
                    <a:pt x="17" y="21"/>
                  </a:lnTo>
                  <a:lnTo>
                    <a:pt x="15" y="27"/>
                  </a:lnTo>
                  <a:lnTo>
                    <a:pt x="11" y="30"/>
                  </a:lnTo>
                  <a:lnTo>
                    <a:pt x="6" y="35"/>
                  </a:lnTo>
                  <a:lnTo>
                    <a:pt x="4" y="41"/>
                  </a:lnTo>
                  <a:lnTo>
                    <a:pt x="2" y="43"/>
                  </a:lnTo>
                  <a:lnTo>
                    <a:pt x="0" y="38"/>
                  </a:lnTo>
                  <a:lnTo>
                    <a:pt x="0" y="30"/>
                  </a:lnTo>
                  <a:lnTo>
                    <a:pt x="5" y="22"/>
                  </a:lnTo>
                  <a:lnTo>
                    <a:pt x="8" y="15"/>
                  </a:lnTo>
                  <a:lnTo>
                    <a:pt x="10" y="8"/>
                  </a:lnTo>
                  <a:lnTo>
                    <a:pt x="13" y="4"/>
                  </a:lnTo>
                  <a:lnTo>
                    <a:pt x="18"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8" name="Freeform 139"/>
            <p:cNvSpPr>
              <a:spLocks/>
            </p:cNvSpPr>
            <p:nvPr/>
          </p:nvSpPr>
          <p:spPr bwMode="auto">
            <a:xfrm>
              <a:off x="2941" y="3027"/>
              <a:ext cx="19" cy="13"/>
            </a:xfrm>
            <a:custGeom>
              <a:avLst/>
              <a:gdLst>
                <a:gd name="T0" fmla="*/ 1 w 38"/>
                <a:gd name="T1" fmla="*/ 2 h 25"/>
                <a:gd name="T2" fmla="*/ 0 w 38"/>
                <a:gd name="T3" fmla="*/ 3 h 25"/>
                <a:gd name="T4" fmla="*/ 1 w 38"/>
                <a:gd name="T5" fmla="*/ 5 h 25"/>
                <a:gd name="T6" fmla="*/ 2 w 38"/>
                <a:gd name="T7" fmla="*/ 7 h 25"/>
                <a:gd name="T8" fmla="*/ 4 w 38"/>
                <a:gd name="T9" fmla="*/ 7 h 25"/>
                <a:gd name="T10" fmla="*/ 5 w 38"/>
                <a:gd name="T11" fmla="*/ 6 h 25"/>
                <a:gd name="T12" fmla="*/ 5 w 38"/>
                <a:gd name="T13" fmla="*/ 4 h 25"/>
                <a:gd name="T14" fmla="*/ 6 w 38"/>
                <a:gd name="T15" fmla="*/ 3 h 25"/>
                <a:gd name="T16" fmla="*/ 7 w 38"/>
                <a:gd name="T17" fmla="*/ 2 h 25"/>
                <a:gd name="T18" fmla="*/ 8 w 38"/>
                <a:gd name="T19" fmla="*/ 2 h 25"/>
                <a:gd name="T20" fmla="*/ 10 w 38"/>
                <a:gd name="T21" fmla="*/ 1 h 25"/>
                <a:gd name="T22" fmla="*/ 10 w 38"/>
                <a:gd name="T23" fmla="*/ 1 h 25"/>
                <a:gd name="T24" fmla="*/ 8 w 38"/>
                <a:gd name="T25" fmla="*/ 0 h 25"/>
                <a:gd name="T26" fmla="*/ 6 w 38"/>
                <a:gd name="T27" fmla="*/ 0 h 25"/>
                <a:gd name="T28" fmla="*/ 4 w 38"/>
                <a:gd name="T29" fmla="*/ 1 h 25"/>
                <a:gd name="T30" fmla="*/ 2 w 38"/>
                <a:gd name="T31" fmla="*/ 2 h 25"/>
                <a:gd name="T32" fmla="*/ 1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 y="6"/>
                  </a:moveTo>
                  <a:lnTo>
                    <a:pt x="0" y="10"/>
                  </a:lnTo>
                  <a:lnTo>
                    <a:pt x="1" y="18"/>
                  </a:lnTo>
                  <a:lnTo>
                    <a:pt x="6" y="25"/>
                  </a:lnTo>
                  <a:lnTo>
                    <a:pt x="13" y="25"/>
                  </a:lnTo>
                  <a:lnTo>
                    <a:pt x="17" y="21"/>
                  </a:lnTo>
                  <a:lnTo>
                    <a:pt x="20" y="15"/>
                  </a:lnTo>
                  <a:lnTo>
                    <a:pt x="21" y="10"/>
                  </a:lnTo>
                  <a:lnTo>
                    <a:pt x="25" y="8"/>
                  </a:lnTo>
                  <a:lnTo>
                    <a:pt x="32" y="7"/>
                  </a:lnTo>
                  <a:lnTo>
                    <a:pt x="37" y="4"/>
                  </a:lnTo>
                  <a:lnTo>
                    <a:pt x="38" y="2"/>
                  </a:lnTo>
                  <a:lnTo>
                    <a:pt x="31" y="0"/>
                  </a:lnTo>
                  <a:lnTo>
                    <a:pt x="21" y="0"/>
                  </a:lnTo>
                  <a:lnTo>
                    <a:pt x="13" y="4"/>
                  </a:lnTo>
                  <a:lnTo>
                    <a:pt x="6" y="7"/>
                  </a:lnTo>
                  <a:lnTo>
                    <a:pt x="3"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9" name="Freeform 140"/>
            <p:cNvSpPr>
              <a:spLocks/>
            </p:cNvSpPr>
            <p:nvPr/>
          </p:nvSpPr>
          <p:spPr bwMode="auto">
            <a:xfrm>
              <a:off x="3248" y="2563"/>
              <a:ext cx="7" cy="10"/>
            </a:xfrm>
            <a:custGeom>
              <a:avLst/>
              <a:gdLst>
                <a:gd name="T0" fmla="*/ 2 w 13"/>
                <a:gd name="T1" fmla="*/ 5 h 20"/>
                <a:gd name="T2" fmla="*/ 2 w 13"/>
                <a:gd name="T3" fmla="*/ 4 h 20"/>
                <a:gd name="T4" fmla="*/ 2 w 13"/>
                <a:gd name="T5" fmla="*/ 4 h 20"/>
                <a:gd name="T6" fmla="*/ 2 w 13"/>
                <a:gd name="T7" fmla="*/ 3 h 20"/>
                <a:gd name="T8" fmla="*/ 3 w 13"/>
                <a:gd name="T9" fmla="*/ 3 h 20"/>
                <a:gd name="T10" fmla="*/ 4 w 13"/>
                <a:gd name="T11" fmla="*/ 3 h 20"/>
                <a:gd name="T12" fmla="*/ 4 w 13"/>
                <a:gd name="T13" fmla="*/ 2 h 20"/>
                <a:gd name="T14" fmla="*/ 3 w 13"/>
                <a:gd name="T15" fmla="*/ 1 h 20"/>
                <a:gd name="T16" fmla="*/ 2 w 13"/>
                <a:gd name="T17" fmla="*/ 0 h 20"/>
                <a:gd name="T18" fmla="*/ 1 w 13"/>
                <a:gd name="T19" fmla="*/ 1 h 20"/>
                <a:gd name="T20" fmla="*/ 0 w 13"/>
                <a:gd name="T21" fmla="*/ 3 h 20"/>
                <a:gd name="T22" fmla="*/ 1 w 13"/>
                <a:gd name="T23" fmla="*/ 4 h 20"/>
                <a:gd name="T24" fmla="*/ 2 w 13"/>
                <a:gd name="T25" fmla="*/ 5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20"/>
                <a:gd name="T41" fmla="*/ 13 w 1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20">
                  <a:moveTo>
                    <a:pt x="5" y="20"/>
                  </a:moveTo>
                  <a:lnTo>
                    <a:pt x="8" y="16"/>
                  </a:lnTo>
                  <a:lnTo>
                    <a:pt x="8" y="13"/>
                  </a:lnTo>
                  <a:lnTo>
                    <a:pt x="8" y="10"/>
                  </a:lnTo>
                  <a:lnTo>
                    <a:pt x="11" y="10"/>
                  </a:lnTo>
                  <a:lnTo>
                    <a:pt x="13" y="10"/>
                  </a:lnTo>
                  <a:lnTo>
                    <a:pt x="13" y="6"/>
                  </a:lnTo>
                  <a:lnTo>
                    <a:pt x="10" y="3"/>
                  </a:lnTo>
                  <a:lnTo>
                    <a:pt x="6" y="0"/>
                  </a:lnTo>
                  <a:lnTo>
                    <a:pt x="3" y="3"/>
                  </a:lnTo>
                  <a:lnTo>
                    <a:pt x="0" y="10"/>
                  </a:lnTo>
                  <a:lnTo>
                    <a:pt x="2" y="15"/>
                  </a:lnTo>
                  <a:lnTo>
                    <a:pt x="5"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0" name="Freeform 141"/>
            <p:cNvSpPr>
              <a:spLocks/>
            </p:cNvSpPr>
            <p:nvPr/>
          </p:nvSpPr>
          <p:spPr bwMode="auto">
            <a:xfrm>
              <a:off x="3303" y="2565"/>
              <a:ext cx="13" cy="10"/>
            </a:xfrm>
            <a:custGeom>
              <a:avLst/>
              <a:gdLst>
                <a:gd name="T0" fmla="*/ 0 w 26"/>
                <a:gd name="T1" fmla="*/ 2 h 18"/>
                <a:gd name="T2" fmla="*/ 1 w 26"/>
                <a:gd name="T3" fmla="*/ 4 h 18"/>
                <a:gd name="T4" fmla="*/ 1 w 26"/>
                <a:gd name="T5" fmla="*/ 5 h 18"/>
                <a:gd name="T6" fmla="*/ 1 w 26"/>
                <a:gd name="T7" fmla="*/ 6 h 18"/>
                <a:gd name="T8" fmla="*/ 1 w 26"/>
                <a:gd name="T9" fmla="*/ 5 h 18"/>
                <a:gd name="T10" fmla="*/ 3 w 26"/>
                <a:gd name="T11" fmla="*/ 4 h 18"/>
                <a:gd name="T12" fmla="*/ 5 w 26"/>
                <a:gd name="T13" fmla="*/ 4 h 18"/>
                <a:gd name="T14" fmla="*/ 7 w 26"/>
                <a:gd name="T15" fmla="*/ 4 h 18"/>
                <a:gd name="T16" fmla="*/ 7 w 26"/>
                <a:gd name="T17" fmla="*/ 2 h 18"/>
                <a:gd name="T18" fmla="*/ 5 w 26"/>
                <a:gd name="T19" fmla="*/ 1 h 18"/>
                <a:gd name="T20" fmla="*/ 2 w 26"/>
                <a:gd name="T21" fmla="*/ 0 h 18"/>
                <a:gd name="T22" fmla="*/ 1 w 26"/>
                <a:gd name="T23" fmla="*/ 1 h 18"/>
                <a:gd name="T24" fmla="*/ 0 w 26"/>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8"/>
                <a:gd name="T41" fmla="*/ 26 w 26"/>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8">
                  <a:moveTo>
                    <a:pt x="0" y="7"/>
                  </a:moveTo>
                  <a:lnTo>
                    <a:pt x="1" y="13"/>
                  </a:lnTo>
                  <a:lnTo>
                    <a:pt x="1" y="17"/>
                  </a:lnTo>
                  <a:lnTo>
                    <a:pt x="1" y="18"/>
                  </a:lnTo>
                  <a:lnTo>
                    <a:pt x="3" y="17"/>
                  </a:lnTo>
                  <a:lnTo>
                    <a:pt x="10" y="15"/>
                  </a:lnTo>
                  <a:lnTo>
                    <a:pt x="19" y="14"/>
                  </a:lnTo>
                  <a:lnTo>
                    <a:pt x="26" y="13"/>
                  </a:lnTo>
                  <a:lnTo>
                    <a:pt x="26" y="8"/>
                  </a:lnTo>
                  <a:lnTo>
                    <a:pt x="18" y="3"/>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1" name="Freeform 142"/>
            <p:cNvSpPr>
              <a:spLocks/>
            </p:cNvSpPr>
            <p:nvPr/>
          </p:nvSpPr>
          <p:spPr bwMode="auto">
            <a:xfrm>
              <a:off x="3395" y="2559"/>
              <a:ext cx="5" cy="8"/>
            </a:xfrm>
            <a:custGeom>
              <a:avLst/>
              <a:gdLst>
                <a:gd name="T0" fmla="*/ 0 w 12"/>
                <a:gd name="T1" fmla="*/ 1 h 15"/>
                <a:gd name="T2" fmla="*/ 0 w 12"/>
                <a:gd name="T3" fmla="*/ 2 h 15"/>
                <a:gd name="T4" fmla="*/ 0 w 12"/>
                <a:gd name="T5" fmla="*/ 3 h 15"/>
                <a:gd name="T6" fmla="*/ 0 w 12"/>
                <a:gd name="T7" fmla="*/ 4 h 15"/>
                <a:gd name="T8" fmla="*/ 0 w 12"/>
                <a:gd name="T9" fmla="*/ 4 h 15"/>
                <a:gd name="T10" fmla="*/ 0 w 12"/>
                <a:gd name="T11" fmla="*/ 4 h 15"/>
                <a:gd name="T12" fmla="*/ 1 w 12"/>
                <a:gd name="T13" fmla="*/ 4 h 15"/>
                <a:gd name="T14" fmla="*/ 2 w 12"/>
                <a:gd name="T15" fmla="*/ 4 h 15"/>
                <a:gd name="T16" fmla="*/ 2 w 12"/>
                <a:gd name="T17" fmla="*/ 3 h 15"/>
                <a:gd name="T18" fmla="*/ 2 w 12"/>
                <a:gd name="T19" fmla="*/ 2 h 15"/>
                <a:gd name="T20" fmla="*/ 1 w 12"/>
                <a:gd name="T21" fmla="*/ 1 h 15"/>
                <a:gd name="T22" fmla="*/ 0 w 12"/>
                <a:gd name="T23" fmla="*/ 0 h 15"/>
                <a:gd name="T24" fmla="*/ 0 w 12"/>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0" y="3"/>
                  </a:moveTo>
                  <a:lnTo>
                    <a:pt x="1" y="6"/>
                  </a:lnTo>
                  <a:lnTo>
                    <a:pt x="2" y="11"/>
                  </a:lnTo>
                  <a:lnTo>
                    <a:pt x="1" y="13"/>
                  </a:lnTo>
                  <a:lnTo>
                    <a:pt x="0" y="15"/>
                  </a:lnTo>
                  <a:lnTo>
                    <a:pt x="1" y="15"/>
                  </a:lnTo>
                  <a:lnTo>
                    <a:pt x="6" y="15"/>
                  </a:lnTo>
                  <a:lnTo>
                    <a:pt x="10" y="14"/>
                  </a:lnTo>
                  <a:lnTo>
                    <a:pt x="12" y="10"/>
                  </a:lnTo>
                  <a:lnTo>
                    <a:pt x="9" y="5"/>
                  </a:lnTo>
                  <a:lnTo>
                    <a:pt x="7" y="1"/>
                  </a:lnTo>
                  <a:lnTo>
                    <a:pt x="3"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2" name="Freeform 143"/>
            <p:cNvSpPr>
              <a:spLocks/>
            </p:cNvSpPr>
            <p:nvPr/>
          </p:nvSpPr>
          <p:spPr bwMode="auto">
            <a:xfrm>
              <a:off x="3414" y="2562"/>
              <a:ext cx="6" cy="5"/>
            </a:xfrm>
            <a:custGeom>
              <a:avLst/>
              <a:gdLst>
                <a:gd name="T0" fmla="*/ 0 w 13"/>
                <a:gd name="T1" fmla="*/ 0 h 9"/>
                <a:gd name="T2" fmla="*/ 0 w 13"/>
                <a:gd name="T3" fmla="*/ 1 h 9"/>
                <a:gd name="T4" fmla="*/ 0 w 13"/>
                <a:gd name="T5" fmla="*/ 2 h 9"/>
                <a:gd name="T6" fmla="*/ 0 w 13"/>
                <a:gd name="T7" fmla="*/ 2 h 9"/>
                <a:gd name="T8" fmla="*/ 1 w 13"/>
                <a:gd name="T9" fmla="*/ 3 h 9"/>
                <a:gd name="T10" fmla="*/ 2 w 13"/>
                <a:gd name="T11" fmla="*/ 2 h 9"/>
                <a:gd name="T12" fmla="*/ 3 w 13"/>
                <a:gd name="T13" fmla="*/ 2 h 9"/>
                <a:gd name="T14" fmla="*/ 3 w 13"/>
                <a:gd name="T15" fmla="*/ 1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2" y="0"/>
                  </a:moveTo>
                  <a:lnTo>
                    <a:pt x="0" y="1"/>
                  </a:lnTo>
                  <a:lnTo>
                    <a:pt x="0" y="5"/>
                  </a:lnTo>
                  <a:lnTo>
                    <a:pt x="1" y="8"/>
                  </a:lnTo>
                  <a:lnTo>
                    <a:pt x="5" y="9"/>
                  </a:lnTo>
                  <a:lnTo>
                    <a:pt x="9" y="7"/>
                  </a:lnTo>
                  <a:lnTo>
                    <a:pt x="13" y="5"/>
                  </a:lnTo>
                  <a:lnTo>
                    <a:pt x="12" y="1"/>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3" name="Freeform 144"/>
            <p:cNvSpPr>
              <a:spLocks/>
            </p:cNvSpPr>
            <p:nvPr/>
          </p:nvSpPr>
          <p:spPr bwMode="auto">
            <a:xfrm>
              <a:off x="3398" y="2577"/>
              <a:ext cx="29" cy="10"/>
            </a:xfrm>
            <a:custGeom>
              <a:avLst/>
              <a:gdLst>
                <a:gd name="T0" fmla="*/ 1 w 59"/>
                <a:gd name="T1" fmla="*/ 2 h 20"/>
                <a:gd name="T2" fmla="*/ 3 w 59"/>
                <a:gd name="T3" fmla="*/ 2 h 20"/>
                <a:gd name="T4" fmla="*/ 5 w 59"/>
                <a:gd name="T5" fmla="*/ 1 h 20"/>
                <a:gd name="T6" fmla="*/ 7 w 59"/>
                <a:gd name="T7" fmla="*/ 0 h 20"/>
                <a:gd name="T8" fmla="*/ 9 w 59"/>
                <a:gd name="T9" fmla="*/ 1 h 20"/>
                <a:gd name="T10" fmla="*/ 11 w 59"/>
                <a:gd name="T11" fmla="*/ 1 h 20"/>
                <a:gd name="T12" fmla="*/ 12 w 59"/>
                <a:gd name="T13" fmla="*/ 1 h 20"/>
                <a:gd name="T14" fmla="*/ 13 w 59"/>
                <a:gd name="T15" fmla="*/ 1 h 20"/>
                <a:gd name="T16" fmla="*/ 14 w 59"/>
                <a:gd name="T17" fmla="*/ 1 h 20"/>
                <a:gd name="T18" fmla="*/ 14 w 59"/>
                <a:gd name="T19" fmla="*/ 1 h 20"/>
                <a:gd name="T20" fmla="*/ 14 w 59"/>
                <a:gd name="T21" fmla="*/ 2 h 20"/>
                <a:gd name="T22" fmla="*/ 14 w 59"/>
                <a:gd name="T23" fmla="*/ 4 h 20"/>
                <a:gd name="T24" fmla="*/ 13 w 59"/>
                <a:gd name="T25" fmla="*/ 4 h 20"/>
                <a:gd name="T26" fmla="*/ 12 w 59"/>
                <a:gd name="T27" fmla="*/ 5 h 20"/>
                <a:gd name="T28" fmla="*/ 11 w 59"/>
                <a:gd name="T29" fmla="*/ 5 h 20"/>
                <a:gd name="T30" fmla="*/ 10 w 59"/>
                <a:gd name="T31" fmla="*/ 5 h 20"/>
                <a:gd name="T32" fmla="*/ 9 w 59"/>
                <a:gd name="T33" fmla="*/ 4 h 20"/>
                <a:gd name="T34" fmla="*/ 8 w 59"/>
                <a:gd name="T35" fmla="*/ 3 h 20"/>
                <a:gd name="T36" fmla="*/ 8 w 59"/>
                <a:gd name="T37" fmla="*/ 4 h 20"/>
                <a:gd name="T38" fmla="*/ 7 w 59"/>
                <a:gd name="T39" fmla="*/ 5 h 20"/>
                <a:gd name="T40" fmla="*/ 7 w 59"/>
                <a:gd name="T41" fmla="*/ 5 h 20"/>
                <a:gd name="T42" fmla="*/ 5 w 59"/>
                <a:gd name="T43" fmla="*/ 5 h 20"/>
                <a:gd name="T44" fmla="*/ 5 w 59"/>
                <a:gd name="T45" fmla="*/ 5 h 20"/>
                <a:gd name="T46" fmla="*/ 4 w 59"/>
                <a:gd name="T47" fmla="*/ 4 h 20"/>
                <a:gd name="T48" fmla="*/ 2 w 59"/>
                <a:gd name="T49" fmla="*/ 4 h 20"/>
                <a:gd name="T50" fmla="*/ 1 w 59"/>
                <a:gd name="T51" fmla="*/ 4 h 20"/>
                <a:gd name="T52" fmla="*/ 0 w 59"/>
                <a:gd name="T53" fmla="*/ 4 h 20"/>
                <a:gd name="T54" fmla="*/ 0 w 59"/>
                <a:gd name="T55" fmla="*/ 4 h 20"/>
                <a:gd name="T56" fmla="*/ 0 w 59"/>
                <a:gd name="T57" fmla="*/ 3 h 20"/>
                <a:gd name="T58" fmla="*/ 1 w 59"/>
                <a:gd name="T59" fmla="*/ 2 h 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20"/>
                <a:gd name="T92" fmla="*/ 59 w 59"/>
                <a:gd name="T93" fmla="*/ 20 h 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20">
                  <a:moveTo>
                    <a:pt x="5" y="7"/>
                  </a:moveTo>
                  <a:lnTo>
                    <a:pt x="13" y="6"/>
                  </a:lnTo>
                  <a:lnTo>
                    <a:pt x="22" y="3"/>
                  </a:lnTo>
                  <a:lnTo>
                    <a:pt x="30" y="0"/>
                  </a:lnTo>
                  <a:lnTo>
                    <a:pt x="37" y="1"/>
                  </a:lnTo>
                  <a:lnTo>
                    <a:pt x="44" y="3"/>
                  </a:lnTo>
                  <a:lnTo>
                    <a:pt x="51" y="2"/>
                  </a:lnTo>
                  <a:lnTo>
                    <a:pt x="55" y="2"/>
                  </a:lnTo>
                  <a:lnTo>
                    <a:pt x="58" y="1"/>
                  </a:lnTo>
                  <a:lnTo>
                    <a:pt x="58" y="3"/>
                  </a:lnTo>
                  <a:lnTo>
                    <a:pt x="59" y="8"/>
                  </a:lnTo>
                  <a:lnTo>
                    <a:pt x="58" y="13"/>
                  </a:lnTo>
                  <a:lnTo>
                    <a:pt x="52" y="15"/>
                  </a:lnTo>
                  <a:lnTo>
                    <a:pt x="51" y="18"/>
                  </a:lnTo>
                  <a:lnTo>
                    <a:pt x="47" y="20"/>
                  </a:lnTo>
                  <a:lnTo>
                    <a:pt x="43" y="18"/>
                  </a:lnTo>
                  <a:lnTo>
                    <a:pt x="38" y="14"/>
                  </a:lnTo>
                  <a:lnTo>
                    <a:pt x="35" y="12"/>
                  </a:lnTo>
                  <a:lnTo>
                    <a:pt x="32" y="14"/>
                  </a:lnTo>
                  <a:lnTo>
                    <a:pt x="30" y="17"/>
                  </a:lnTo>
                  <a:lnTo>
                    <a:pt x="30" y="20"/>
                  </a:lnTo>
                  <a:lnTo>
                    <a:pt x="22" y="18"/>
                  </a:lnTo>
                  <a:lnTo>
                    <a:pt x="20" y="17"/>
                  </a:lnTo>
                  <a:lnTo>
                    <a:pt x="16" y="15"/>
                  </a:lnTo>
                  <a:lnTo>
                    <a:pt x="10" y="14"/>
                  </a:lnTo>
                  <a:lnTo>
                    <a:pt x="6" y="15"/>
                  </a:lnTo>
                  <a:lnTo>
                    <a:pt x="2" y="16"/>
                  </a:lnTo>
                  <a:lnTo>
                    <a:pt x="0" y="13"/>
                  </a:lnTo>
                  <a:lnTo>
                    <a:pt x="0" y="9"/>
                  </a:lnTo>
                  <a:lnTo>
                    <a:pt x="5"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4" name="Freeform 145"/>
            <p:cNvSpPr>
              <a:spLocks/>
            </p:cNvSpPr>
            <p:nvPr/>
          </p:nvSpPr>
          <p:spPr bwMode="auto">
            <a:xfrm>
              <a:off x="3444" y="2539"/>
              <a:ext cx="24" cy="12"/>
            </a:xfrm>
            <a:custGeom>
              <a:avLst/>
              <a:gdLst>
                <a:gd name="T0" fmla="*/ 2 w 47"/>
                <a:gd name="T1" fmla="*/ 1 h 24"/>
                <a:gd name="T2" fmla="*/ 4 w 47"/>
                <a:gd name="T3" fmla="*/ 1 h 24"/>
                <a:gd name="T4" fmla="*/ 5 w 47"/>
                <a:gd name="T5" fmla="*/ 1 h 24"/>
                <a:gd name="T6" fmla="*/ 7 w 47"/>
                <a:gd name="T7" fmla="*/ 0 h 24"/>
                <a:gd name="T8" fmla="*/ 8 w 47"/>
                <a:gd name="T9" fmla="*/ 1 h 24"/>
                <a:gd name="T10" fmla="*/ 9 w 47"/>
                <a:gd name="T11" fmla="*/ 2 h 24"/>
                <a:gd name="T12" fmla="*/ 11 w 47"/>
                <a:gd name="T13" fmla="*/ 2 h 24"/>
                <a:gd name="T14" fmla="*/ 12 w 47"/>
                <a:gd name="T15" fmla="*/ 2 h 24"/>
                <a:gd name="T16" fmla="*/ 12 w 47"/>
                <a:gd name="T17" fmla="*/ 2 h 24"/>
                <a:gd name="T18" fmla="*/ 12 w 47"/>
                <a:gd name="T19" fmla="*/ 2 h 24"/>
                <a:gd name="T20" fmla="*/ 12 w 47"/>
                <a:gd name="T21" fmla="*/ 4 h 24"/>
                <a:gd name="T22" fmla="*/ 11 w 47"/>
                <a:gd name="T23" fmla="*/ 5 h 24"/>
                <a:gd name="T24" fmla="*/ 10 w 47"/>
                <a:gd name="T25" fmla="*/ 6 h 24"/>
                <a:gd name="T26" fmla="*/ 10 w 47"/>
                <a:gd name="T27" fmla="*/ 6 h 24"/>
                <a:gd name="T28" fmla="*/ 9 w 47"/>
                <a:gd name="T29" fmla="*/ 6 h 24"/>
                <a:gd name="T30" fmla="*/ 8 w 47"/>
                <a:gd name="T31" fmla="*/ 6 h 24"/>
                <a:gd name="T32" fmla="*/ 8 w 47"/>
                <a:gd name="T33" fmla="*/ 4 h 24"/>
                <a:gd name="T34" fmla="*/ 7 w 47"/>
                <a:gd name="T35" fmla="*/ 4 h 24"/>
                <a:gd name="T36" fmla="*/ 7 w 47"/>
                <a:gd name="T37" fmla="*/ 4 h 24"/>
                <a:gd name="T38" fmla="*/ 6 w 47"/>
                <a:gd name="T39" fmla="*/ 5 h 24"/>
                <a:gd name="T40" fmla="*/ 6 w 47"/>
                <a:gd name="T41" fmla="*/ 6 h 24"/>
                <a:gd name="T42" fmla="*/ 4 w 47"/>
                <a:gd name="T43" fmla="*/ 5 h 24"/>
                <a:gd name="T44" fmla="*/ 4 w 47"/>
                <a:gd name="T45" fmla="*/ 5 h 24"/>
                <a:gd name="T46" fmla="*/ 4 w 47"/>
                <a:gd name="T47" fmla="*/ 4 h 24"/>
                <a:gd name="T48" fmla="*/ 2 w 47"/>
                <a:gd name="T49" fmla="*/ 3 h 24"/>
                <a:gd name="T50" fmla="*/ 2 w 47"/>
                <a:gd name="T51" fmla="*/ 4 h 24"/>
                <a:gd name="T52" fmla="*/ 1 w 47"/>
                <a:gd name="T53" fmla="*/ 4 h 24"/>
                <a:gd name="T54" fmla="*/ 0 w 47"/>
                <a:gd name="T55" fmla="*/ 3 h 24"/>
                <a:gd name="T56" fmla="*/ 1 w 47"/>
                <a:gd name="T57" fmla="*/ 2 h 24"/>
                <a:gd name="T58" fmla="*/ 2 w 47"/>
                <a:gd name="T59" fmla="*/ 1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24"/>
                <a:gd name="T92" fmla="*/ 47 w 47"/>
                <a:gd name="T93" fmla="*/ 24 h 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24">
                  <a:moveTo>
                    <a:pt x="6" y="2"/>
                  </a:moveTo>
                  <a:lnTo>
                    <a:pt x="13" y="3"/>
                  </a:lnTo>
                  <a:lnTo>
                    <a:pt x="20" y="1"/>
                  </a:lnTo>
                  <a:lnTo>
                    <a:pt x="28" y="0"/>
                  </a:lnTo>
                  <a:lnTo>
                    <a:pt x="32" y="1"/>
                  </a:lnTo>
                  <a:lnTo>
                    <a:pt x="36" y="5"/>
                  </a:lnTo>
                  <a:lnTo>
                    <a:pt x="42" y="6"/>
                  </a:lnTo>
                  <a:lnTo>
                    <a:pt x="45" y="6"/>
                  </a:lnTo>
                  <a:lnTo>
                    <a:pt x="47" y="6"/>
                  </a:lnTo>
                  <a:lnTo>
                    <a:pt x="47" y="8"/>
                  </a:lnTo>
                  <a:lnTo>
                    <a:pt x="46" y="14"/>
                  </a:lnTo>
                  <a:lnTo>
                    <a:pt x="44" y="18"/>
                  </a:lnTo>
                  <a:lnTo>
                    <a:pt x="39" y="21"/>
                  </a:lnTo>
                  <a:lnTo>
                    <a:pt x="37" y="24"/>
                  </a:lnTo>
                  <a:lnTo>
                    <a:pt x="35" y="24"/>
                  </a:lnTo>
                  <a:lnTo>
                    <a:pt x="31" y="22"/>
                  </a:lnTo>
                  <a:lnTo>
                    <a:pt x="29" y="16"/>
                  </a:lnTo>
                  <a:lnTo>
                    <a:pt x="28" y="13"/>
                  </a:lnTo>
                  <a:lnTo>
                    <a:pt x="25" y="15"/>
                  </a:lnTo>
                  <a:lnTo>
                    <a:pt x="23" y="20"/>
                  </a:lnTo>
                  <a:lnTo>
                    <a:pt x="22" y="22"/>
                  </a:lnTo>
                  <a:lnTo>
                    <a:pt x="16" y="20"/>
                  </a:lnTo>
                  <a:lnTo>
                    <a:pt x="15" y="17"/>
                  </a:lnTo>
                  <a:lnTo>
                    <a:pt x="13" y="14"/>
                  </a:lnTo>
                  <a:lnTo>
                    <a:pt x="8" y="11"/>
                  </a:lnTo>
                  <a:lnTo>
                    <a:pt x="5" y="13"/>
                  </a:lnTo>
                  <a:lnTo>
                    <a:pt x="1" y="13"/>
                  </a:lnTo>
                  <a:lnTo>
                    <a:pt x="0" y="9"/>
                  </a:lnTo>
                  <a:lnTo>
                    <a:pt x="1" y="5"/>
                  </a:lnTo>
                  <a:lnTo>
                    <a:pt x="6"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5" name="Freeform 146"/>
            <p:cNvSpPr>
              <a:spLocks/>
            </p:cNvSpPr>
            <p:nvPr/>
          </p:nvSpPr>
          <p:spPr bwMode="auto">
            <a:xfrm>
              <a:off x="3052" y="2318"/>
              <a:ext cx="96" cy="108"/>
            </a:xfrm>
            <a:custGeom>
              <a:avLst/>
              <a:gdLst>
                <a:gd name="T0" fmla="*/ 5 w 193"/>
                <a:gd name="T1" fmla="*/ 2 h 216"/>
                <a:gd name="T2" fmla="*/ 8 w 193"/>
                <a:gd name="T3" fmla="*/ 0 h 216"/>
                <a:gd name="T4" fmla="*/ 10 w 193"/>
                <a:gd name="T5" fmla="*/ 7 h 216"/>
                <a:gd name="T6" fmla="*/ 12 w 193"/>
                <a:gd name="T7" fmla="*/ 5 h 216"/>
                <a:gd name="T8" fmla="*/ 13 w 193"/>
                <a:gd name="T9" fmla="*/ 4 h 216"/>
                <a:gd name="T10" fmla="*/ 14 w 193"/>
                <a:gd name="T11" fmla="*/ 5 h 216"/>
                <a:gd name="T12" fmla="*/ 15 w 193"/>
                <a:gd name="T13" fmla="*/ 9 h 216"/>
                <a:gd name="T14" fmla="*/ 17 w 193"/>
                <a:gd name="T15" fmla="*/ 12 h 216"/>
                <a:gd name="T16" fmla="*/ 18 w 193"/>
                <a:gd name="T17" fmla="*/ 12 h 216"/>
                <a:gd name="T18" fmla="*/ 19 w 193"/>
                <a:gd name="T19" fmla="*/ 14 h 216"/>
                <a:gd name="T20" fmla="*/ 19 w 193"/>
                <a:gd name="T21" fmla="*/ 20 h 216"/>
                <a:gd name="T22" fmla="*/ 22 w 193"/>
                <a:gd name="T23" fmla="*/ 21 h 216"/>
                <a:gd name="T24" fmla="*/ 26 w 193"/>
                <a:gd name="T25" fmla="*/ 23 h 216"/>
                <a:gd name="T26" fmla="*/ 29 w 193"/>
                <a:gd name="T27" fmla="*/ 26 h 216"/>
                <a:gd name="T28" fmla="*/ 31 w 193"/>
                <a:gd name="T29" fmla="*/ 28 h 216"/>
                <a:gd name="T30" fmla="*/ 36 w 193"/>
                <a:gd name="T31" fmla="*/ 30 h 216"/>
                <a:gd name="T32" fmla="*/ 37 w 193"/>
                <a:gd name="T33" fmla="*/ 34 h 216"/>
                <a:gd name="T34" fmla="*/ 42 w 193"/>
                <a:gd name="T35" fmla="*/ 34 h 216"/>
                <a:gd name="T36" fmla="*/ 44 w 193"/>
                <a:gd name="T37" fmla="*/ 35 h 216"/>
                <a:gd name="T38" fmla="*/ 48 w 193"/>
                <a:gd name="T39" fmla="*/ 41 h 216"/>
                <a:gd name="T40" fmla="*/ 46 w 193"/>
                <a:gd name="T41" fmla="*/ 45 h 216"/>
                <a:gd name="T42" fmla="*/ 41 w 193"/>
                <a:gd name="T43" fmla="*/ 46 h 216"/>
                <a:gd name="T44" fmla="*/ 39 w 193"/>
                <a:gd name="T45" fmla="*/ 46 h 216"/>
                <a:gd name="T46" fmla="*/ 38 w 193"/>
                <a:gd name="T47" fmla="*/ 47 h 216"/>
                <a:gd name="T48" fmla="*/ 37 w 193"/>
                <a:gd name="T49" fmla="*/ 48 h 216"/>
                <a:gd name="T50" fmla="*/ 34 w 193"/>
                <a:gd name="T51" fmla="*/ 49 h 216"/>
                <a:gd name="T52" fmla="*/ 32 w 193"/>
                <a:gd name="T53" fmla="*/ 50 h 216"/>
                <a:gd name="T54" fmla="*/ 30 w 193"/>
                <a:gd name="T55" fmla="*/ 53 h 216"/>
                <a:gd name="T56" fmla="*/ 27 w 193"/>
                <a:gd name="T57" fmla="*/ 54 h 216"/>
                <a:gd name="T58" fmla="*/ 23 w 193"/>
                <a:gd name="T59" fmla="*/ 54 h 216"/>
                <a:gd name="T60" fmla="*/ 22 w 193"/>
                <a:gd name="T61" fmla="*/ 51 h 216"/>
                <a:gd name="T62" fmla="*/ 20 w 193"/>
                <a:gd name="T63" fmla="*/ 49 h 216"/>
                <a:gd name="T64" fmla="*/ 22 w 193"/>
                <a:gd name="T65" fmla="*/ 45 h 216"/>
                <a:gd name="T66" fmla="*/ 21 w 193"/>
                <a:gd name="T67" fmla="*/ 44 h 216"/>
                <a:gd name="T68" fmla="*/ 17 w 193"/>
                <a:gd name="T69" fmla="*/ 45 h 216"/>
                <a:gd name="T70" fmla="*/ 16 w 193"/>
                <a:gd name="T71" fmla="*/ 41 h 216"/>
                <a:gd name="T72" fmla="*/ 16 w 193"/>
                <a:gd name="T73" fmla="*/ 39 h 216"/>
                <a:gd name="T74" fmla="*/ 15 w 193"/>
                <a:gd name="T75" fmla="*/ 37 h 216"/>
                <a:gd name="T76" fmla="*/ 17 w 193"/>
                <a:gd name="T77" fmla="*/ 34 h 216"/>
                <a:gd name="T78" fmla="*/ 17 w 193"/>
                <a:gd name="T79" fmla="*/ 31 h 216"/>
                <a:gd name="T80" fmla="*/ 16 w 193"/>
                <a:gd name="T81" fmla="*/ 30 h 216"/>
                <a:gd name="T82" fmla="*/ 17 w 193"/>
                <a:gd name="T83" fmla="*/ 28 h 216"/>
                <a:gd name="T84" fmla="*/ 17 w 193"/>
                <a:gd name="T85" fmla="*/ 28 h 216"/>
                <a:gd name="T86" fmla="*/ 14 w 193"/>
                <a:gd name="T87" fmla="*/ 29 h 216"/>
                <a:gd name="T88" fmla="*/ 14 w 193"/>
                <a:gd name="T89" fmla="*/ 29 h 216"/>
                <a:gd name="T90" fmla="*/ 14 w 193"/>
                <a:gd name="T91" fmla="*/ 28 h 216"/>
                <a:gd name="T92" fmla="*/ 13 w 193"/>
                <a:gd name="T93" fmla="*/ 26 h 216"/>
                <a:gd name="T94" fmla="*/ 11 w 193"/>
                <a:gd name="T95" fmla="*/ 26 h 216"/>
                <a:gd name="T96" fmla="*/ 11 w 193"/>
                <a:gd name="T97" fmla="*/ 26 h 216"/>
                <a:gd name="T98" fmla="*/ 12 w 193"/>
                <a:gd name="T99" fmla="*/ 22 h 216"/>
                <a:gd name="T100" fmla="*/ 12 w 193"/>
                <a:gd name="T101" fmla="*/ 21 h 216"/>
                <a:gd name="T102" fmla="*/ 10 w 193"/>
                <a:gd name="T103" fmla="*/ 21 h 216"/>
                <a:gd name="T104" fmla="*/ 8 w 193"/>
                <a:gd name="T105" fmla="*/ 20 h 216"/>
                <a:gd name="T106" fmla="*/ 7 w 193"/>
                <a:gd name="T107" fmla="*/ 18 h 216"/>
                <a:gd name="T108" fmla="*/ 7 w 193"/>
                <a:gd name="T109" fmla="*/ 16 h 216"/>
                <a:gd name="T110" fmla="*/ 5 w 193"/>
                <a:gd name="T111" fmla="*/ 14 h 216"/>
                <a:gd name="T112" fmla="*/ 3 w 193"/>
                <a:gd name="T113" fmla="*/ 13 h 216"/>
                <a:gd name="T114" fmla="*/ 0 w 193"/>
                <a:gd name="T115" fmla="*/ 11 h 216"/>
                <a:gd name="T116" fmla="*/ 3 w 193"/>
                <a:gd name="T117" fmla="*/ 9 h 216"/>
                <a:gd name="T118" fmla="*/ 2 w 193"/>
                <a:gd name="T119" fmla="*/ 8 h 216"/>
                <a:gd name="T120" fmla="*/ 1 w 193"/>
                <a:gd name="T121" fmla="*/ 6 h 216"/>
                <a:gd name="T122" fmla="*/ 4 w 193"/>
                <a:gd name="T123" fmla="*/ 4 h 2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216"/>
                <a:gd name="T188" fmla="*/ 193 w 193"/>
                <a:gd name="T189" fmla="*/ 216 h 2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216">
                  <a:moveTo>
                    <a:pt x="20" y="12"/>
                  </a:moveTo>
                  <a:lnTo>
                    <a:pt x="22" y="7"/>
                  </a:lnTo>
                  <a:lnTo>
                    <a:pt x="27" y="0"/>
                  </a:lnTo>
                  <a:lnTo>
                    <a:pt x="33" y="0"/>
                  </a:lnTo>
                  <a:lnTo>
                    <a:pt x="38" y="15"/>
                  </a:lnTo>
                  <a:lnTo>
                    <a:pt x="43" y="28"/>
                  </a:lnTo>
                  <a:lnTo>
                    <a:pt x="45" y="26"/>
                  </a:lnTo>
                  <a:lnTo>
                    <a:pt x="48" y="19"/>
                  </a:lnTo>
                  <a:lnTo>
                    <a:pt x="49" y="13"/>
                  </a:lnTo>
                  <a:lnTo>
                    <a:pt x="52" y="13"/>
                  </a:lnTo>
                  <a:lnTo>
                    <a:pt x="57" y="16"/>
                  </a:lnTo>
                  <a:lnTo>
                    <a:pt x="59" y="20"/>
                  </a:lnTo>
                  <a:lnTo>
                    <a:pt x="58" y="31"/>
                  </a:lnTo>
                  <a:lnTo>
                    <a:pt x="60" y="36"/>
                  </a:lnTo>
                  <a:lnTo>
                    <a:pt x="64" y="41"/>
                  </a:lnTo>
                  <a:lnTo>
                    <a:pt x="68" y="45"/>
                  </a:lnTo>
                  <a:lnTo>
                    <a:pt x="72" y="46"/>
                  </a:lnTo>
                  <a:lnTo>
                    <a:pt x="74" y="46"/>
                  </a:lnTo>
                  <a:lnTo>
                    <a:pt x="76" y="49"/>
                  </a:lnTo>
                  <a:lnTo>
                    <a:pt x="78" y="55"/>
                  </a:lnTo>
                  <a:lnTo>
                    <a:pt x="78" y="68"/>
                  </a:lnTo>
                  <a:lnTo>
                    <a:pt x="79" y="77"/>
                  </a:lnTo>
                  <a:lnTo>
                    <a:pt x="85" y="80"/>
                  </a:lnTo>
                  <a:lnTo>
                    <a:pt x="91" y="83"/>
                  </a:lnTo>
                  <a:lnTo>
                    <a:pt x="97" y="87"/>
                  </a:lnTo>
                  <a:lnTo>
                    <a:pt x="106" y="91"/>
                  </a:lnTo>
                  <a:lnTo>
                    <a:pt x="114" y="96"/>
                  </a:lnTo>
                  <a:lnTo>
                    <a:pt x="119" y="103"/>
                  </a:lnTo>
                  <a:lnTo>
                    <a:pt x="121" y="109"/>
                  </a:lnTo>
                  <a:lnTo>
                    <a:pt x="126" y="111"/>
                  </a:lnTo>
                  <a:lnTo>
                    <a:pt x="135" y="114"/>
                  </a:lnTo>
                  <a:lnTo>
                    <a:pt x="144" y="117"/>
                  </a:lnTo>
                  <a:lnTo>
                    <a:pt x="147" y="125"/>
                  </a:lnTo>
                  <a:lnTo>
                    <a:pt x="150" y="133"/>
                  </a:lnTo>
                  <a:lnTo>
                    <a:pt x="159" y="136"/>
                  </a:lnTo>
                  <a:lnTo>
                    <a:pt x="169" y="136"/>
                  </a:lnTo>
                  <a:lnTo>
                    <a:pt x="173" y="136"/>
                  </a:lnTo>
                  <a:lnTo>
                    <a:pt x="178" y="139"/>
                  </a:lnTo>
                  <a:lnTo>
                    <a:pt x="186" y="148"/>
                  </a:lnTo>
                  <a:lnTo>
                    <a:pt x="193" y="161"/>
                  </a:lnTo>
                  <a:lnTo>
                    <a:pt x="192" y="171"/>
                  </a:lnTo>
                  <a:lnTo>
                    <a:pt x="184" y="178"/>
                  </a:lnTo>
                  <a:lnTo>
                    <a:pt x="176" y="182"/>
                  </a:lnTo>
                  <a:lnTo>
                    <a:pt x="167" y="183"/>
                  </a:lnTo>
                  <a:lnTo>
                    <a:pt x="163" y="183"/>
                  </a:lnTo>
                  <a:lnTo>
                    <a:pt x="159" y="183"/>
                  </a:lnTo>
                  <a:lnTo>
                    <a:pt x="157" y="184"/>
                  </a:lnTo>
                  <a:lnTo>
                    <a:pt x="154" y="185"/>
                  </a:lnTo>
                  <a:lnTo>
                    <a:pt x="151" y="189"/>
                  </a:lnTo>
                  <a:lnTo>
                    <a:pt x="148" y="192"/>
                  </a:lnTo>
                  <a:lnTo>
                    <a:pt x="142" y="193"/>
                  </a:lnTo>
                  <a:lnTo>
                    <a:pt x="136" y="194"/>
                  </a:lnTo>
                  <a:lnTo>
                    <a:pt x="132" y="194"/>
                  </a:lnTo>
                  <a:lnTo>
                    <a:pt x="128" y="198"/>
                  </a:lnTo>
                  <a:lnTo>
                    <a:pt x="126" y="206"/>
                  </a:lnTo>
                  <a:lnTo>
                    <a:pt x="123" y="210"/>
                  </a:lnTo>
                  <a:lnTo>
                    <a:pt x="117" y="207"/>
                  </a:lnTo>
                  <a:lnTo>
                    <a:pt x="111" y="213"/>
                  </a:lnTo>
                  <a:lnTo>
                    <a:pt x="102" y="216"/>
                  </a:lnTo>
                  <a:lnTo>
                    <a:pt x="94" y="214"/>
                  </a:lnTo>
                  <a:lnTo>
                    <a:pt x="91" y="207"/>
                  </a:lnTo>
                  <a:lnTo>
                    <a:pt x="88" y="202"/>
                  </a:lnTo>
                  <a:lnTo>
                    <a:pt x="82" y="199"/>
                  </a:lnTo>
                  <a:lnTo>
                    <a:pt x="80" y="195"/>
                  </a:lnTo>
                  <a:lnTo>
                    <a:pt x="85" y="189"/>
                  </a:lnTo>
                  <a:lnTo>
                    <a:pt x="90" y="180"/>
                  </a:lnTo>
                  <a:lnTo>
                    <a:pt x="91" y="175"/>
                  </a:lnTo>
                  <a:lnTo>
                    <a:pt x="87" y="174"/>
                  </a:lnTo>
                  <a:lnTo>
                    <a:pt x="78" y="177"/>
                  </a:lnTo>
                  <a:lnTo>
                    <a:pt x="70" y="178"/>
                  </a:lnTo>
                  <a:lnTo>
                    <a:pt x="67" y="172"/>
                  </a:lnTo>
                  <a:lnTo>
                    <a:pt x="67" y="164"/>
                  </a:lnTo>
                  <a:lnTo>
                    <a:pt x="68" y="157"/>
                  </a:lnTo>
                  <a:lnTo>
                    <a:pt x="64" y="156"/>
                  </a:lnTo>
                  <a:lnTo>
                    <a:pt x="61" y="154"/>
                  </a:lnTo>
                  <a:lnTo>
                    <a:pt x="61" y="148"/>
                  </a:lnTo>
                  <a:lnTo>
                    <a:pt x="68" y="140"/>
                  </a:lnTo>
                  <a:lnTo>
                    <a:pt x="71" y="133"/>
                  </a:lnTo>
                  <a:lnTo>
                    <a:pt x="72" y="126"/>
                  </a:lnTo>
                  <a:lnTo>
                    <a:pt x="70" y="123"/>
                  </a:lnTo>
                  <a:lnTo>
                    <a:pt x="67" y="122"/>
                  </a:lnTo>
                  <a:lnTo>
                    <a:pt x="67" y="117"/>
                  </a:lnTo>
                  <a:lnTo>
                    <a:pt x="67" y="114"/>
                  </a:lnTo>
                  <a:lnTo>
                    <a:pt x="68" y="110"/>
                  </a:lnTo>
                  <a:lnTo>
                    <a:pt x="70" y="108"/>
                  </a:lnTo>
                  <a:lnTo>
                    <a:pt x="68" y="109"/>
                  </a:lnTo>
                  <a:lnTo>
                    <a:pt x="64" y="111"/>
                  </a:lnTo>
                  <a:lnTo>
                    <a:pt x="59" y="115"/>
                  </a:lnTo>
                  <a:lnTo>
                    <a:pt x="57" y="116"/>
                  </a:lnTo>
                  <a:lnTo>
                    <a:pt x="57" y="115"/>
                  </a:lnTo>
                  <a:lnTo>
                    <a:pt x="57" y="114"/>
                  </a:lnTo>
                  <a:lnTo>
                    <a:pt x="57" y="110"/>
                  </a:lnTo>
                  <a:lnTo>
                    <a:pt x="55" y="107"/>
                  </a:lnTo>
                  <a:lnTo>
                    <a:pt x="52" y="103"/>
                  </a:lnTo>
                  <a:lnTo>
                    <a:pt x="49" y="103"/>
                  </a:lnTo>
                  <a:lnTo>
                    <a:pt x="47" y="103"/>
                  </a:lnTo>
                  <a:lnTo>
                    <a:pt x="45" y="103"/>
                  </a:lnTo>
                  <a:lnTo>
                    <a:pt x="47" y="101"/>
                  </a:lnTo>
                  <a:lnTo>
                    <a:pt x="49" y="94"/>
                  </a:lnTo>
                  <a:lnTo>
                    <a:pt x="51" y="87"/>
                  </a:lnTo>
                  <a:lnTo>
                    <a:pt x="52" y="84"/>
                  </a:lnTo>
                  <a:lnTo>
                    <a:pt x="51" y="83"/>
                  </a:lnTo>
                  <a:lnTo>
                    <a:pt x="47" y="83"/>
                  </a:lnTo>
                  <a:lnTo>
                    <a:pt x="42" y="81"/>
                  </a:lnTo>
                  <a:lnTo>
                    <a:pt x="36" y="79"/>
                  </a:lnTo>
                  <a:lnTo>
                    <a:pt x="32" y="77"/>
                  </a:lnTo>
                  <a:lnTo>
                    <a:pt x="28" y="74"/>
                  </a:lnTo>
                  <a:lnTo>
                    <a:pt x="28" y="71"/>
                  </a:lnTo>
                  <a:lnTo>
                    <a:pt x="30" y="68"/>
                  </a:lnTo>
                  <a:lnTo>
                    <a:pt x="29" y="63"/>
                  </a:lnTo>
                  <a:lnTo>
                    <a:pt x="27" y="57"/>
                  </a:lnTo>
                  <a:lnTo>
                    <a:pt x="23" y="53"/>
                  </a:lnTo>
                  <a:lnTo>
                    <a:pt x="19" y="51"/>
                  </a:lnTo>
                  <a:lnTo>
                    <a:pt x="12" y="50"/>
                  </a:lnTo>
                  <a:lnTo>
                    <a:pt x="4" y="46"/>
                  </a:lnTo>
                  <a:lnTo>
                    <a:pt x="0" y="42"/>
                  </a:lnTo>
                  <a:lnTo>
                    <a:pt x="7" y="39"/>
                  </a:lnTo>
                  <a:lnTo>
                    <a:pt x="15" y="35"/>
                  </a:lnTo>
                  <a:lnTo>
                    <a:pt x="14" y="33"/>
                  </a:lnTo>
                  <a:lnTo>
                    <a:pt x="8" y="30"/>
                  </a:lnTo>
                  <a:lnTo>
                    <a:pt x="3" y="27"/>
                  </a:lnTo>
                  <a:lnTo>
                    <a:pt x="4" y="24"/>
                  </a:lnTo>
                  <a:lnTo>
                    <a:pt x="10" y="19"/>
                  </a:lnTo>
                  <a:lnTo>
                    <a:pt x="17" y="15"/>
                  </a:lnTo>
                  <a:lnTo>
                    <a:pt x="2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6" name="Freeform 147"/>
            <p:cNvSpPr>
              <a:spLocks/>
            </p:cNvSpPr>
            <p:nvPr/>
          </p:nvSpPr>
          <p:spPr bwMode="auto">
            <a:xfrm>
              <a:off x="3124" y="2324"/>
              <a:ext cx="10" cy="19"/>
            </a:xfrm>
            <a:custGeom>
              <a:avLst/>
              <a:gdLst>
                <a:gd name="T0" fmla="*/ 0 w 21"/>
                <a:gd name="T1" fmla="*/ 6 h 38"/>
                <a:gd name="T2" fmla="*/ 0 w 21"/>
                <a:gd name="T3" fmla="*/ 6 h 38"/>
                <a:gd name="T4" fmla="*/ 0 w 21"/>
                <a:gd name="T5" fmla="*/ 7 h 38"/>
                <a:gd name="T6" fmla="*/ 1 w 21"/>
                <a:gd name="T7" fmla="*/ 8 h 38"/>
                <a:gd name="T8" fmla="*/ 1 w 21"/>
                <a:gd name="T9" fmla="*/ 9 h 38"/>
                <a:gd name="T10" fmla="*/ 0 w 21"/>
                <a:gd name="T11" fmla="*/ 9 h 38"/>
                <a:gd name="T12" fmla="*/ 0 w 21"/>
                <a:gd name="T13" fmla="*/ 9 h 38"/>
                <a:gd name="T14" fmla="*/ 0 w 21"/>
                <a:gd name="T15" fmla="*/ 10 h 38"/>
                <a:gd name="T16" fmla="*/ 1 w 21"/>
                <a:gd name="T17" fmla="*/ 10 h 38"/>
                <a:gd name="T18" fmla="*/ 2 w 21"/>
                <a:gd name="T19" fmla="*/ 10 h 38"/>
                <a:gd name="T20" fmla="*/ 3 w 21"/>
                <a:gd name="T21" fmla="*/ 10 h 38"/>
                <a:gd name="T22" fmla="*/ 4 w 21"/>
                <a:gd name="T23" fmla="*/ 9 h 38"/>
                <a:gd name="T24" fmla="*/ 5 w 21"/>
                <a:gd name="T25" fmla="*/ 9 h 38"/>
                <a:gd name="T26" fmla="*/ 5 w 21"/>
                <a:gd name="T27" fmla="*/ 7 h 38"/>
                <a:gd name="T28" fmla="*/ 5 w 21"/>
                <a:gd name="T29" fmla="*/ 6 h 38"/>
                <a:gd name="T30" fmla="*/ 5 w 21"/>
                <a:gd name="T31" fmla="*/ 6 h 38"/>
                <a:gd name="T32" fmla="*/ 5 w 21"/>
                <a:gd name="T33" fmla="*/ 5 h 38"/>
                <a:gd name="T34" fmla="*/ 4 w 21"/>
                <a:gd name="T35" fmla="*/ 2 h 38"/>
                <a:gd name="T36" fmla="*/ 3 w 21"/>
                <a:gd name="T37" fmla="*/ 1 h 38"/>
                <a:gd name="T38" fmla="*/ 3 w 21"/>
                <a:gd name="T39" fmla="*/ 1 h 38"/>
                <a:gd name="T40" fmla="*/ 3 w 21"/>
                <a:gd name="T41" fmla="*/ 1 h 38"/>
                <a:gd name="T42" fmla="*/ 3 w 21"/>
                <a:gd name="T43" fmla="*/ 1 h 38"/>
                <a:gd name="T44" fmla="*/ 2 w 21"/>
                <a:gd name="T45" fmla="*/ 1 h 38"/>
                <a:gd name="T46" fmla="*/ 1 w 21"/>
                <a:gd name="T47" fmla="*/ 1 h 38"/>
                <a:gd name="T48" fmla="*/ 1 w 21"/>
                <a:gd name="T49" fmla="*/ 0 h 38"/>
                <a:gd name="T50" fmla="*/ 0 w 21"/>
                <a:gd name="T51" fmla="*/ 1 h 38"/>
                <a:gd name="T52" fmla="*/ 0 w 21"/>
                <a:gd name="T53" fmla="*/ 2 h 38"/>
                <a:gd name="T54" fmla="*/ 0 w 21"/>
                <a:gd name="T55" fmla="*/ 2 h 38"/>
                <a:gd name="T56" fmla="*/ 0 w 21"/>
                <a:gd name="T57" fmla="*/ 3 h 38"/>
                <a:gd name="T58" fmla="*/ 0 w 21"/>
                <a:gd name="T59" fmla="*/ 4 h 38"/>
                <a:gd name="T60" fmla="*/ 0 w 21"/>
                <a:gd name="T61" fmla="*/ 5 h 38"/>
                <a:gd name="T62" fmla="*/ 0 w 21"/>
                <a:gd name="T63" fmla="*/ 5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38"/>
                <a:gd name="T98" fmla="*/ 21 w 2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38">
                  <a:moveTo>
                    <a:pt x="3" y="21"/>
                  </a:moveTo>
                  <a:lnTo>
                    <a:pt x="3" y="21"/>
                  </a:lnTo>
                  <a:lnTo>
                    <a:pt x="3" y="22"/>
                  </a:lnTo>
                  <a:lnTo>
                    <a:pt x="2" y="22"/>
                  </a:lnTo>
                  <a:lnTo>
                    <a:pt x="2" y="23"/>
                  </a:lnTo>
                  <a:lnTo>
                    <a:pt x="3" y="26"/>
                  </a:lnTo>
                  <a:lnTo>
                    <a:pt x="3" y="27"/>
                  </a:lnTo>
                  <a:lnTo>
                    <a:pt x="4" y="29"/>
                  </a:lnTo>
                  <a:lnTo>
                    <a:pt x="5" y="31"/>
                  </a:lnTo>
                  <a:lnTo>
                    <a:pt x="4" y="33"/>
                  </a:lnTo>
                  <a:lnTo>
                    <a:pt x="3" y="34"/>
                  </a:lnTo>
                  <a:lnTo>
                    <a:pt x="2" y="35"/>
                  </a:lnTo>
                  <a:lnTo>
                    <a:pt x="2" y="36"/>
                  </a:lnTo>
                  <a:lnTo>
                    <a:pt x="2" y="37"/>
                  </a:lnTo>
                  <a:lnTo>
                    <a:pt x="2" y="38"/>
                  </a:lnTo>
                  <a:lnTo>
                    <a:pt x="3" y="38"/>
                  </a:lnTo>
                  <a:lnTo>
                    <a:pt x="5" y="38"/>
                  </a:lnTo>
                  <a:lnTo>
                    <a:pt x="7" y="38"/>
                  </a:lnTo>
                  <a:lnTo>
                    <a:pt x="10" y="38"/>
                  </a:lnTo>
                  <a:lnTo>
                    <a:pt x="12" y="38"/>
                  </a:lnTo>
                  <a:lnTo>
                    <a:pt x="14" y="37"/>
                  </a:lnTo>
                  <a:lnTo>
                    <a:pt x="15" y="36"/>
                  </a:lnTo>
                  <a:lnTo>
                    <a:pt x="18" y="36"/>
                  </a:lnTo>
                  <a:lnTo>
                    <a:pt x="20" y="34"/>
                  </a:lnTo>
                  <a:lnTo>
                    <a:pt x="21" y="31"/>
                  </a:lnTo>
                  <a:lnTo>
                    <a:pt x="21" y="28"/>
                  </a:lnTo>
                  <a:lnTo>
                    <a:pt x="20" y="24"/>
                  </a:lnTo>
                  <a:lnTo>
                    <a:pt x="20" y="23"/>
                  </a:lnTo>
                  <a:lnTo>
                    <a:pt x="21" y="23"/>
                  </a:lnTo>
                  <a:lnTo>
                    <a:pt x="21" y="22"/>
                  </a:lnTo>
                  <a:lnTo>
                    <a:pt x="20" y="18"/>
                  </a:lnTo>
                  <a:lnTo>
                    <a:pt x="19" y="13"/>
                  </a:lnTo>
                  <a:lnTo>
                    <a:pt x="17" y="8"/>
                  </a:lnTo>
                  <a:lnTo>
                    <a:pt x="15" y="4"/>
                  </a:lnTo>
                  <a:lnTo>
                    <a:pt x="14" y="3"/>
                  </a:lnTo>
                  <a:lnTo>
                    <a:pt x="14" y="1"/>
                  </a:lnTo>
                  <a:lnTo>
                    <a:pt x="13" y="1"/>
                  </a:lnTo>
                  <a:lnTo>
                    <a:pt x="12" y="1"/>
                  </a:lnTo>
                  <a:lnTo>
                    <a:pt x="11" y="0"/>
                  </a:lnTo>
                  <a:lnTo>
                    <a:pt x="10" y="1"/>
                  </a:lnTo>
                  <a:lnTo>
                    <a:pt x="9" y="1"/>
                  </a:lnTo>
                  <a:lnTo>
                    <a:pt x="6" y="1"/>
                  </a:lnTo>
                  <a:lnTo>
                    <a:pt x="5" y="0"/>
                  </a:lnTo>
                  <a:lnTo>
                    <a:pt x="4" y="0"/>
                  </a:lnTo>
                  <a:lnTo>
                    <a:pt x="2" y="1"/>
                  </a:lnTo>
                  <a:lnTo>
                    <a:pt x="0" y="1"/>
                  </a:lnTo>
                  <a:lnTo>
                    <a:pt x="0" y="3"/>
                  </a:lnTo>
                  <a:lnTo>
                    <a:pt x="2" y="5"/>
                  </a:lnTo>
                  <a:lnTo>
                    <a:pt x="3" y="6"/>
                  </a:lnTo>
                  <a:lnTo>
                    <a:pt x="3" y="8"/>
                  </a:lnTo>
                  <a:lnTo>
                    <a:pt x="3" y="10"/>
                  </a:lnTo>
                  <a:lnTo>
                    <a:pt x="3" y="12"/>
                  </a:lnTo>
                  <a:lnTo>
                    <a:pt x="3" y="14"/>
                  </a:lnTo>
                  <a:lnTo>
                    <a:pt x="3" y="15"/>
                  </a:lnTo>
                  <a:lnTo>
                    <a:pt x="3" y="16"/>
                  </a:lnTo>
                  <a:lnTo>
                    <a:pt x="3" y="18"/>
                  </a:lnTo>
                  <a:lnTo>
                    <a:pt x="2" y="19"/>
                  </a:lnTo>
                  <a:lnTo>
                    <a:pt x="2" y="20"/>
                  </a:lnTo>
                  <a:lnTo>
                    <a:pt x="3" y="2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7" name="Freeform 148"/>
            <p:cNvSpPr>
              <a:spLocks/>
            </p:cNvSpPr>
            <p:nvPr/>
          </p:nvSpPr>
          <p:spPr bwMode="auto">
            <a:xfrm>
              <a:off x="3153" y="2343"/>
              <a:ext cx="15" cy="11"/>
            </a:xfrm>
            <a:custGeom>
              <a:avLst/>
              <a:gdLst>
                <a:gd name="T0" fmla="*/ 0 w 31"/>
                <a:gd name="T1" fmla="*/ 2 h 22"/>
                <a:gd name="T2" fmla="*/ 1 w 31"/>
                <a:gd name="T3" fmla="*/ 4 h 22"/>
                <a:gd name="T4" fmla="*/ 2 w 31"/>
                <a:gd name="T5" fmla="*/ 5 h 22"/>
                <a:gd name="T6" fmla="*/ 4 w 31"/>
                <a:gd name="T7" fmla="*/ 6 h 22"/>
                <a:gd name="T8" fmla="*/ 5 w 31"/>
                <a:gd name="T9" fmla="*/ 6 h 22"/>
                <a:gd name="T10" fmla="*/ 6 w 31"/>
                <a:gd name="T11" fmla="*/ 5 h 22"/>
                <a:gd name="T12" fmla="*/ 7 w 31"/>
                <a:gd name="T13" fmla="*/ 4 h 22"/>
                <a:gd name="T14" fmla="*/ 7 w 31"/>
                <a:gd name="T15" fmla="*/ 4 h 22"/>
                <a:gd name="T16" fmla="*/ 7 w 31"/>
                <a:gd name="T17" fmla="*/ 2 h 22"/>
                <a:gd name="T18" fmla="*/ 5 w 31"/>
                <a:gd name="T19" fmla="*/ 1 h 22"/>
                <a:gd name="T20" fmla="*/ 2 w 31"/>
                <a:gd name="T21" fmla="*/ 0 h 22"/>
                <a:gd name="T22" fmla="*/ 0 w 31"/>
                <a:gd name="T23" fmla="*/ 1 h 22"/>
                <a:gd name="T24" fmla="*/ 0 w 3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7"/>
                  </a:moveTo>
                  <a:lnTo>
                    <a:pt x="5" y="14"/>
                  </a:lnTo>
                  <a:lnTo>
                    <a:pt x="10" y="19"/>
                  </a:lnTo>
                  <a:lnTo>
                    <a:pt x="16" y="22"/>
                  </a:lnTo>
                  <a:lnTo>
                    <a:pt x="21" y="21"/>
                  </a:lnTo>
                  <a:lnTo>
                    <a:pt x="25" y="19"/>
                  </a:lnTo>
                  <a:lnTo>
                    <a:pt x="29" y="16"/>
                  </a:lnTo>
                  <a:lnTo>
                    <a:pt x="31" y="13"/>
                  </a:lnTo>
                  <a:lnTo>
                    <a:pt x="28" y="8"/>
                  </a:lnTo>
                  <a:lnTo>
                    <a:pt x="20" y="4"/>
                  </a:lnTo>
                  <a:lnTo>
                    <a:pt x="9"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8" name="Freeform 149"/>
            <p:cNvSpPr>
              <a:spLocks/>
            </p:cNvSpPr>
            <p:nvPr/>
          </p:nvSpPr>
          <p:spPr bwMode="auto">
            <a:xfrm>
              <a:off x="3086" y="2251"/>
              <a:ext cx="7" cy="8"/>
            </a:xfrm>
            <a:custGeom>
              <a:avLst/>
              <a:gdLst>
                <a:gd name="T0" fmla="*/ 1 w 12"/>
                <a:gd name="T1" fmla="*/ 1 h 16"/>
                <a:gd name="T2" fmla="*/ 1 w 12"/>
                <a:gd name="T3" fmla="*/ 2 h 16"/>
                <a:gd name="T4" fmla="*/ 1 w 12"/>
                <a:gd name="T5" fmla="*/ 3 h 16"/>
                <a:gd name="T6" fmla="*/ 1 w 12"/>
                <a:gd name="T7" fmla="*/ 4 h 16"/>
                <a:gd name="T8" fmla="*/ 0 w 12"/>
                <a:gd name="T9" fmla="*/ 4 h 16"/>
                <a:gd name="T10" fmla="*/ 1 w 12"/>
                <a:gd name="T11" fmla="*/ 4 h 16"/>
                <a:gd name="T12" fmla="*/ 2 w 12"/>
                <a:gd name="T13" fmla="*/ 4 h 16"/>
                <a:gd name="T14" fmla="*/ 4 w 12"/>
                <a:gd name="T15" fmla="*/ 4 h 16"/>
                <a:gd name="T16" fmla="*/ 4 w 12"/>
                <a:gd name="T17" fmla="*/ 3 h 16"/>
                <a:gd name="T18" fmla="*/ 3 w 12"/>
                <a:gd name="T19" fmla="*/ 2 h 16"/>
                <a:gd name="T20" fmla="*/ 2 w 12"/>
                <a:gd name="T21" fmla="*/ 1 h 16"/>
                <a:gd name="T22" fmla="*/ 1 w 12"/>
                <a:gd name="T23" fmla="*/ 0 h 16"/>
                <a:gd name="T24" fmla="*/ 1 w 12"/>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6"/>
                <a:gd name="T41" fmla="*/ 12 w 12"/>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6">
                  <a:moveTo>
                    <a:pt x="1" y="2"/>
                  </a:moveTo>
                  <a:lnTo>
                    <a:pt x="2" y="7"/>
                  </a:lnTo>
                  <a:lnTo>
                    <a:pt x="2" y="10"/>
                  </a:lnTo>
                  <a:lnTo>
                    <a:pt x="1" y="14"/>
                  </a:lnTo>
                  <a:lnTo>
                    <a:pt x="0" y="15"/>
                  </a:lnTo>
                  <a:lnTo>
                    <a:pt x="1" y="16"/>
                  </a:lnTo>
                  <a:lnTo>
                    <a:pt x="6" y="16"/>
                  </a:lnTo>
                  <a:lnTo>
                    <a:pt x="11" y="14"/>
                  </a:lnTo>
                  <a:lnTo>
                    <a:pt x="12" y="10"/>
                  </a:lnTo>
                  <a:lnTo>
                    <a:pt x="9" y="5"/>
                  </a:lnTo>
                  <a:lnTo>
                    <a:pt x="6"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9" name="Freeform 150"/>
            <p:cNvSpPr>
              <a:spLocks/>
            </p:cNvSpPr>
            <p:nvPr/>
          </p:nvSpPr>
          <p:spPr bwMode="auto">
            <a:xfrm>
              <a:off x="2846" y="2036"/>
              <a:ext cx="15" cy="10"/>
            </a:xfrm>
            <a:custGeom>
              <a:avLst/>
              <a:gdLst>
                <a:gd name="T0" fmla="*/ 0 w 30"/>
                <a:gd name="T1" fmla="*/ 1 h 21"/>
                <a:gd name="T2" fmla="*/ 2 w 30"/>
                <a:gd name="T3" fmla="*/ 3 h 21"/>
                <a:gd name="T4" fmla="*/ 3 w 30"/>
                <a:gd name="T5" fmla="*/ 4 h 21"/>
                <a:gd name="T6" fmla="*/ 4 w 30"/>
                <a:gd name="T7" fmla="*/ 5 h 21"/>
                <a:gd name="T8" fmla="*/ 6 w 30"/>
                <a:gd name="T9" fmla="*/ 5 h 21"/>
                <a:gd name="T10" fmla="*/ 6 w 30"/>
                <a:gd name="T11" fmla="*/ 4 h 21"/>
                <a:gd name="T12" fmla="*/ 8 w 30"/>
                <a:gd name="T13" fmla="*/ 3 h 21"/>
                <a:gd name="T14" fmla="*/ 8 w 30"/>
                <a:gd name="T15" fmla="*/ 3 h 21"/>
                <a:gd name="T16" fmla="*/ 7 w 30"/>
                <a:gd name="T17" fmla="*/ 1 h 21"/>
                <a:gd name="T18" fmla="*/ 5 w 30"/>
                <a:gd name="T19" fmla="*/ 0 h 21"/>
                <a:gd name="T20" fmla="*/ 2 w 30"/>
                <a:gd name="T21" fmla="*/ 0 h 21"/>
                <a:gd name="T22" fmla="*/ 1 w 30"/>
                <a:gd name="T23" fmla="*/ 0 h 21"/>
                <a:gd name="T24" fmla="*/ 0 w 30"/>
                <a:gd name="T25" fmla="*/ 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0" y="7"/>
                  </a:moveTo>
                  <a:lnTo>
                    <a:pt x="5" y="14"/>
                  </a:lnTo>
                  <a:lnTo>
                    <a:pt x="10" y="19"/>
                  </a:lnTo>
                  <a:lnTo>
                    <a:pt x="16" y="21"/>
                  </a:lnTo>
                  <a:lnTo>
                    <a:pt x="21" y="20"/>
                  </a:lnTo>
                  <a:lnTo>
                    <a:pt x="24" y="17"/>
                  </a:lnTo>
                  <a:lnTo>
                    <a:pt x="29" y="15"/>
                  </a:lnTo>
                  <a:lnTo>
                    <a:pt x="30" y="12"/>
                  </a:lnTo>
                  <a:lnTo>
                    <a:pt x="27" y="7"/>
                  </a:lnTo>
                  <a:lnTo>
                    <a:pt x="18" y="2"/>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0" name="Freeform 151"/>
            <p:cNvSpPr>
              <a:spLocks/>
            </p:cNvSpPr>
            <p:nvPr/>
          </p:nvSpPr>
          <p:spPr bwMode="auto">
            <a:xfrm>
              <a:off x="3040" y="2301"/>
              <a:ext cx="5" cy="6"/>
            </a:xfrm>
            <a:custGeom>
              <a:avLst/>
              <a:gdLst>
                <a:gd name="T0" fmla="*/ 1 w 10"/>
                <a:gd name="T1" fmla="*/ 1 h 12"/>
                <a:gd name="T2" fmla="*/ 1 w 10"/>
                <a:gd name="T3" fmla="*/ 2 h 12"/>
                <a:gd name="T4" fmla="*/ 1 w 10"/>
                <a:gd name="T5" fmla="*/ 2 h 12"/>
                <a:gd name="T6" fmla="*/ 1 w 10"/>
                <a:gd name="T7" fmla="*/ 3 h 12"/>
                <a:gd name="T8" fmla="*/ 0 w 10"/>
                <a:gd name="T9" fmla="*/ 3 h 12"/>
                <a:gd name="T10" fmla="*/ 1 w 10"/>
                <a:gd name="T11" fmla="*/ 3 h 12"/>
                <a:gd name="T12" fmla="*/ 2 w 10"/>
                <a:gd name="T13" fmla="*/ 3 h 12"/>
                <a:gd name="T14" fmla="*/ 3 w 10"/>
                <a:gd name="T15" fmla="*/ 3 h 12"/>
                <a:gd name="T16" fmla="*/ 3 w 10"/>
                <a:gd name="T17" fmla="*/ 2 h 12"/>
                <a:gd name="T18" fmla="*/ 2 w 10"/>
                <a:gd name="T19" fmla="*/ 1 h 12"/>
                <a:gd name="T20" fmla="*/ 2 w 10"/>
                <a:gd name="T21" fmla="*/ 0 h 12"/>
                <a:gd name="T22" fmla="*/ 1 w 10"/>
                <a:gd name="T23" fmla="*/ 0 h 12"/>
                <a:gd name="T24" fmla="*/ 1 w 10"/>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2" y="1"/>
                  </a:moveTo>
                  <a:lnTo>
                    <a:pt x="3" y="5"/>
                  </a:lnTo>
                  <a:lnTo>
                    <a:pt x="3" y="8"/>
                  </a:lnTo>
                  <a:lnTo>
                    <a:pt x="2" y="11"/>
                  </a:lnTo>
                  <a:lnTo>
                    <a:pt x="0" y="12"/>
                  </a:lnTo>
                  <a:lnTo>
                    <a:pt x="2" y="12"/>
                  </a:lnTo>
                  <a:lnTo>
                    <a:pt x="6" y="12"/>
                  </a:lnTo>
                  <a:lnTo>
                    <a:pt x="10" y="11"/>
                  </a:lnTo>
                  <a:lnTo>
                    <a:pt x="10" y="7"/>
                  </a:lnTo>
                  <a:lnTo>
                    <a:pt x="7" y="4"/>
                  </a:lnTo>
                  <a:lnTo>
                    <a:pt x="6" y="0"/>
                  </a:lnTo>
                  <a:lnTo>
                    <a:pt x="4" y="0"/>
                  </a:lnTo>
                  <a:lnTo>
                    <a:pt x="2"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1" name="Freeform 152"/>
            <p:cNvSpPr>
              <a:spLocks/>
            </p:cNvSpPr>
            <p:nvPr/>
          </p:nvSpPr>
          <p:spPr bwMode="auto">
            <a:xfrm>
              <a:off x="2873" y="2151"/>
              <a:ext cx="9" cy="7"/>
            </a:xfrm>
            <a:custGeom>
              <a:avLst/>
              <a:gdLst>
                <a:gd name="T0" fmla="*/ 0 w 20"/>
                <a:gd name="T1" fmla="*/ 1 h 13"/>
                <a:gd name="T2" fmla="*/ 0 w 20"/>
                <a:gd name="T3" fmla="*/ 2 h 13"/>
                <a:gd name="T4" fmla="*/ 1 w 20"/>
                <a:gd name="T5" fmla="*/ 3 h 13"/>
                <a:gd name="T6" fmla="*/ 2 w 20"/>
                <a:gd name="T7" fmla="*/ 4 h 13"/>
                <a:gd name="T8" fmla="*/ 3 w 20"/>
                <a:gd name="T9" fmla="*/ 4 h 13"/>
                <a:gd name="T10" fmla="*/ 4 w 20"/>
                <a:gd name="T11" fmla="*/ 3 h 13"/>
                <a:gd name="T12" fmla="*/ 4 w 20"/>
                <a:gd name="T13" fmla="*/ 3 h 13"/>
                <a:gd name="T14" fmla="*/ 4 w 20"/>
                <a:gd name="T15" fmla="*/ 2 h 13"/>
                <a:gd name="T16" fmla="*/ 4 w 20"/>
                <a:gd name="T17" fmla="*/ 1 h 13"/>
                <a:gd name="T18" fmla="*/ 3 w 20"/>
                <a:gd name="T19" fmla="*/ 1 h 13"/>
                <a:gd name="T20" fmla="*/ 1 w 20"/>
                <a:gd name="T21" fmla="*/ 0 h 13"/>
                <a:gd name="T22" fmla="*/ 0 w 20"/>
                <a:gd name="T23" fmla="*/ 0 h 13"/>
                <a:gd name="T24" fmla="*/ 0 w 20"/>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3"/>
                <a:gd name="T41" fmla="*/ 20 w 2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3">
                  <a:moveTo>
                    <a:pt x="0" y="3"/>
                  </a:moveTo>
                  <a:lnTo>
                    <a:pt x="2" y="8"/>
                  </a:lnTo>
                  <a:lnTo>
                    <a:pt x="7" y="11"/>
                  </a:lnTo>
                  <a:lnTo>
                    <a:pt x="12" y="13"/>
                  </a:lnTo>
                  <a:lnTo>
                    <a:pt x="15" y="13"/>
                  </a:lnTo>
                  <a:lnTo>
                    <a:pt x="17" y="12"/>
                  </a:lnTo>
                  <a:lnTo>
                    <a:pt x="18" y="10"/>
                  </a:lnTo>
                  <a:lnTo>
                    <a:pt x="20" y="8"/>
                  </a:lnTo>
                  <a:lnTo>
                    <a:pt x="18" y="4"/>
                  </a:lnTo>
                  <a:lnTo>
                    <a:pt x="14" y="1"/>
                  </a:lnTo>
                  <a:lnTo>
                    <a:pt x="7" y="0"/>
                  </a:lnTo>
                  <a:lnTo>
                    <a:pt x="1"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2" name="Freeform 153"/>
            <p:cNvSpPr>
              <a:spLocks/>
            </p:cNvSpPr>
            <p:nvPr/>
          </p:nvSpPr>
          <p:spPr bwMode="auto">
            <a:xfrm>
              <a:off x="3042" y="2312"/>
              <a:ext cx="6" cy="4"/>
            </a:xfrm>
            <a:custGeom>
              <a:avLst/>
              <a:gdLst>
                <a:gd name="T0" fmla="*/ 1 w 11"/>
                <a:gd name="T1" fmla="*/ 0 h 7"/>
                <a:gd name="T2" fmla="*/ 0 w 11"/>
                <a:gd name="T3" fmla="*/ 1 h 7"/>
                <a:gd name="T4" fmla="*/ 1 w 11"/>
                <a:gd name="T5" fmla="*/ 2 h 7"/>
                <a:gd name="T6" fmla="*/ 2 w 11"/>
                <a:gd name="T7" fmla="*/ 2 h 7"/>
                <a:gd name="T8" fmla="*/ 3 w 11"/>
                <a:gd name="T9" fmla="*/ 2 h 7"/>
                <a:gd name="T10" fmla="*/ 3 w 11"/>
                <a:gd name="T11" fmla="*/ 1 h 7"/>
                <a:gd name="T12" fmla="*/ 3 w 11"/>
                <a:gd name="T13" fmla="*/ 1 h 7"/>
                <a:gd name="T14" fmla="*/ 2 w 11"/>
                <a:gd name="T15" fmla="*/ 0 h 7"/>
                <a:gd name="T16" fmla="*/ 1 w 1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7"/>
                <a:gd name="T29" fmla="*/ 11 w 1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7">
                  <a:moveTo>
                    <a:pt x="2" y="0"/>
                  </a:moveTo>
                  <a:lnTo>
                    <a:pt x="0" y="2"/>
                  </a:lnTo>
                  <a:lnTo>
                    <a:pt x="1" y="6"/>
                  </a:lnTo>
                  <a:lnTo>
                    <a:pt x="6" y="7"/>
                  </a:lnTo>
                  <a:lnTo>
                    <a:pt x="9" y="6"/>
                  </a:lnTo>
                  <a:lnTo>
                    <a:pt x="11" y="4"/>
                  </a:lnTo>
                  <a:lnTo>
                    <a:pt x="10" y="2"/>
                  </a:lnTo>
                  <a:lnTo>
                    <a:pt x="7" y="0"/>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3" name="Freeform 154"/>
            <p:cNvSpPr>
              <a:spLocks/>
            </p:cNvSpPr>
            <p:nvPr/>
          </p:nvSpPr>
          <p:spPr bwMode="auto">
            <a:xfrm>
              <a:off x="3044" y="2290"/>
              <a:ext cx="7" cy="5"/>
            </a:xfrm>
            <a:custGeom>
              <a:avLst/>
              <a:gdLst>
                <a:gd name="T0" fmla="*/ 0 w 15"/>
                <a:gd name="T1" fmla="*/ 0 h 11"/>
                <a:gd name="T2" fmla="*/ 1 w 15"/>
                <a:gd name="T3" fmla="*/ 0 h 11"/>
                <a:gd name="T4" fmla="*/ 2 w 15"/>
                <a:gd name="T5" fmla="*/ 0 h 11"/>
                <a:gd name="T6" fmla="*/ 3 w 15"/>
                <a:gd name="T7" fmla="*/ 0 h 11"/>
                <a:gd name="T8" fmla="*/ 3 w 15"/>
                <a:gd name="T9" fmla="*/ 0 h 11"/>
                <a:gd name="T10" fmla="*/ 3 w 15"/>
                <a:gd name="T11" fmla="*/ 0 h 11"/>
                <a:gd name="T12" fmla="*/ 3 w 15"/>
                <a:gd name="T13" fmla="*/ 1 h 11"/>
                <a:gd name="T14" fmla="*/ 3 w 15"/>
                <a:gd name="T15" fmla="*/ 2 h 11"/>
                <a:gd name="T16" fmla="*/ 3 w 15"/>
                <a:gd name="T17" fmla="*/ 2 h 11"/>
                <a:gd name="T18" fmla="*/ 2 w 15"/>
                <a:gd name="T19" fmla="*/ 2 h 11"/>
                <a:gd name="T20" fmla="*/ 0 w 15"/>
                <a:gd name="T21" fmla="*/ 1 h 11"/>
                <a:gd name="T22" fmla="*/ 0 w 15"/>
                <a:gd name="T23" fmla="*/ 1 h 11"/>
                <a:gd name="T24" fmla="*/ 0 w 1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1"/>
                <a:gd name="T41" fmla="*/ 15 w 15"/>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1">
                  <a:moveTo>
                    <a:pt x="3" y="1"/>
                  </a:moveTo>
                  <a:lnTo>
                    <a:pt x="7" y="2"/>
                  </a:lnTo>
                  <a:lnTo>
                    <a:pt x="11" y="1"/>
                  </a:lnTo>
                  <a:lnTo>
                    <a:pt x="14" y="0"/>
                  </a:lnTo>
                  <a:lnTo>
                    <a:pt x="15" y="0"/>
                  </a:lnTo>
                  <a:lnTo>
                    <a:pt x="15" y="1"/>
                  </a:lnTo>
                  <a:lnTo>
                    <a:pt x="15" y="5"/>
                  </a:lnTo>
                  <a:lnTo>
                    <a:pt x="14" y="9"/>
                  </a:lnTo>
                  <a:lnTo>
                    <a:pt x="12" y="11"/>
                  </a:lnTo>
                  <a:lnTo>
                    <a:pt x="8" y="9"/>
                  </a:lnTo>
                  <a:lnTo>
                    <a:pt x="3" y="7"/>
                  </a:lnTo>
                  <a:lnTo>
                    <a:pt x="0" y="5"/>
                  </a:lnTo>
                  <a:lnTo>
                    <a:pt x="3"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4" name="Freeform 155"/>
            <p:cNvSpPr>
              <a:spLocks/>
            </p:cNvSpPr>
            <p:nvPr/>
          </p:nvSpPr>
          <p:spPr bwMode="auto">
            <a:xfrm>
              <a:off x="2979" y="2298"/>
              <a:ext cx="8" cy="4"/>
            </a:xfrm>
            <a:custGeom>
              <a:avLst/>
              <a:gdLst>
                <a:gd name="T0" fmla="*/ 1 w 16"/>
                <a:gd name="T1" fmla="*/ 0 h 10"/>
                <a:gd name="T2" fmla="*/ 0 w 16"/>
                <a:gd name="T3" fmla="*/ 1 h 10"/>
                <a:gd name="T4" fmla="*/ 1 w 16"/>
                <a:gd name="T5" fmla="*/ 1 h 10"/>
                <a:gd name="T6" fmla="*/ 2 w 16"/>
                <a:gd name="T7" fmla="*/ 2 h 10"/>
                <a:gd name="T8" fmla="*/ 4 w 16"/>
                <a:gd name="T9" fmla="*/ 1 h 10"/>
                <a:gd name="T10" fmla="*/ 4 w 16"/>
                <a:gd name="T11" fmla="*/ 1 h 10"/>
                <a:gd name="T12" fmla="*/ 4 w 16"/>
                <a:gd name="T13" fmla="*/ 0 h 10"/>
                <a:gd name="T14" fmla="*/ 3 w 16"/>
                <a:gd name="T15" fmla="*/ 0 h 10"/>
                <a:gd name="T16" fmla="*/ 1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4" y="0"/>
                  </a:moveTo>
                  <a:lnTo>
                    <a:pt x="0" y="4"/>
                  </a:lnTo>
                  <a:lnTo>
                    <a:pt x="2" y="7"/>
                  </a:lnTo>
                  <a:lnTo>
                    <a:pt x="8" y="10"/>
                  </a:lnTo>
                  <a:lnTo>
                    <a:pt x="13" y="8"/>
                  </a:lnTo>
                  <a:lnTo>
                    <a:pt x="16" y="5"/>
                  </a:lnTo>
                  <a:lnTo>
                    <a:pt x="15" y="3"/>
                  </a:lnTo>
                  <a:lnTo>
                    <a:pt x="10" y="1"/>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5" name="Freeform 156"/>
            <p:cNvSpPr>
              <a:spLocks/>
            </p:cNvSpPr>
            <p:nvPr/>
          </p:nvSpPr>
          <p:spPr bwMode="auto">
            <a:xfrm>
              <a:off x="2815" y="1910"/>
              <a:ext cx="34" cy="34"/>
            </a:xfrm>
            <a:custGeom>
              <a:avLst/>
              <a:gdLst>
                <a:gd name="T0" fmla="*/ 5 w 68"/>
                <a:gd name="T1" fmla="*/ 1 h 68"/>
                <a:gd name="T2" fmla="*/ 5 w 68"/>
                <a:gd name="T3" fmla="*/ 1 h 68"/>
                <a:gd name="T4" fmla="*/ 6 w 68"/>
                <a:gd name="T5" fmla="*/ 0 h 68"/>
                <a:gd name="T6" fmla="*/ 6 w 68"/>
                <a:gd name="T7" fmla="*/ 0 h 68"/>
                <a:gd name="T8" fmla="*/ 6 w 68"/>
                <a:gd name="T9" fmla="*/ 0 h 68"/>
                <a:gd name="T10" fmla="*/ 8 w 68"/>
                <a:gd name="T11" fmla="*/ 0 h 68"/>
                <a:gd name="T12" fmla="*/ 9 w 68"/>
                <a:gd name="T13" fmla="*/ 0 h 68"/>
                <a:gd name="T14" fmla="*/ 10 w 68"/>
                <a:gd name="T15" fmla="*/ 1 h 68"/>
                <a:gd name="T16" fmla="*/ 11 w 68"/>
                <a:gd name="T17" fmla="*/ 1 h 68"/>
                <a:gd name="T18" fmla="*/ 11 w 68"/>
                <a:gd name="T19" fmla="*/ 2 h 68"/>
                <a:gd name="T20" fmla="*/ 12 w 68"/>
                <a:gd name="T21" fmla="*/ 10 h 68"/>
                <a:gd name="T22" fmla="*/ 14 w 68"/>
                <a:gd name="T23" fmla="*/ 14 h 68"/>
                <a:gd name="T24" fmla="*/ 15 w 68"/>
                <a:gd name="T25" fmla="*/ 14 h 68"/>
                <a:gd name="T26" fmla="*/ 16 w 68"/>
                <a:gd name="T27" fmla="*/ 14 h 68"/>
                <a:gd name="T28" fmla="*/ 17 w 68"/>
                <a:gd name="T29" fmla="*/ 14 h 68"/>
                <a:gd name="T30" fmla="*/ 17 w 68"/>
                <a:gd name="T31" fmla="*/ 15 h 68"/>
                <a:gd name="T32" fmla="*/ 17 w 68"/>
                <a:gd name="T33" fmla="*/ 15 h 68"/>
                <a:gd name="T34" fmla="*/ 16 w 68"/>
                <a:gd name="T35" fmla="*/ 16 h 68"/>
                <a:gd name="T36" fmla="*/ 15 w 68"/>
                <a:gd name="T37" fmla="*/ 17 h 68"/>
                <a:gd name="T38" fmla="*/ 13 w 68"/>
                <a:gd name="T39" fmla="*/ 17 h 68"/>
                <a:gd name="T40" fmla="*/ 10 w 68"/>
                <a:gd name="T41" fmla="*/ 17 h 68"/>
                <a:gd name="T42" fmla="*/ 7 w 68"/>
                <a:gd name="T43" fmla="*/ 17 h 68"/>
                <a:gd name="T44" fmla="*/ 7 w 68"/>
                <a:gd name="T45" fmla="*/ 17 h 68"/>
                <a:gd name="T46" fmla="*/ 6 w 68"/>
                <a:gd name="T47" fmla="*/ 17 h 68"/>
                <a:gd name="T48" fmla="*/ 6 w 68"/>
                <a:gd name="T49" fmla="*/ 17 h 68"/>
                <a:gd name="T50" fmla="*/ 6 w 68"/>
                <a:gd name="T51" fmla="*/ 17 h 68"/>
                <a:gd name="T52" fmla="*/ 3 w 68"/>
                <a:gd name="T53" fmla="*/ 17 h 68"/>
                <a:gd name="T54" fmla="*/ 1 w 68"/>
                <a:gd name="T55" fmla="*/ 17 h 68"/>
                <a:gd name="T56" fmla="*/ 0 w 68"/>
                <a:gd name="T57" fmla="*/ 16 h 68"/>
                <a:gd name="T58" fmla="*/ 1 w 68"/>
                <a:gd name="T59" fmla="*/ 15 h 68"/>
                <a:gd name="T60" fmla="*/ 1 w 68"/>
                <a:gd name="T61" fmla="*/ 14 h 68"/>
                <a:gd name="T62" fmla="*/ 2 w 68"/>
                <a:gd name="T63" fmla="*/ 13 h 68"/>
                <a:gd name="T64" fmla="*/ 3 w 68"/>
                <a:gd name="T65" fmla="*/ 12 h 68"/>
                <a:gd name="T66" fmla="*/ 3 w 68"/>
                <a:gd name="T67" fmla="*/ 12 h 68"/>
                <a:gd name="T68" fmla="*/ 5 w 68"/>
                <a:gd name="T69" fmla="*/ 2 h 68"/>
                <a:gd name="T70" fmla="*/ 5 w 68"/>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
                <a:gd name="T109" fmla="*/ 0 h 68"/>
                <a:gd name="T110" fmla="*/ 68 w 68"/>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 h="68">
                  <a:moveTo>
                    <a:pt x="17" y="1"/>
                  </a:moveTo>
                  <a:lnTo>
                    <a:pt x="20" y="1"/>
                  </a:lnTo>
                  <a:lnTo>
                    <a:pt x="21" y="0"/>
                  </a:lnTo>
                  <a:lnTo>
                    <a:pt x="23" y="0"/>
                  </a:lnTo>
                  <a:lnTo>
                    <a:pt x="24" y="0"/>
                  </a:lnTo>
                  <a:lnTo>
                    <a:pt x="29" y="0"/>
                  </a:lnTo>
                  <a:lnTo>
                    <a:pt x="33" y="0"/>
                  </a:lnTo>
                  <a:lnTo>
                    <a:pt x="38" y="1"/>
                  </a:lnTo>
                  <a:lnTo>
                    <a:pt x="43" y="1"/>
                  </a:lnTo>
                  <a:lnTo>
                    <a:pt x="43" y="6"/>
                  </a:lnTo>
                  <a:lnTo>
                    <a:pt x="47" y="40"/>
                  </a:lnTo>
                  <a:lnTo>
                    <a:pt x="53" y="53"/>
                  </a:lnTo>
                  <a:lnTo>
                    <a:pt x="59" y="54"/>
                  </a:lnTo>
                  <a:lnTo>
                    <a:pt x="61" y="53"/>
                  </a:lnTo>
                  <a:lnTo>
                    <a:pt x="66" y="55"/>
                  </a:lnTo>
                  <a:lnTo>
                    <a:pt x="68" y="58"/>
                  </a:lnTo>
                  <a:lnTo>
                    <a:pt x="68" y="60"/>
                  </a:lnTo>
                  <a:lnTo>
                    <a:pt x="64" y="62"/>
                  </a:lnTo>
                  <a:lnTo>
                    <a:pt x="59" y="65"/>
                  </a:lnTo>
                  <a:lnTo>
                    <a:pt x="51" y="66"/>
                  </a:lnTo>
                  <a:lnTo>
                    <a:pt x="40" y="67"/>
                  </a:lnTo>
                  <a:lnTo>
                    <a:pt x="28" y="68"/>
                  </a:lnTo>
                  <a:lnTo>
                    <a:pt x="26" y="68"/>
                  </a:lnTo>
                  <a:lnTo>
                    <a:pt x="24" y="68"/>
                  </a:lnTo>
                  <a:lnTo>
                    <a:pt x="23" y="68"/>
                  </a:lnTo>
                  <a:lnTo>
                    <a:pt x="21" y="68"/>
                  </a:lnTo>
                  <a:lnTo>
                    <a:pt x="9" y="68"/>
                  </a:lnTo>
                  <a:lnTo>
                    <a:pt x="2" y="66"/>
                  </a:lnTo>
                  <a:lnTo>
                    <a:pt x="0" y="62"/>
                  </a:lnTo>
                  <a:lnTo>
                    <a:pt x="1" y="58"/>
                  </a:lnTo>
                  <a:lnTo>
                    <a:pt x="3" y="54"/>
                  </a:lnTo>
                  <a:lnTo>
                    <a:pt x="7" y="51"/>
                  </a:lnTo>
                  <a:lnTo>
                    <a:pt x="10" y="48"/>
                  </a:lnTo>
                  <a:lnTo>
                    <a:pt x="11" y="47"/>
                  </a:lnTo>
                  <a:lnTo>
                    <a:pt x="17" y="5"/>
                  </a:lnTo>
                  <a:lnTo>
                    <a:pt x="1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6" name="Freeform 157"/>
            <p:cNvSpPr>
              <a:spLocks/>
            </p:cNvSpPr>
            <p:nvPr/>
          </p:nvSpPr>
          <p:spPr bwMode="auto">
            <a:xfrm>
              <a:off x="2945" y="2191"/>
              <a:ext cx="10" cy="6"/>
            </a:xfrm>
            <a:custGeom>
              <a:avLst/>
              <a:gdLst>
                <a:gd name="T0" fmla="*/ 2 w 22"/>
                <a:gd name="T1" fmla="*/ 0 h 13"/>
                <a:gd name="T2" fmla="*/ 1 w 22"/>
                <a:gd name="T3" fmla="*/ 0 h 13"/>
                <a:gd name="T4" fmla="*/ 0 w 22"/>
                <a:gd name="T5" fmla="*/ 0 h 13"/>
                <a:gd name="T6" fmla="*/ 0 w 22"/>
                <a:gd name="T7" fmla="*/ 1 h 13"/>
                <a:gd name="T8" fmla="*/ 0 w 22"/>
                <a:gd name="T9" fmla="*/ 2 h 13"/>
                <a:gd name="T10" fmla="*/ 1 w 22"/>
                <a:gd name="T11" fmla="*/ 2 h 13"/>
                <a:gd name="T12" fmla="*/ 2 w 22"/>
                <a:gd name="T13" fmla="*/ 2 h 13"/>
                <a:gd name="T14" fmla="*/ 3 w 22"/>
                <a:gd name="T15" fmla="*/ 2 h 13"/>
                <a:gd name="T16" fmla="*/ 4 w 22"/>
                <a:gd name="T17" fmla="*/ 3 h 13"/>
                <a:gd name="T18" fmla="*/ 5 w 22"/>
                <a:gd name="T19" fmla="*/ 3 h 13"/>
                <a:gd name="T20" fmla="*/ 5 w 22"/>
                <a:gd name="T21" fmla="*/ 2 h 13"/>
                <a:gd name="T22" fmla="*/ 4 w 22"/>
                <a:gd name="T23" fmla="*/ 0 h 13"/>
                <a:gd name="T24" fmla="*/ 2 w 2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3"/>
                <a:gd name="T41" fmla="*/ 22 w 2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3">
                  <a:moveTo>
                    <a:pt x="8" y="0"/>
                  </a:moveTo>
                  <a:lnTo>
                    <a:pt x="4" y="1"/>
                  </a:lnTo>
                  <a:lnTo>
                    <a:pt x="1" y="3"/>
                  </a:lnTo>
                  <a:lnTo>
                    <a:pt x="0" y="6"/>
                  </a:lnTo>
                  <a:lnTo>
                    <a:pt x="1" y="9"/>
                  </a:lnTo>
                  <a:lnTo>
                    <a:pt x="4" y="10"/>
                  </a:lnTo>
                  <a:lnTo>
                    <a:pt x="8" y="10"/>
                  </a:lnTo>
                  <a:lnTo>
                    <a:pt x="13" y="10"/>
                  </a:lnTo>
                  <a:lnTo>
                    <a:pt x="19" y="13"/>
                  </a:lnTo>
                  <a:lnTo>
                    <a:pt x="22" y="13"/>
                  </a:lnTo>
                  <a:lnTo>
                    <a:pt x="22" y="8"/>
                  </a:lnTo>
                  <a:lnTo>
                    <a:pt x="19" y="2"/>
                  </a:lnTo>
                  <a:lnTo>
                    <a:pt x="8"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7" name="Freeform 158"/>
            <p:cNvSpPr>
              <a:spLocks/>
            </p:cNvSpPr>
            <p:nvPr/>
          </p:nvSpPr>
          <p:spPr bwMode="auto">
            <a:xfrm>
              <a:off x="2941" y="2174"/>
              <a:ext cx="16" cy="8"/>
            </a:xfrm>
            <a:custGeom>
              <a:avLst/>
              <a:gdLst>
                <a:gd name="T0" fmla="*/ 2 w 32"/>
                <a:gd name="T1" fmla="*/ 1 h 17"/>
                <a:gd name="T2" fmla="*/ 2 w 32"/>
                <a:gd name="T3" fmla="*/ 1 h 17"/>
                <a:gd name="T4" fmla="*/ 1 w 32"/>
                <a:gd name="T5" fmla="*/ 2 h 17"/>
                <a:gd name="T6" fmla="*/ 0 w 32"/>
                <a:gd name="T7" fmla="*/ 2 h 17"/>
                <a:gd name="T8" fmla="*/ 3 w 32"/>
                <a:gd name="T9" fmla="*/ 3 h 17"/>
                <a:gd name="T10" fmla="*/ 4 w 32"/>
                <a:gd name="T11" fmla="*/ 4 h 17"/>
                <a:gd name="T12" fmla="*/ 5 w 32"/>
                <a:gd name="T13" fmla="*/ 4 h 17"/>
                <a:gd name="T14" fmla="*/ 7 w 32"/>
                <a:gd name="T15" fmla="*/ 4 h 17"/>
                <a:gd name="T16" fmla="*/ 8 w 32"/>
                <a:gd name="T17" fmla="*/ 3 h 17"/>
                <a:gd name="T18" fmla="*/ 8 w 32"/>
                <a:gd name="T19" fmla="*/ 2 h 17"/>
                <a:gd name="T20" fmla="*/ 8 w 32"/>
                <a:gd name="T21" fmla="*/ 1 h 17"/>
                <a:gd name="T22" fmla="*/ 8 w 32"/>
                <a:gd name="T23" fmla="*/ 0 h 17"/>
                <a:gd name="T24" fmla="*/ 7 w 32"/>
                <a:gd name="T25" fmla="*/ 0 h 17"/>
                <a:gd name="T26" fmla="*/ 6 w 32"/>
                <a:gd name="T27" fmla="*/ 0 h 17"/>
                <a:gd name="T28" fmla="*/ 5 w 32"/>
                <a:gd name="T29" fmla="*/ 0 h 17"/>
                <a:gd name="T30" fmla="*/ 4 w 32"/>
                <a:gd name="T31" fmla="*/ 0 h 17"/>
                <a:gd name="T32" fmla="*/ 4 w 32"/>
                <a:gd name="T33" fmla="*/ 0 h 17"/>
                <a:gd name="T34" fmla="*/ 2 w 32"/>
                <a:gd name="T35" fmla="*/ 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17"/>
                <a:gd name="T56" fmla="*/ 32 w 32"/>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17">
                  <a:moveTo>
                    <a:pt x="8" y="5"/>
                  </a:moveTo>
                  <a:lnTo>
                    <a:pt x="8" y="7"/>
                  </a:lnTo>
                  <a:lnTo>
                    <a:pt x="2" y="9"/>
                  </a:lnTo>
                  <a:lnTo>
                    <a:pt x="0" y="11"/>
                  </a:lnTo>
                  <a:lnTo>
                    <a:pt x="11" y="13"/>
                  </a:lnTo>
                  <a:lnTo>
                    <a:pt x="14" y="16"/>
                  </a:lnTo>
                  <a:lnTo>
                    <a:pt x="20" y="17"/>
                  </a:lnTo>
                  <a:lnTo>
                    <a:pt x="26" y="17"/>
                  </a:lnTo>
                  <a:lnTo>
                    <a:pt x="30" y="15"/>
                  </a:lnTo>
                  <a:lnTo>
                    <a:pt x="32" y="11"/>
                  </a:lnTo>
                  <a:lnTo>
                    <a:pt x="31" y="7"/>
                  </a:lnTo>
                  <a:lnTo>
                    <a:pt x="29" y="3"/>
                  </a:lnTo>
                  <a:lnTo>
                    <a:pt x="26" y="3"/>
                  </a:lnTo>
                  <a:lnTo>
                    <a:pt x="21" y="3"/>
                  </a:lnTo>
                  <a:lnTo>
                    <a:pt x="17" y="2"/>
                  </a:lnTo>
                  <a:lnTo>
                    <a:pt x="14" y="1"/>
                  </a:lnTo>
                  <a:lnTo>
                    <a:pt x="13" y="0"/>
                  </a:lnTo>
                  <a:lnTo>
                    <a:pt x="8"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8" name="Freeform 159"/>
            <p:cNvSpPr>
              <a:spLocks/>
            </p:cNvSpPr>
            <p:nvPr/>
          </p:nvSpPr>
          <p:spPr bwMode="auto">
            <a:xfrm>
              <a:off x="2923" y="2176"/>
              <a:ext cx="17" cy="15"/>
            </a:xfrm>
            <a:custGeom>
              <a:avLst/>
              <a:gdLst>
                <a:gd name="T0" fmla="*/ 4 w 35"/>
                <a:gd name="T1" fmla="*/ 0 h 30"/>
                <a:gd name="T2" fmla="*/ 5 w 35"/>
                <a:gd name="T3" fmla="*/ 2 h 30"/>
                <a:gd name="T4" fmla="*/ 5 w 35"/>
                <a:gd name="T5" fmla="*/ 3 h 30"/>
                <a:gd name="T6" fmla="*/ 5 w 35"/>
                <a:gd name="T7" fmla="*/ 4 h 30"/>
                <a:gd name="T8" fmla="*/ 5 w 35"/>
                <a:gd name="T9" fmla="*/ 4 h 30"/>
                <a:gd name="T10" fmla="*/ 5 w 35"/>
                <a:gd name="T11" fmla="*/ 4 h 30"/>
                <a:gd name="T12" fmla="*/ 6 w 35"/>
                <a:gd name="T13" fmla="*/ 5 h 30"/>
                <a:gd name="T14" fmla="*/ 7 w 35"/>
                <a:gd name="T15" fmla="*/ 5 h 30"/>
                <a:gd name="T16" fmla="*/ 7 w 35"/>
                <a:gd name="T17" fmla="*/ 6 h 30"/>
                <a:gd name="T18" fmla="*/ 8 w 35"/>
                <a:gd name="T19" fmla="*/ 6 h 30"/>
                <a:gd name="T20" fmla="*/ 8 w 35"/>
                <a:gd name="T21" fmla="*/ 7 h 30"/>
                <a:gd name="T22" fmla="*/ 8 w 35"/>
                <a:gd name="T23" fmla="*/ 8 h 30"/>
                <a:gd name="T24" fmla="*/ 8 w 35"/>
                <a:gd name="T25" fmla="*/ 8 h 30"/>
                <a:gd name="T26" fmla="*/ 7 w 35"/>
                <a:gd name="T27" fmla="*/ 8 h 30"/>
                <a:gd name="T28" fmla="*/ 6 w 35"/>
                <a:gd name="T29" fmla="*/ 8 h 30"/>
                <a:gd name="T30" fmla="*/ 4 w 35"/>
                <a:gd name="T31" fmla="*/ 8 h 30"/>
                <a:gd name="T32" fmla="*/ 2 w 35"/>
                <a:gd name="T33" fmla="*/ 7 h 30"/>
                <a:gd name="T34" fmla="*/ 0 w 35"/>
                <a:gd name="T35" fmla="*/ 6 h 30"/>
                <a:gd name="T36" fmla="*/ 0 w 35"/>
                <a:gd name="T37" fmla="*/ 5 h 30"/>
                <a:gd name="T38" fmla="*/ 0 w 35"/>
                <a:gd name="T39" fmla="*/ 3 h 30"/>
                <a:gd name="T40" fmla="*/ 1 w 35"/>
                <a:gd name="T41" fmla="*/ 2 h 30"/>
                <a:gd name="T42" fmla="*/ 2 w 35"/>
                <a:gd name="T43" fmla="*/ 2 h 30"/>
                <a:gd name="T44" fmla="*/ 3 w 35"/>
                <a:gd name="T45" fmla="*/ 2 h 30"/>
                <a:gd name="T46" fmla="*/ 3 w 35"/>
                <a:gd name="T47" fmla="*/ 1 h 30"/>
                <a:gd name="T48" fmla="*/ 4 w 35"/>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0"/>
                <a:gd name="T77" fmla="*/ 35 w 35"/>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0">
                  <a:moveTo>
                    <a:pt x="16" y="0"/>
                  </a:moveTo>
                  <a:lnTo>
                    <a:pt x="20" y="5"/>
                  </a:lnTo>
                  <a:lnTo>
                    <a:pt x="21" y="9"/>
                  </a:lnTo>
                  <a:lnTo>
                    <a:pt x="21" y="13"/>
                  </a:lnTo>
                  <a:lnTo>
                    <a:pt x="21" y="15"/>
                  </a:lnTo>
                  <a:lnTo>
                    <a:pt x="23" y="16"/>
                  </a:lnTo>
                  <a:lnTo>
                    <a:pt x="26" y="19"/>
                  </a:lnTo>
                  <a:lnTo>
                    <a:pt x="28" y="20"/>
                  </a:lnTo>
                  <a:lnTo>
                    <a:pt x="28" y="22"/>
                  </a:lnTo>
                  <a:lnTo>
                    <a:pt x="34" y="23"/>
                  </a:lnTo>
                  <a:lnTo>
                    <a:pt x="35" y="25"/>
                  </a:lnTo>
                  <a:lnTo>
                    <a:pt x="35" y="29"/>
                  </a:lnTo>
                  <a:lnTo>
                    <a:pt x="35" y="30"/>
                  </a:lnTo>
                  <a:lnTo>
                    <a:pt x="31" y="30"/>
                  </a:lnTo>
                  <a:lnTo>
                    <a:pt x="24" y="30"/>
                  </a:lnTo>
                  <a:lnTo>
                    <a:pt x="16" y="29"/>
                  </a:lnTo>
                  <a:lnTo>
                    <a:pt x="10" y="25"/>
                  </a:lnTo>
                  <a:lnTo>
                    <a:pt x="3" y="23"/>
                  </a:lnTo>
                  <a:lnTo>
                    <a:pt x="0" y="17"/>
                  </a:lnTo>
                  <a:lnTo>
                    <a:pt x="1" y="12"/>
                  </a:lnTo>
                  <a:lnTo>
                    <a:pt x="5" y="8"/>
                  </a:lnTo>
                  <a:lnTo>
                    <a:pt x="8" y="7"/>
                  </a:lnTo>
                  <a:lnTo>
                    <a:pt x="13" y="5"/>
                  </a:lnTo>
                  <a:lnTo>
                    <a:pt x="15" y="2"/>
                  </a:lnTo>
                  <a:lnTo>
                    <a:pt x="1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9" name="Freeform 160"/>
            <p:cNvSpPr>
              <a:spLocks/>
            </p:cNvSpPr>
            <p:nvPr/>
          </p:nvSpPr>
          <p:spPr bwMode="auto">
            <a:xfrm>
              <a:off x="3453" y="2219"/>
              <a:ext cx="32" cy="48"/>
            </a:xfrm>
            <a:custGeom>
              <a:avLst/>
              <a:gdLst>
                <a:gd name="T0" fmla="*/ 3 w 63"/>
                <a:gd name="T1" fmla="*/ 7 h 94"/>
                <a:gd name="T2" fmla="*/ 3 w 63"/>
                <a:gd name="T3" fmla="*/ 7 h 94"/>
                <a:gd name="T4" fmla="*/ 4 w 63"/>
                <a:gd name="T5" fmla="*/ 7 h 94"/>
                <a:gd name="T6" fmla="*/ 5 w 63"/>
                <a:gd name="T7" fmla="*/ 8 h 94"/>
                <a:gd name="T8" fmla="*/ 5 w 63"/>
                <a:gd name="T9" fmla="*/ 8 h 94"/>
                <a:gd name="T10" fmla="*/ 5 w 63"/>
                <a:gd name="T11" fmla="*/ 10 h 94"/>
                <a:gd name="T12" fmla="*/ 6 w 63"/>
                <a:gd name="T13" fmla="*/ 11 h 94"/>
                <a:gd name="T14" fmla="*/ 7 w 63"/>
                <a:gd name="T15" fmla="*/ 13 h 94"/>
                <a:gd name="T16" fmla="*/ 8 w 63"/>
                <a:gd name="T17" fmla="*/ 13 h 94"/>
                <a:gd name="T18" fmla="*/ 7 w 63"/>
                <a:gd name="T19" fmla="*/ 16 h 94"/>
                <a:gd name="T20" fmla="*/ 8 w 63"/>
                <a:gd name="T21" fmla="*/ 18 h 94"/>
                <a:gd name="T22" fmla="*/ 9 w 63"/>
                <a:gd name="T23" fmla="*/ 20 h 94"/>
                <a:gd name="T24" fmla="*/ 10 w 63"/>
                <a:gd name="T25" fmla="*/ 23 h 94"/>
                <a:gd name="T26" fmla="*/ 11 w 63"/>
                <a:gd name="T27" fmla="*/ 22 h 94"/>
                <a:gd name="T28" fmla="*/ 12 w 63"/>
                <a:gd name="T29" fmla="*/ 23 h 94"/>
                <a:gd name="T30" fmla="*/ 12 w 63"/>
                <a:gd name="T31" fmla="*/ 24 h 94"/>
                <a:gd name="T32" fmla="*/ 13 w 63"/>
                <a:gd name="T33" fmla="*/ 25 h 94"/>
                <a:gd name="T34" fmla="*/ 14 w 63"/>
                <a:gd name="T35" fmla="*/ 22 h 94"/>
                <a:gd name="T36" fmla="*/ 16 w 63"/>
                <a:gd name="T37" fmla="*/ 20 h 94"/>
                <a:gd name="T38" fmla="*/ 16 w 63"/>
                <a:gd name="T39" fmla="*/ 18 h 94"/>
                <a:gd name="T40" fmla="*/ 16 w 63"/>
                <a:gd name="T41" fmla="*/ 16 h 94"/>
                <a:gd name="T42" fmla="*/ 15 w 63"/>
                <a:gd name="T43" fmla="*/ 16 h 94"/>
                <a:gd name="T44" fmla="*/ 15 w 63"/>
                <a:gd name="T45" fmla="*/ 15 h 94"/>
                <a:gd name="T46" fmla="*/ 14 w 63"/>
                <a:gd name="T47" fmla="*/ 15 h 94"/>
                <a:gd name="T48" fmla="*/ 13 w 63"/>
                <a:gd name="T49" fmla="*/ 15 h 94"/>
                <a:gd name="T50" fmla="*/ 12 w 63"/>
                <a:gd name="T51" fmla="*/ 13 h 94"/>
                <a:gd name="T52" fmla="*/ 12 w 63"/>
                <a:gd name="T53" fmla="*/ 12 h 94"/>
                <a:gd name="T54" fmla="*/ 12 w 63"/>
                <a:gd name="T55" fmla="*/ 10 h 94"/>
                <a:gd name="T56" fmla="*/ 12 w 63"/>
                <a:gd name="T57" fmla="*/ 8 h 94"/>
                <a:gd name="T58" fmla="*/ 11 w 63"/>
                <a:gd name="T59" fmla="*/ 7 h 94"/>
                <a:gd name="T60" fmla="*/ 10 w 63"/>
                <a:gd name="T61" fmla="*/ 5 h 94"/>
                <a:gd name="T62" fmla="*/ 10 w 63"/>
                <a:gd name="T63" fmla="*/ 3 h 94"/>
                <a:gd name="T64" fmla="*/ 9 w 63"/>
                <a:gd name="T65" fmla="*/ 1 h 94"/>
                <a:gd name="T66" fmla="*/ 7 w 63"/>
                <a:gd name="T67" fmla="*/ 1 h 94"/>
                <a:gd name="T68" fmla="*/ 5 w 63"/>
                <a:gd name="T69" fmla="*/ 0 h 94"/>
                <a:gd name="T70" fmla="*/ 3 w 63"/>
                <a:gd name="T71" fmla="*/ 1 h 94"/>
                <a:gd name="T72" fmla="*/ 1 w 63"/>
                <a:gd name="T73" fmla="*/ 2 h 94"/>
                <a:gd name="T74" fmla="*/ 0 w 63"/>
                <a:gd name="T75" fmla="*/ 4 h 94"/>
                <a:gd name="T76" fmla="*/ 1 w 63"/>
                <a:gd name="T77" fmla="*/ 5 h 94"/>
                <a:gd name="T78" fmla="*/ 1 w 63"/>
                <a:gd name="T79" fmla="*/ 6 h 94"/>
                <a:gd name="T80" fmla="*/ 3 w 63"/>
                <a:gd name="T81" fmla="*/ 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
                <a:gd name="T124" fmla="*/ 0 h 94"/>
                <a:gd name="T125" fmla="*/ 63 w 63"/>
                <a:gd name="T126" fmla="*/ 94 h 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 h="94">
                  <a:moveTo>
                    <a:pt x="9" y="25"/>
                  </a:moveTo>
                  <a:lnTo>
                    <a:pt x="12" y="25"/>
                  </a:lnTo>
                  <a:lnTo>
                    <a:pt x="15" y="27"/>
                  </a:lnTo>
                  <a:lnTo>
                    <a:pt x="17" y="30"/>
                  </a:lnTo>
                  <a:lnTo>
                    <a:pt x="20" y="31"/>
                  </a:lnTo>
                  <a:lnTo>
                    <a:pt x="20" y="38"/>
                  </a:lnTo>
                  <a:lnTo>
                    <a:pt x="21" y="42"/>
                  </a:lnTo>
                  <a:lnTo>
                    <a:pt x="25" y="48"/>
                  </a:lnTo>
                  <a:lnTo>
                    <a:pt x="30" y="51"/>
                  </a:lnTo>
                  <a:lnTo>
                    <a:pt x="28" y="62"/>
                  </a:lnTo>
                  <a:lnTo>
                    <a:pt x="31" y="70"/>
                  </a:lnTo>
                  <a:lnTo>
                    <a:pt x="35" y="79"/>
                  </a:lnTo>
                  <a:lnTo>
                    <a:pt x="39" y="88"/>
                  </a:lnTo>
                  <a:lnTo>
                    <a:pt x="42" y="87"/>
                  </a:lnTo>
                  <a:lnTo>
                    <a:pt x="46" y="88"/>
                  </a:lnTo>
                  <a:lnTo>
                    <a:pt x="48" y="92"/>
                  </a:lnTo>
                  <a:lnTo>
                    <a:pt x="50" y="94"/>
                  </a:lnTo>
                  <a:lnTo>
                    <a:pt x="56" y="87"/>
                  </a:lnTo>
                  <a:lnTo>
                    <a:pt x="61" y="79"/>
                  </a:lnTo>
                  <a:lnTo>
                    <a:pt x="62" y="70"/>
                  </a:lnTo>
                  <a:lnTo>
                    <a:pt x="63" y="61"/>
                  </a:lnTo>
                  <a:lnTo>
                    <a:pt x="59" y="60"/>
                  </a:lnTo>
                  <a:lnTo>
                    <a:pt x="57" y="58"/>
                  </a:lnTo>
                  <a:lnTo>
                    <a:pt x="54" y="57"/>
                  </a:lnTo>
                  <a:lnTo>
                    <a:pt x="50" y="57"/>
                  </a:lnTo>
                  <a:lnTo>
                    <a:pt x="48" y="51"/>
                  </a:lnTo>
                  <a:lnTo>
                    <a:pt x="48" y="45"/>
                  </a:lnTo>
                  <a:lnTo>
                    <a:pt x="48" y="38"/>
                  </a:lnTo>
                  <a:lnTo>
                    <a:pt x="48" y="31"/>
                  </a:lnTo>
                  <a:lnTo>
                    <a:pt x="41" y="26"/>
                  </a:lnTo>
                  <a:lnTo>
                    <a:pt x="39" y="18"/>
                  </a:lnTo>
                  <a:lnTo>
                    <a:pt x="38" y="10"/>
                  </a:lnTo>
                  <a:lnTo>
                    <a:pt x="35" y="1"/>
                  </a:lnTo>
                  <a:lnTo>
                    <a:pt x="27" y="1"/>
                  </a:lnTo>
                  <a:lnTo>
                    <a:pt x="19" y="0"/>
                  </a:lnTo>
                  <a:lnTo>
                    <a:pt x="11" y="2"/>
                  </a:lnTo>
                  <a:lnTo>
                    <a:pt x="3" y="7"/>
                  </a:lnTo>
                  <a:lnTo>
                    <a:pt x="0" y="13"/>
                  </a:lnTo>
                  <a:lnTo>
                    <a:pt x="1" y="19"/>
                  </a:lnTo>
                  <a:lnTo>
                    <a:pt x="3" y="24"/>
                  </a:lnTo>
                  <a:lnTo>
                    <a:pt x="9" y="2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0" name="Freeform 161"/>
            <p:cNvSpPr>
              <a:spLocks/>
            </p:cNvSpPr>
            <p:nvPr/>
          </p:nvSpPr>
          <p:spPr bwMode="auto">
            <a:xfrm>
              <a:off x="3447" y="2257"/>
              <a:ext cx="111" cy="125"/>
            </a:xfrm>
            <a:custGeom>
              <a:avLst/>
              <a:gdLst>
                <a:gd name="T0" fmla="*/ 8 w 221"/>
                <a:gd name="T1" fmla="*/ 3 h 250"/>
                <a:gd name="T2" fmla="*/ 5 w 221"/>
                <a:gd name="T3" fmla="*/ 1 h 250"/>
                <a:gd name="T4" fmla="*/ 2 w 221"/>
                <a:gd name="T5" fmla="*/ 1 h 250"/>
                <a:gd name="T6" fmla="*/ 2 w 221"/>
                <a:gd name="T7" fmla="*/ 5 h 250"/>
                <a:gd name="T8" fmla="*/ 2 w 221"/>
                <a:gd name="T9" fmla="*/ 10 h 250"/>
                <a:gd name="T10" fmla="*/ 0 w 221"/>
                <a:gd name="T11" fmla="*/ 13 h 250"/>
                <a:gd name="T12" fmla="*/ 2 w 221"/>
                <a:gd name="T13" fmla="*/ 16 h 250"/>
                <a:gd name="T14" fmla="*/ 6 w 221"/>
                <a:gd name="T15" fmla="*/ 19 h 250"/>
                <a:gd name="T16" fmla="*/ 10 w 221"/>
                <a:gd name="T17" fmla="*/ 21 h 250"/>
                <a:gd name="T18" fmla="*/ 11 w 221"/>
                <a:gd name="T19" fmla="*/ 24 h 250"/>
                <a:gd name="T20" fmla="*/ 14 w 221"/>
                <a:gd name="T21" fmla="*/ 27 h 250"/>
                <a:gd name="T22" fmla="*/ 16 w 221"/>
                <a:gd name="T23" fmla="*/ 30 h 250"/>
                <a:gd name="T24" fmla="*/ 16 w 221"/>
                <a:gd name="T25" fmla="*/ 34 h 250"/>
                <a:gd name="T26" fmla="*/ 19 w 221"/>
                <a:gd name="T27" fmla="*/ 36 h 250"/>
                <a:gd name="T28" fmla="*/ 23 w 221"/>
                <a:gd name="T29" fmla="*/ 37 h 250"/>
                <a:gd name="T30" fmla="*/ 28 w 221"/>
                <a:gd name="T31" fmla="*/ 39 h 250"/>
                <a:gd name="T32" fmla="*/ 31 w 221"/>
                <a:gd name="T33" fmla="*/ 42 h 250"/>
                <a:gd name="T34" fmla="*/ 35 w 221"/>
                <a:gd name="T35" fmla="*/ 45 h 250"/>
                <a:gd name="T36" fmla="*/ 35 w 221"/>
                <a:gd name="T37" fmla="*/ 52 h 250"/>
                <a:gd name="T38" fmla="*/ 37 w 221"/>
                <a:gd name="T39" fmla="*/ 54 h 250"/>
                <a:gd name="T40" fmla="*/ 39 w 221"/>
                <a:gd name="T41" fmla="*/ 56 h 250"/>
                <a:gd name="T42" fmla="*/ 42 w 221"/>
                <a:gd name="T43" fmla="*/ 56 h 250"/>
                <a:gd name="T44" fmla="*/ 43 w 221"/>
                <a:gd name="T45" fmla="*/ 56 h 250"/>
                <a:gd name="T46" fmla="*/ 46 w 221"/>
                <a:gd name="T47" fmla="*/ 60 h 250"/>
                <a:gd name="T48" fmla="*/ 50 w 221"/>
                <a:gd name="T49" fmla="*/ 63 h 250"/>
                <a:gd name="T50" fmla="*/ 54 w 221"/>
                <a:gd name="T51" fmla="*/ 60 h 250"/>
                <a:gd name="T52" fmla="*/ 56 w 221"/>
                <a:gd name="T53" fmla="*/ 51 h 250"/>
                <a:gd name="T54" fmla="*/ 51 w 221"/>
                <a:gd name="T55" fmla="*/ 50 h 250"/>
                <a:gd name="T56" fmla="*/ 50 w 221"/>
                <a:gd name="T57" fmla="*/ 49 h 250"/>
                <a:gd name="T58" fmla="*/ 48 w 221"/>
                <a:gd name="T59" fmla="*/ 43 h 250"/>
                <a:gd name="T60" fmla="*/ 45 w 221"/>
                <a:gd name="T61" fmla="*/ 41 h 250"/>
                <a:gd name="T62" fmla="*/ 43 w 221"/>
                <a:gd name="T63" fmla="*/ 36 h 250"/>
                <a:gd name="T64" fmla="*/ 40 w 221"/>
                <a:gd name="T65" fmla="*/ 35 h 250"/>
                <a:gd name="T66" fmla="*/ 37 w 221"/>
                <a:gd name="T67" fmla="*/ 33 h 250"/>
                <a:gd name="T68" fmla="*/ 34 w 221"/>
                <a:gd name="T69" fmla="*/ 31 h 250"/>
                <a:gd name="T70" fmla="*/ 32 w 221"/>
                <a:gd name="T71" fmla="*/ 28 h 250"/>
                <a:gd name="T72" fmla="*/ 30 w 221"/>
                <a:gd name="T73" fmla="*/ 24 h 250"/>
                <a:gd name="T74" fmla="*/ 27 w 221"/>
                <a:gd name="T75" fmla="*/ 20 h 250"/>
                <a:gd name="T76" fmla="*/ 22 w 221"/>
                <a:gd name="T77" fmla="*/ 20 h 250"/>
                <a:gd name="T78" fmla="*/ 18 w 221"/>
                <a:gd name="T79" fmla="*/ 18 h 250"/>
                <a:gd name="T80" fmla="*/ 16 w 221"/>
                <a:gd name="T81" fmla="*/ 17 h 250"/>
                <a:gd name="T82" fmla="*/ 12 w 221"/>
                <a:gd name="T83" fmla="*/ 14 h 250"/>
                <a:gd name="T84" fmla="*/ 12 w 221"/>
                <a:gd name="T85" fmla="*/ 7 h 250"/>
                <a:gd name="T86" fmla="*/ 9 w 221"/>
                <a:gd name="T87" fmla="*/ 5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250"/>
                <a:gd name="T134" fmla="*/ 221 w 221"/>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250">
                  <a:moveTo>
                    <a:pt x="31" y="18"/>
                  </a:moveTo>
                  <a:lnTo>
                    <a:pt x="29" y="11"/>
                  </a:lnTo>
                  <a:lnTo>
                    <a:pt x="24" y="5"/>
                  </a:lnTo>
                  <a:lnTo>
                    <a:pt x="18" y="1"/>
                  </a:lnTo>
                  <a:lnTo>
                    <a:pt x="13" y="0"/>
                  </a:lnTo>
                  <a:lnTo>
                    <a:pt x="8" y="2"/>
                  </a:lnTo>
                  <a:lnTo>
                    <a:pt x="5" y="8"/>
                  </a:lnTo>
                  <a:lnTo>
                    <a:pt x="5" y="18"/>
                  </a:lnTo>
                  <a:lnTo>
                    <a:pt x="9" y="33"/>
                  </a:lnTo>
                  <a:lnTo>
                    <a:pt x="5" y="38"/>
                  </a:lnTo>
                  <a:lnTo>
                    <a:pt x="1" y="45"/>
                  </a:lnTo>
                  <a:lnTo>
                    <a:pt x="0" y="51"/>
                  </a:lnTo>
                  <a:lnTo>
                    <a:pt x="1" y="58"/>
                  </a:lnTo>
                  <a:lnTo>
                    <a:pt x="5" y="64"/>
                  </a:lnTo>
                  <a:lnTo>
                    <a:pt x="13" y="70"/>
                  </a:lnTo>
                  <a:lnTo>
                    <a:pt x="24" y="73"/>
                  </a:lnTo>
                  <a:lnTo>
                    <a:pt x="39" y="75"/>
                  </a:lnTo>
                  <a:lnTo>
                    <a:pt x="38" y="81"/>
                  </a:lnTo>
                  <a:lnTo>
                    <a:pt x="40" y="88"/>
                  </a:lnTo>
                  <a:lnTo>
                    <a:pt x="44" y="95"/>
                  </a:lnTo>
                  <a:lnTo>
                    <a:pt x="49" y="101"/>
                  </a:lnTo>
                  <a:lnTo>
                    <a:pt x="55" y="108"/>
                  </a:lnTo>
                  <a:lnTo>
                    <a:pt x="60" y="114"/>
                  </a:lnTo>
                  <a:lnTo>
                    <a:pt x="63" y="119"/>
                  </a:lnTo>
                  <a:lnTo>
                    <a:pt x="63" y="125"/>
                  </a:lnTo>
                  <a:lnTo>
                    <a:pt x="63" y="136"/>
                  </a:lnTo>
                  <a:lnTo>
                    <a:pt x="68" y="141"/>
                  </a:lnTo>
                  <a:lnTo>
                    <a:pt x="74" y="144"/>
                  </a:lnTo>
                  <a:lnTo>
                    <a:pt x="82" y="144"/>
                  </a:lnTo>
                  <a:lnTo>
                    <a:pt x="91" y="145"/>
                  </a:lnTo>
                  <a:lnTo>
                    <a:pt x="102" y="148"/>
                  </a:lnTo>
                  <a:lnTo>
                    <a:pt x="112" y="155"/>
                  </a:lnTo>
                  <a:lnTo>
                    <a:pt x="115" y="168"/>
                  </a:lnTo>
                  <a:lnTo>
                    <a:pt x="124" y="167"/>
                  </a:lnTo>
                  <a:lnTo>
                    <a:pt x="135" y="170"/>
                  </a:lnTo>
                  <a:lnTo>
                    <a:pt x="140" y="179"/>
                  </a:lnTo>
                  <a:lnTo>
                    <a:pt x="140" y="197"/>
                  </a:lnTo>
                  <a:lnTo>
                    <a:pt x="139" y="206"/>
                  </a:lnTo>
                  <a:lnTo>
                    <a:pt x="142" y="212"/>
                  </a:lnTo>
                  <a:lnTo>
                    <a:pt x="145" y="216"/>
                  </a:lnTo>
                  <a:lnTo>
                    <a:pt x="150" y="220"/>
                  </a:lnTo>
                  <a:lnTo>
                    <a:pt x="155" y="221"/>
                  </a:lnTo>
                  <a:lnTo>
                    <a:pt x="161" y="222"/>
                  </a:lnTo>
                  <a:lnTo>
                    <a:pt x="166" y="222"/>
                  </a:lnTo>
                  <a:lnTo>
                    <a:pt x="168" y="222"/>
                  </a:lnTo>
                  <a:lnTo>
                    <a:pt x="170" y="224"/>
                  </a:lnTo>
                  <a:lnTo>
                    <a:pt x="176" y="230"/>
                  </a:lnTo>
                  <a:lnTo>
                    <a:pt x="182" y="238"/>
                  </a:lnTo>
                  <a:lnTo>
                    <a:pt x="189" y="245"/>
                  </a:lnTo>
                  <a:lnTo>
                    <a:pt x="197" y="250"/>
                  </a:lnTo>
                  <a:lnTo>
                    <a:pt x="205" y="248"/>
                  </a:lnTo>
                  <a:lnTo>
                    <a:pt x="213" y="240"/>
                  </a:lnTo>
                  <a:lnTo>
                    <a:pt x="220" y="223"/>
                  </a:lnTo>
                  <a:lnTo>
                    <a:pt x="221" y="204"/>
                  </a:lnTo>
                  <a:lnTo>
                    <a:pt x="213" y="197"/>
                  </a:lnTo>
                  <a:lnTo>
                    <a:pt x="203" y="197"/>
                  </a:lnTo>
                  <a:lnTo>
                    <a:pt x="198" y="198"/>
                  </a:lnTo>
                  <a:lnTo>
                    <a:pt x="197" y="193"/>
                  </a:lnTo>
                  <a:lnTo>
                    <a:pt x="195" y="183"/>
                  </a:lnTo>
                  <a:lnTo>
                    <a:pt x="190" y="172"/>
                  </a:lnTo>
                  <a:lnTo>
                    <a:pt x="183" y="168"/>
                  </a:lnTo>
                  <a:lnTo>
                    <a:pt x="177" y="163"/>
                  </a:lnTo>
                  <a:lnTo>
                    <a:pt x="174" y="154"/>
                  </a:lnTo>
                  <a:lnTo>
                    <a:pt x="170" y="144"/>
                  </a:lnTo>
                  <a:lnTo>
                    <a:pt x="164" y="138"/>
                  </a:lnTo>
                  <a:lnTo>
                    <a:pt x="157" y="137"/>
                  </a:lnTo>
                  <a:lnTo>
                    <a:pt x="151" y="136"/>
                  </a:lnTo>
                  <a:lnTo>
                    <a:pt x="146" y="132"/>
                  </a:lnTo>
                  <a:lnTo>
                    <a:pt x="142" y="125"/>
                  </a:lnTo>
                  <a:lnTo>
                    <a:pt x="136" y="124"/>
                  </a:lnTo>
                  <a:lnTo>
                    <a:pt x="131" y="119"/>
                  </a:lnTo>
                  <a:lnTo>
                    <a:pt x="127" y="111"/>
                  </a:lnTo>
                  <a:lnTo>
                    <a:pt x="122" y="102"/>
                  </a:lnTo>
                  <a:lnTo>
                    <a:pt x="117" y="93"/>
                  </a:lnTo>
                  <a:lnTo>
                    <a:pt x="113" y="85"/>
                  </a:lnTo>
                  <a:lnTo>
                    <a:pt x="107" y="80"/>
                  </a:lnTo>
                  <a:lnTo>
                    <a:pt x="100" y="79"/>
                  </a:lnTo>
                  <a:lnTo>
                    <a:pt x="87" y="79"/>
                  </a:lnTo>
                  <a:lnTo>
                    <a:pt x="77" y="76"/>
                  </a:lnTo>
                  <a:lnTo>
                    <a:pt x="71" y="71"/>
                  </a:lnTo>
                  <a:lnTo>
                    <a:pt x="69" y="69"/>
                  </a:lnTo>
                  <a:lnTo>
                    <a:pt x="64" y="68"/>
                  </a:lnTo>
                  <a:lnTo>
                    <a:pt x="54" y="62"/>
                  </a:lnTo>
                  <a:lnTo>
                    <a:pt x="46" y="53"/>
                  </a:lnTo>
                  <a:lnTo>
                    <a:pt x="46" y="39"/>
                  </a:lnTo>
                  <a:lnTo>
                    <a:pt x="47" y="26"/>
                  </a:lnTo>
                  <a:lnTo>
                    <a:pt x="41" y="19"/>
                  </a:lnTo>
                  <a:lnTo>
                    <a:pt x="34" y="18"/>
                  </a:lnTo>
                  <a:lnTo>
                    <a:pt x="31"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1" name="Freeform 162"/>
            <p:cNvSpPr>
              <a:spLocks/>
            </p:cNvSpPr>
            <p:nvPr/>
          </p:nvSpPr>
          <p:spPr bwMode="auto">
            <a:xfrm>
              <a:off x="2368" y="2112"/>
              <a:ext cx="44" cy="42"/>
            </a:xfrm>
            <a:custGeom>
              <a:avLst/>
              <a:gdLst>
                <a:gd name="T0" fmla="*/ 8 w 86"/>
                <a:gd name="T1" fmla="*/ 9 h 83"/>
                <a:gd name="T2" fmla="*/ 8 w 86"/>
                <a:gd name="T3" fmla="*/ 11 h 83"/>
                <a:gd name="T4" fmla="*/ 7 w 86"/>
                <a:gd name="T5" fmla="*/ 12 h 83"/>
                <a:gd name="T6" fmla="*/ 5 w 86"/>
                <a:gd name="T7" fmla="*/ 13 h 83"/>
                <a:gd name="T8" fmla="*/ 3 w 86"/>
                <a:gd name="T9" fmla="*/ 12 h 83"/>
                <a:gd name="T10" fmla="*/ 3 w 86"/>
                <a:gd name="T11" fmla="*/ 13 h 83"/>
                <a:gd name="T12" fmla="*/ 3 w 86"/>
                <a:gd name="T13" fmla="*/ 15 h 83"/>
                <a:gd name="T14" fmla="*/ 3 w 86"/>
                <a:gd name="T15" fmla="*/ 16 h 83"/>
                <a:gd name="T16" fmla="*/ 3 w 86"/>
                <a:gd name="T17" fmla="*/ 17 h 83"/>
                <a:gd name="T18" fmla="*/ 3 w 86"/>
                <a:gd name="T19" fmla="*/ 18 h 83"/>
                <a:gd name="T20" fmla="*/ 2 w 86"/>
                <a:gd name="T21" fmla="*/ 19 h 83"/>
                <a:gd name="T22" fmla="*/ 1 w 86"/>
                <a:gd name="T23" fmla="*/ 19 h 83"/>
                <a:gd name="T24" fmla="*/ 0 w 86"/>
                <a:gd name="T25" fmla="*/ 19 h 83"/>
                <a:gd name="T26" fmla="*/ 1 w 86"/>
                <a:gd name="T27" fmla="*/ 20 h 83"/>
                <a:gd name="T28" fmla="*/ 2 w 86"/>
                <a:gd name="T29" fmla="*/ 21 h 83"/>
                <a:gd name="T30" fmla="*/ 3 w 86"/>
                <a:gd name="T31" fmla="*/ 21 h 83"/>
                <a:gd name="T32" fmla="*/ 5 w 86"/>
                <a:gd name="T33" fmla="*/ 21 h 83"/>
                <a:gd name="T34" fmla="*/ 7 w 86"/>
                <a:gd name="T35" fmla="*/ 20 h 83"/>
                <a:gd name="T36" fmla="*/ 9 w 86"/>
                <a:gd name="T37" fmla="*/ 19 h 83"/>
                <a:gd name="T38" fmla="*/ 11 w 86"/>
                <a:gd name="T39" fmla="*/ 19 h 83"/>
                <a:gd name="T40" fmla="*/ 13 w 86"/>
                <a:gd name="T41" fmla="*/ 18 h 83"/>
                <a:gd name="T42" fmla="*/ 13 w 86"/>
                <a:gd name="T43" fmla="*/ 17 h 83"/>
                <a:gd name="T44" fmla="*/ 14 w 86"/>
                <a:gd name="T45" fmla="*/ 16 h 83"/>
                <a:gd name="T46" fmla="*/ 14 w 86"/>
                <a:gd name="T47" fmla="*/ 15 h 83"/>
                <a:gd name="T48" fmla="*/ 15 w 86"/>
                <a:gd name="T49" fmla="*/ 15 h 83"/>
                <a:gd name="T50" fmla="*/ 17 w 86"/>
                <a:gd name="T51" fmla="*/ 14 h 83"/>
                <a:gd name="T52" fmla="*/ 19 w 86"/>
                <a:gd name="T53" fmla="*/ 14 h 83"/>
                <a:gd name="T54" fmla="*/ 21 w 86"/>
                <a:gd name="T55" fmla="*/ 13 h 83"/>
                <a:gd name="T56" fmla="*/ 23 w 86"/>
                <a:gd name="T57" fmla="*/ 12 h 83"/>
                <a:gd name="T58" fmla="*/ 23 w 86"/>
                <a:gd name="T59" fmla="*/ 10 h 83"/>
                <a:gd name="T60" fmla="*/ 22 w 86"/>
                <a:gd name="T61" fmla="*/ 9 h 83"/>
                <a:gd name="T62" fmla="*/ 21 w 86"/>
                <a:gd name="T63" fmla="*/ 7 h 83"/>
                <a:gd name="T64" fmla="*/ 20 w 86"/>
                <a:gd name="T65" fmla="*/ 6 h 83"/>
                <a:gd name="T66" fmla="*/ 19 w 86"/>
                <a:gd name="T67" fmla="*/ 7 h 83"/>
                <a:gd name="T68" fmla="*/ 18 w 86"/>
                <a:gd name="T69" fmla="*/ 7 h 83"/>
                <a:gd name="T70" fmla="*/ 17 w 86"/>
                <a:gd name="T71" fmla="*/ 7 h 83"/>
                <a:gd name="T72" fmla="*/ 16 w 86"/>
                <a:gd name="T73" fmla="*/ 7 h 83"/>
                <a:gd name="T74" fmla="*/ 15 w 86"/>
                <a:gd name="T75" fmla="*/ 5 h 83"/>
                <a:gd name="T76" fmla="*/ 14 w 86"/>
                <a:gd name="T77" fmla="*/ 4 h 83"/>
                <a:gd name="T78" fmla="*/ 14 w 86"/>
                <a:gd name="T79" fmla="*/ 2 h 83"/>
                <a:gd name="T80" fmla="*/ 13 w 86"/>
                <a:gd name="T81" fmla="*/ 0 h 83"/>
                <a:gd name="T82" fmla="*/ 12 w 86"/>
                <a:gd name="T83" fmla="*/ 0 h 83"/>
                <a:gd name="T84" fmla="*/ 12 w 86"/>
                <a:gd name="T85" fmla="*/ 0 h 83"/>
                <a:gd name="T86" fmla="*/ 11 w 86"/>
                <a:gd name="T87" fmla="*/ 0 h 83"/>
                <a:gd name="T88" fmla="*/ 10 w 86"/>
                <a:gd name="T89" fmla="*/ 0 h 83"/>
                <a:gd name="T90" fmla="*/ 10 w 86"/>
                <a:gd name="T91" fmla="*/ 2 h 83"/>
                <a:gd name="T92" fmla="*/ 10 w 86"/>
                <a:gd name="T93" fmla="*/ 3 h 83"/>
                <a:gd name="T94" fmla="*/ 10 w 86"/>
                <a:gd name="T95" fmla="*/ 4 h 83"/>
                <a:gd name="T96" fmla="*/ 10 w 86"/>
                <a:gd name="T97" fmla="*/ 6 h 83"/>
                <a:gd name="T98" fmla="*/ 10 w 86"/>
                <a:gd name="T99" fmla="*/ 6 h 83"/>
                <a:gd name="T100" fmla="*/ 9 w 86"/>
                <a:gd name="T101" fmla="*/ 6 h 83"/>
                <a:gd name="T102" fmla="*/ 9 w 86"/>
                <a:gd name="T103" fmla="*/ 6 h 83"/>
                <a:gd name="T104" fmla="*/ 8 w 86"/>
                <a:gd name="T105" fmla="*/ 6 h 83"/>
                <a:gd name="T106" fmla="*/ 8 w 86"/>
                <a:gd name="T107" fmla="*/ 9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6"/>
                <a:gd name="T163" fmla="*/ 0 h 83"/>
                <a:gd name="T164" fmla="*/ 86 w 86"/>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6" h="83">
                  <a:moveTo>
                    <a:pt x="32" y="36"/>
                  </a:moveTo>
                  <a:lnTo>
                    <a:pt x="30" y="43"/>
                  </a:lnTo>
                  <a:lnTo>
                    <a:pt x="25" y="46"/>
                  </a:lnTo>
                  <a:lnTo>
                    <a:pt x="18" y="49"/>
                  </a:lnTo>
                  <a:lnTo>
                    <a:pt x="11" y="48"/>
                  </a:lnTo>
                  <a:lnTo>
                    <a:pt x="11" y="52"/>
                  </a:lnTo>
                  <a:lnTo>
                    <a:pt x="11" y="58"/>
                  </a:lnTo>
                  <a:lnTo>
                    <a:pt x="11" y="63"/>
                  </a:lnTo>
                  <a:lnTo>
                    <a:pt x="11" y="68"/>
                  </a:lnTo>
                  <a:lnTo>
                    <a:pt x="9" y="71"/>
                  </a:lnTo>
                  <a:lnTo>
                    <a:pt x="6" y="73"/>
                  </a:lnTo>
                  <a:lnTo>
                    <a:pt x="3" y="74"/>
                  </a:lnTo>
                  <a:lnTo>
                    <a:pt x="0" y="75"/>
                  </a:lnTo>
                  <a:lnTo>
                    <a:pt x="3" y="79"/>
                  </a:lnTo>
                  <a:lnTo>
                    <a:pt x="7" y="82"/>
                  </a:lnTo>
                  <a:lnTo>
                    <a:pt x="12" y="83"/>
                  </a:lnTo>
                  <a:lnTo>
                    <a:pt x="17" y="83"/>
                  </a:lnTo>
                  <a:lnTo>
                    <a:pt x="25" y="79"/>
                  </a:lnTo>
                  <a:lnTo>
                    <a:pt x="33" y="75"/>
                  </a:lnTo>
                  <a:lnTo>
                    <a:pt x="41" y="73"/>
                  </a:lnTo>
                  <a:lnTo>
                    <a:pt x="50" y="72"/>
                  </a:lnTo>
                  <a:lnTo>
                    <a:pt x="50" y="68"/>
                  </a:lnTo>
                  <a:lnTo>
                    <a:pt x="53" y="64"/>
                  </a:lnTo>
                  <a:lnTo>
                    <a:pt x="55" y="60"/>
                  </a:lnTo>
                  <a:lnTo>
                    <a:pt x="56" y="57"/>
                  </a:lnTo>
                  <a:lnTo>
                    <a:pt x="64" y="54"/>
                  </a:lnTo>
                  <a:lnTo>
                    <a:pt x="73" y="53"/>
                  </a:lnTo>
                  <a:lnTo>
                    <a:pt x="80" y="52"/>
                  </a:lnTo>
                  <a:lnTo>
                    <a:pt x="86" y="45"/>
                  </a:lnTo>
                  <a:lnTo>
                    <a:pt x="86" y="38"/>
                  </a:lnTo>
                  <a:lnTo>
                    <a:pt x="85" y="33"/>
                  </a:lnTo>
                  <a:lnTo>
                    <a:pt x="82" y="28"/>
                  </a:lnTo>
                  <a:lnTo>
                    <a:pt x="77" y="23"/>
                  </a:lnTo>
                  <a:lnTo>
                    <a:pt x="72" y="25"/>
                  </a:lnTo>
                  <a:lnTo>
                    <a:pt x="69" y="26"/>
                  </a:lnTo>
                  <a:lnTo>
                    <a:pt x="64" y="27"/>
                  </a:lnTo>
                  <a:lnTo>
                    <a:pt x="60" y="27"/>
                  </a:lnTo>
                  <a:lnTo>
                    <a:pt x="57" y="20"/>
                  </a:lnTo>
                  <a:lnTo>
                    <a:pt x="55" y="13"/>
                  </a:lnTo>
                  <a:lnTo>
                    <a:pt x="53" y="7"/>
                  </a:lnTo>
                  <a:lnTo>
                    <a:pt x="50" y="0"/>
                  </a:lnTo>
                  <a:lnTo>
                    <a:pt x="47" y="0"/>
                  </a:lnTo>
                  <a:lnTo>
                    <a:pt x="45" y="0"/>
                  </a:lnTo>
                  <a:lnTo>
                    <a:pt x="41" y="0"/>
                  </a:lnTo>
                  <a:lnTo>
                    <a:pt x="38" y="0"/>
                  </a:lnTo>
                  <a:lnTo>
                    <a:pt x="38" y="5"/>
                  </a:lnTo>
                  <a:lnTo>
                    <a:pt x="38" y="11"/>
                  </a:lnTo>
                  <a:lnTo>
                    <a:pt x="38" y="15"/>
                  </a:lnTo>
                  <a:lnTo>
                    <a:pt x="38" y="21"/>
                  </a:lnTo>
                  <a:lnTo>
                    <a:pt x="37" y="21"/>
                  </a:lnTo>
                  <a:lnTo>
                    <a:pt x="34" y="21"/>
                  </a:lnTo>
                  <a:lnTo>
                    <a:pt x="33" y="22"/>
                  </a:lnTo>
                  <a:lnTo>
                    <a:pt x="32" y="23"/>
                  </a:lnTo>
                  <a:lnTo>
                    <a:pt x="32" y="36"/>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2" name="Freeform 163"/>
            <p:cNvSpPr>
              <a:spLocks/>
            </p:cNvSpPr>
            <p:nvPr/>
          </p:nvSpPr>
          <p:spPr bwMode="auto">
            <a:xfrm>
              <a:off x="2357" y="2165"/>
              <a:ext cx="23" cy="22"/>
            </a:xfrm>
            <a:custGeom>
              <a:avLst/>
              <a:gdLst>
                <a:gd name="T0" fmla="*/ 1 w 46"/>
                <a:gd name="T1" fmla="*/ 2 h 45"/>
                <a:gd name="T2" fmla="*/ 1 w 46"/>
                <a:gd name="T3" fmla="*/ 2 h 45"/>
                <a:gd name="T4" fmla="*/ 1 w 46"/>
                <a:gd name="T5" fmla="*/ 2 h 45"/>
                <a:gd name="T6" fmla="*/ 1 w 46"/>
                <a:gd name="T7" fmla="*/ 2 h 45"/>
                <a:gd name="T8" fmla="*/ 1 w 46"/>
                <a:gd name="T9" fmla="*/ 2 h 45"/>
                <a:gd name="T10" fmla="*/ 1 w 46"/>
                <a:gd name="T11" fmla="*/ 2 h 45"/>
                <a:gd name="T12" fmla="*/ 1 w 46"/>
                <a:gd name="T13" fmla="*/ 3 h 45"/>
                <a:gd name="T14" fmla="*/ 0 w 46"/>
                <a:gd name="T15" fmla="*/ 3 h 45"/>
                <a:gd name="T16" fmla="*/ 0 w 46"/>
                <a:gd name="T17" fmla="*/ 4 h 45"/>
                <a:gd name="T18" fmla="*/ 2 w 46"/>
                <a:gd name="T19" fmla="*/ 4 h 45"/>
                <a:gd name="T20" fmla="*/ 4 w 46"/>
                <a:gd name="T21" fmla="*/ 4 h 45"/>
                <a:gd name="T22" fmla="*/ 6 w 46"/>
                <a:gd name="T23" fmla="*/ 5 h 45"/>
                <a:gd name="T24" fmla="*/ 8 w 46"/>
                <a:gd name="T25" fmla="*/ 5 h 45"/>
                <a:gd name="T26" fmla="*/ 7 w 46"/>
                <a:gd name="T27" fmla="*/ 6 h 45"/>
                <a:gd name="T28" fmla="*/ 7 w 46"/>
                <a:gd name="T29" fmla="*/ 7 h 45"/>
                <a:gd name="T30" fmla="*/ 7 w 46"/>
                <a:gd name="T31" fmla="*/ 8 h 45"/>
                <a:gd name="T32" fmla="*/ 7 w 46"/>
                <a:gd name="T33" fmla="*/ 9 h 45"/>
                <a:gd name="T34" fmla="*/ 8 w 46"/>
                <a:gd name="T35" fmla="*/ 10 h 45"/>
                <a:gd name="T36" fmla="*/ 8 w 46"/>
                <a:gd name="T37" fmla="*/ 10 h 45"/>
                <a:gd name="T38" fmla="*/ 8 w 46"/>
                <a:gd name="T39" fmla="*/ 10 h 45"/>
                <a:gd name="T40" fmla="*/ 8 w 46"/>
                <a:gd name="T41" fmla="*/ 11 h 45"/>
                <a:gd name="T42" fmla="*/ 11 w 46"/>
                <a:gd name="T43" fmla="*/ 11 h 45"/>
                <a:gd name="T44" fmla="*/ 12 w 46"/>
                <a:gd name="T45" fmla="*/ 9 h 45"/>
                <a:gd name="T46" fmla="*/ 12 w 46"/>
                <a:gd name="T47" fmla="*/ 6 h 45"/>
                <a:gd name="T48" fmla="*/ 12 w 46"/>
                <a:gd name="T49" fmla="*/ 3 h 45"/>
                <a:gd name="T50" fmla="*/ 10 w 46"/>
                <a:gd name="T51" fmla="*/ 2 h 45"/>
                <a:gd name="T52" fmla="*/ 9 w 46"/>
                <a:gd name="T53" fmla="*/ 2 h 45"/>
                <a:gd name="T54" fmla="*/ 8 w 46"/>
                <a:gd name="T55" fmla="*/ 2 h 45"/>
                <a:gd name="T56" fmla="*/ 6 w 46"/>
                <a:gd name="T57" fmla="*/ 2 h 45"/>
                <a:gd name="T58" fmla="*/ 6 w 46"/>
                <a:gd name="T59" fmla="*/ 1 h 45"/>
                <a:gd name="T60" fmla="*/ 6 w 46"/>
                <a:gd name="T61" fmla="*/ 1 h 45"/>
                <a:gd name="T62" fmla="*/ 6 w 46"/>
                <a:gd name="T63" fmla="*/ 1 h 45"/>
                <a:gd name="T64" fmla="*/ 6 w 46"/>
                <a:gd name="T65" fmla="*/ 0 h 45"/>
                <a:gd name="T66" fmla="*/ 4 w 46"/>
                <a:gd name="T67" fmla="*/ 0 h 45"/>
                <a:gd name="T68" fmla="*/ 3 w 46"/>
                <a:gd name="T69" fmla="*/ 0 h 45"/>
                <a:gd name="T70" fmla="*/ 1 w 46"/>
                <a:gd name="T71" fmla="*/ 0 h 45"/>
                <a:gd name="T72" fmla="*/ 0 w 46"/>
                <a:gd name="T73" fmla="*/ 1 h 45"/>
                <a:gd name="T74" fmla="*/ 1 w 46"/>
                <a:gd name="T75" fmla="*/ 2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45"/>
                <a:gd name="T116" fmla="*/ 46 w 46"/>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45">
                  <a:moveTo>
                    <a:pt x="3" y="8"/>
                  </a:moveTo>
                  <a:lnTo>
                    <a:pt x="2" y="8"/>
                  </a:lnTo>
                  <a:lnTo>
                    <a:pt x="3" y="8"/>
                  </a:lnTo>
                  <a:lnTo>
                    <a:pt x="4" y="8"/>
                  </a:lnTo>
                  <a:lnTo>
                    <a:pt x="3" y="8"/>
                  </a:lnTo>
                  <a:lnTo>
                    <a:pt x="2" y="11"/>
                  </a:lnTo>
                  <a:lnTo>
                    <a:pt x="1" y="13"/>
                  </a:lnTo>
                  <a:lnTo>
                    <a:pt x="0" y="15"/>
                  </a:lnTo>
                  <a:lnTo>
                    <a:pt x="0" y="17"/>
                  </a:lnTo>
                  <a:lnTo>
                    <a:pt x="8" y="17"/>
                  </a:lnTo>
                  <a:lnTo>
                    <a:pt x="16" y="17"/>
                  </a:lnTo>
                  <a:lnTo>
                    <a:pt x="23" y="20"/>
                  </a:lnTo>
                  <a:lnTo>
                    <a:pt x="30" y="23"/>
                  </a:lnTo>
                  <a:lnTo>
                    <a:pt x="28" y="27"/>
                  </a:lnTo>
                  <a:lnTo>
                    <a:pt x="28" y="31"/>
                  </a:lnTo>
                  <a:lnTo>
                    <a:pt x="28" y="35"/>
                  </a:lnTo>
                  <a:lnTo>
                    <a:pt x="28" y="39"/>
                  </a:lnTo>
                  <a:lnTo>
                    <a:pt x="29" y="41"/>
                  </a:lnTo>
                  <a:lnTo>
                    <a:pt x="30" y="42"/>
                  </a:lnTo>
                  <a:lnTo>
                    <a:pt x="30" y="43"/>
                  </a:lnTo>
                  <a:lnTo>
                    <a:pt x="30" y="45"/>
                  </a:lnTo>
                  <a:lnTo>
                    <a:pt x="41" y="44"/>
                  </a:lnTo>
                  <a:lnTo>
                    <a:pt x="45" y="36"/>
                  </a:lnTo>
                  <a:lnTo>
                    <a:pt x="46" y="26"/>
                  </a:lnTo>
                  <a:lnTo>
                    <a:pt x="45" y="15"/>
                  </a:lnTo>
                  <a:lnTo>
                    <a:pt x="40" y="11"/>
                  </a:lnTo>
                  <a:lnTo>
                    <a:pt x="36" y="8"/>
                  </a:lnTo>
                  <a:lnTo>
                    <a:pt x="30" y="8"/>
                  </a:lnTo>
                  <a:lnTo>
                    <a:pt x="24" y="8"/>
                  </a:lnTo>
                  <a:lnTo>
                    <a:pt x="24" y="7"/>
                  </a:lnTo>
                  <a:lnTo>
                    <a:pt x="24" y="5"/>
                  </a:lnTo>
                  <a:lnTo>
                    <a:pt x="23" y="4"/>
                  </a:lnTo>
                  <a:lnTo>
                    <a:pt x="22" y="2"/>
                  </a:lnTo>
                  <a:lnTo>
                    <a:pt x="16" y="1"/>
                  </a:lnTo>
                  <a:lnTo>
                    <a:pt x="9" y="0"/>
                  </a:lnTo>
                  <a:lnTo>
                    <a:pt x="3" y="0"/>
                  </a:lnTo>
                  <a:lnTo>
                    <a:pt x="0" y="6"/>
                  </a:lnTo>
                  <a:lnTo>
                    <a:pt x="3" y="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3" name="Freeform 164"/>
            <p:cNvSpPr>
              <a:spLocks/>
            </p:cNvSpPr>
            <p:nvPr/>
          </p:nvSpPr>
          <p:spPr bwMode="auto">
            <a:xfrm>
              <a:off x="2258" y="2389"/>
              <a:ext cx="69" cy="88"/>
            </a:xfrm>
            <a:custGeom>
              <a:avLst/>
              <a:gdLst>
                <a:gd name="T0" fmla="*/ 1 w 138"/>
                <a:gd name="T1" fmla="*/ 7 h 176"/>
                <a:gd name="T2" fmla="*/ 1 w 138"/>
                <a:gd name="T3" fmla="*/ 12 h 176"/>
                <a:gd name="T4" fmla="*/ 8 w 138"/>
                <a:gd name="T5" fmla="*/ 12 h 176"/>
                <a:gd name="T6" fmla="*/ 12 w 138"/>
                <a:gd name="T7" fmla="*/ 11 h 176"/>
                <a:gd name="T8" fmla="*/ 15 w 138"/>
                <a:gd name="T9" fmla="*/ 11 h 176"/>
                <a:gd name="T10" fmla="*/ 17 w 138"/>
                <a:gd name="T11" fmla="*/ 11 h 176"/>
                <a:gd name="T12" fmla="*/ 18 w 138"/>
                <a:gd name="T13" fmla="*/ 13 h 176"/>
                <a:gd name="T14" fmla="*/ 16 w 138"/>
                <a:gd name="T15" fmla="*/ 16 h 176"/>
                <a:gd name="T16" fmla="*/ 18 w 138"/>
                <a:gd name="T17" fmla="*/ 16 h 176"/>
                <a:gd name="T18" fmla="*/ 17 w 138"/>
                <a:gd name="T19" fmla="*/ 19 h 176"/>
                <a:gd name="T20" fmla="*/ 14 w 138"/>
                <a:gd name="T21" fmla="*/ 22 h 176"/>
                <a:gd name="T22" fmla="*/ 11 w 138"/>
                <a:gd name="T23" fmla="*/ 24 h 176"/>
                <a:gd name="T24" fmla="*/ 9 w 138"/>
                <a:gd name="T25" fmla="*/ 26 h 176"/>
                <a:gd name="T26" fmla="*/ 7 w 138"/>
                <a:gd name="T27" fmla="*/ 29 h 176"/>
                <a:gd name="T28" fmla="*/ 4 w 138"/>
                <a:gd name="T29" fmla="*/ 34 h 176"/>
                <a:gd name="T30" fmla="*/ 3 w 138"/>
                <a:gd name="T31" fmla="*/ 41 h 176"/>
                <a:gd name="T32" fmla="*/ 5 w 138"/>
                <a:gd name="T33" fmla="*/ 44 h 176"/>
                <a:gd name="T34" fmla="*/ 8 w 138"/>
                <a:gd name="T35" fmla="*/ 41 h 176"/>
                <a:gd name="T36" fmla="*/ 14 w 138"/>
                <a:gd name="T37" fmla="*/ 31 h 176"/>
                <a:gd name="T38" fmla="*/ 17 w 138"/>
                <a:gd name="T39" fmla="*/ 24 h 176"/>
                <a:gd name="T40" fmla="*/ 19 w 138"/>
                <a:gd name="T41" fmla="*/ 22 h 176"/>
                <a:gd name="T42" fmla="*/ 20 w 138"/>
                <a:gd name="T43" fmla="*/ 23 h 176"/>
                <a:gd name="T44" fmla="*/ 21 w 138"/>
                <a:gd name="T45" fmla="*/ 23 h 176"/>
                <a:gd name="T46" fmla="*/ 24 w 138"/>
                <a:gd name="T47" fmla="*/ 27 h 176"/>
                <a:gd name="T48" fmla="*/ 22 w 138"/>
                <a:gd name="T49" fmla="*/ 33 h 176"/>
                <a:gd name="T50" fmla="*/ 24 w 138"/>
                <a:gd name="T51" fmla="*/ 33 h 176"/>
                <a:gd name="T52" fmla="*/ 23 w 138"/>
                <a:gd name="T53" fmla="*/ 37 h 176"/>
                <a:gd name="T54" fmla="*/ 25 w 138"/>
                <a:gd name="T55" fmla="*/ 44 h 176"/>
                <a:gd name="T56" fmla="*/ 30 w 138"/>
                <a:gd name="T57" fmla="*/ 33 h 176"/>
                <a:gd name="T58" fmla="*/ 31 w 138"/>
                <a:gd name="T59" fmla="*/ 31 h 176"/>
                <a:gd name="T60" fmla="*/ 33 w 138"/>
                <a:gd name="T61" fmla="*/ 30 h 176"/>
                <a:gd name="T62" fmla="*/ 35 w 138"/>
                <a:gd name="T63" fmla="*/ 26 h 176"/>
                <a:gd name="T64" fmla="*/ 34 w 138"/>
                <a:gd name="T65" fmla="*/ 22 h 176"/>
                <a:gd name="T66" fmla="*/ 30 w 138"/>
                <a:gd name="T67" fmla="*/ 20 h 176"/>
                <a:gd name="T68" fmla="*/ 27 w 138"/>
                <a:gd name="T69" fmla="*/ 15 h 176"/>
                <a:gd name="T70" fmla="*/ 28 w 138"/>
                <a:gd name="T71" fmla="*/ 7 h 176"/>
                <a:gd name="T72" fmla="*/ 23 w 138"/>
                <a:gd name="T73" fmla="*/ 3 h 176"/>
                <a:gd name="T74" fmla="*/ 20 w 138"/>
                <a:gd name="T75" fmla="*/ 1 h 176"/>
                <a:gd name="T76" fmla="*/ 16 w 138"/>
                <a:gd name="T77" fmla="*/ 0 h 176"/>
                <a:gd name="T78" fmla="*/ 13 w 138"/>
                <a:gd name="T79" fmla="*/ 2 h 176"/>
                <a:gd name="T80" fmla="*/ 10 w 138"/>
                <a:gd name="T81" fmla="*/ 4 h 176"/>
                <a:gd name="T82" fmla="*/ 6 w 138"/>
                <a:gd name="T83" fmla="*/ 5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176"/>
                <a:gd name="T128" fmla="*/ 138 w 138"/>
                <a:gd name="T129" fmla="*/ 176 h 1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176">
                  <a:moveTo>
                    <a:pt x="16" y="18"/>
                  </a:moveTo>
                  <a:lnTo>
                    <a:pt x="4" y="26"/>
                  </a:lnTo>
                  <a:lnTo>
                    <a:pt x="0" y="38"/>
                  </a:lnTo>
                  <a:lnTo>
                    <a:pt x="4" y="48"/>
                  </a:lnTo>
                  <a:lnTo>
                    <a:pt x="19" y="49"/>
                  </a:lnTo>
                  <a:lnTo>
                    <a:pt x="29" y="47"/>
                  </a:lnTo>
                  <a:lnTo>
                    <a:pt x="39" y="44"/>
                  </a:lnTo>
                  <a:lnTo>
                    <a:pt x="47" y="43"/>
                  </a:lnTo>
                  <a:lnTo>
                    <a:pt x="54" y="41"/>
                  </a:lnTo>
                  <a:lnTo>
                    <a:pt x="59" y="41"/>
                  </a:lnTo>
                  <a:lnTo>
                    <a:pt x="64" y="41"/>
                  </a:lnTo>
                  <a:lnTo>
                    <a:pt x="67" y="41"/>
                  </a:lnTo>
                  <a:lnTo>
                    <a:pt x="69" y="43"/>
                  </a:lnTo>
                  <a:lnTo>
                    <a:pt x="69" y="49"/>
                  </a:lnTo>
                  <a:lnTo>
                    <a:pt x="65" y="56"/>
                  </a:lnTo>
                  <a:lnTo>
                    <a:pt x="63" y="62"/>
                  </a:lnTo>
                  <a:lnTo>
                    <a:pt x="65" y="63"/>
                  </a:lnTo>
                  <a:lnTo>
                    <a:pt x="70" y="63"/>
                  </a:lnTo>
                  <a:lnTo>
                    <a:pt x="71" y="67"/>
                  </a:lnTo>
                  <a:lnTo>
                    <a:pt x="67" y="74"/>
                  </a:lnTo>
                  <a:lnTo>
                    <a:pt x="59" y="82"/>
                  </a:lnTo>
                  <a:lnTo>
                    <a:pt x="54" y="86"/>
                  </a:lnTo>
                  <a:lnTo>
                    <a:pt x="49" y="90"/>
                  </a:lnTo>
                  <a:lnTo>
                    <a:pt x="44" y="95"/>
                  </a:lnTo>
                  <a:lnTo>
                    <a:pt x="40" y="100"/>
                  </a:lnTo>
                  <a:lnTo>
                    <a:pt x="36" y="104"/>
                  </a:lnTo>
                  <a:lnTo>
                    <a:pt x="32" y="110"/>
                  </a:lnTo>
                  <a:lnTo>
                    <a:pt x="27" y="116"/>
                  </a:lnTo>
                  <a:lnTo>
                    <a:pt x="23" y="121"/>
                  </a:lnTo>
                  <a:lnTo>
                    <a:pt x="16" y="134"/>
                  </a:lnTo>
                  <a:lnTo>
                    <a:pt x="11" y="148"/>
                  </a:lnTo>
                  <a:lnTo>
                    <a:pt x="10" y="161"/>
                  </a:lnTo>
                  <a:lnTo>
                    <a:pt x="12" y="170"/>
                  </a:lnTo>
                  <a:lnTo>
                    <a:pt x="17" y="176"/>
                  </a:lnTo>
                  <a:lnTo>
                    <a:pt x="23" y="173"/>
                  </a:lnTo>
                  <a:lnTo>
                    <a:pt x="32" y="164"/>
                  </a:lnTo>
                  <a:lnTo>
                    <a:pt x="42" y="143"/>
                  </a:lnTo>
                  <a:lnTo>
                    <a:pt x="53" y="121"/>
                  </a:lnTo>
                  <a:lnTo>
                    <a:pt x="61" y="105"/>
                  </a:lnTo>
                  <a:lnTo>
                    <a:pt x="67" y="96"/>
                  </a:lnTo>
                  <a:lnTo>
                    <a:pt x="72" y="90"/>
                  </a:lnTo>
                  <a:lnTo>
                    <a:pt x="76" y="88"/>
                  </a:lnTo>
                  <a:lnTo>
                    <a:pt x="78" y="88"/>
                  </a:lnTo>
                  <a:lnTo>
                    <a:pt x="79" y="89"/>
                  </a:lnTo>
                  <a:lnTo>
                    <a:pt x="84" y="90"/>
                  </a:lnTo>
                  <a:lnTo>
                    <a:pt x="91" y="95"/>
                  </a:lnTo>
                  <a:lnTo>
                    <a:pt x="93" y="106"/>
                  </a:lnTo>
                  <a:lnTo>
                    <a:pt x="82" y="129"/>
                  </a:lnTo>
                  <a:lnTo>
                    <a:pt x="87" y="132"/>
                  </a:lnTo>
                  <a:lnTo>
                    <a:pt x="92" y="132"/>
                  </a:lnTo>
                  <a:lnTo>
                    <a:pt x="95" y="129"/>
                  </a:lnTo>
                  <a:lnTo>
                    <a:pt x="100" y="128"/>
                  </a:lnTo>
                  <a:lnTo>
                    <a:pt x="91" y="148"/>
                  </a:lnTo>
                  <a:lnTo>
                    <a:pt x="91" y="170"/>
                  </a:lnTo>
                  <a:lnTo>
                    <a:pt x="97" y="176"/>
                  </a:lnTo>
                  <a:lnTo>
                    <a:pt x="114" y="148"/>
                  </a:lnTo>
                  <a:lnTo>
                    <a:pt x="119" y="132"/>
                  </a:lnTo>
                  <a:lnTo>
                    <a:pt x="122" y="125"/>
                  </a:lnTo>
                  <a:lnTo>
                    <a:pt x="122" y="123"/>
                  </a:lnTo>
                  <a:lnTo>
                    <a:pt x="129" y="118"/>
                  </a:lnTo>
                  <a:lnTo>
                    <a:pt x="134" y="111"/>
                  </a:lnTo>
                  <a:lnTo>
                    <a:pt x="137" y="103"/>
                  </a:lnTo>
                  <a:lnTo>
                    <a:pt x="138" y="95"/>
                  </a:lnTo>
                  <a:lnTo>
                    <a:pt x="134" y="87"/>
                  </a:lnTo>
                  <a:lnTo>
                    <a:pt x="129" y="81"/>
                  </a:lnTo>
                  <a:lnTo>
                    <a:pt x="119" y="78"/>
                  </a:lnTo>
                  <a:lnTo>
                    <a:pt x="106" y="76"/>
                  </a:lnTo>
                  <a:lnTo>
                    <a:pt x="106" y="58"/>
                  </a:lnTo>
                  <a:lnTo>
                    <a:pt x="110" y="42"/>
                  </a:lnTo>
                  <a:lnTo>
                    <a:pt x="109" y="28"/>
                  </a:lnTo>
                  <a:lnTo>
                    <a:pt x="94" y="15"/>
                  </a:lnTo>
                  <a:lnTo>
                    <a:pt x="91" y="9"/>
                  </a:lnTo>
                  <a:lnTo>
                    <a:pt x="85" y="5"/>
                  </a:lnTo>
                  <a:lnTo>
                    <a:pt x="78" y="2"/>
                  </a:lnTo>
                  <a:lnTo>
                    <a:pt x="70" y="0"/>
                  </a:lnTo>
                  <a:lnTo>
                    <a:pt x="62" y="0"/>
                  </a:lnTo>
                  <a:lnTo>
                    <a:pt x="55" y="3"/>
                  </a:lnTo>
                  <a:lnTo>
                    <a:pt x="49" y="5"/>
                  </a:lnTo>
                  <a:lnTo>
                    <a:pt x="46" y="9"/>
                  </a:lnTo>
                  <a:lnTo>
                    <a:pt x="39" y="15"/>
                  </a:lnTo>
                  <a:lnTo>
                    <a:pt x="29" y="19"/>
                  </a:lnTo>
                  <a:lnTo>
                    <a:pt x="21" y="20"/>
                  </a:lnTo>
                  <a:lnTo>
                    <a:pt x="16"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4" name="Freeform 165"/>
            <p:cNvSpPr>
              <a:spLocks/>
            </p:cNvSpPr>
            <p:nvPr/>
          </p:nvSpPr>
          <p:spPr bwMode="auto">
            <a:xfrm>
              <a:off x="2306" y="2462"/>
              <a:ext cx="40" cy="38"/>
            </a:xfrm>
            <a:custGeom>
              <a:avLst/>
              <a:gdLst>
                <a:gd name="T0" fmla="*/ 3 w 82"/>
                <a:gd name="T1" fmla="*/ 10 h 76"/>
                <a:gd name="T2" fmla="*/ 1 w 82"/>
                <a:gd name="T3" fmla="*/ 13 h 76"/>
                <a:gd name="T4" fmla="*/ 0 w 82"/>
                <a:gd name="T5" fmla="*/ 17 h 76"/>
                <a:gd name="T6" fmla="*/ 1 w 82"/>
                <a:gd name="T7" fmla="*/ 19 h 76"/>
                <a:gd name="T8" fmla="*/ 4 w 82"/>
                <a:gd name="T9" fmla="*/ 17 h 76"/>
                <a:gd name="T10" fmla="*/ 7 w 82"/>
                <a:gd name="T11" fmla="*/ 12 h 76"/>
                <a:gd name="T12" fmla="*/ 8 w 82"/>
                <a:gd name="T13" fmla="*/ 10 h 76"/>
                <a:gd name="T14" fmla="*/ 8 w 82"/>
                <a:gd name="T15" fmla="*/ 10 h 76"/>
                <a:gd name="T16" fmla="*/ 8 w 82"/>
                <a:gd name="T17" fmla="*/ 10 h 76"/>
                <a:gd name="T18" fmla="*/ 9 w 82"/>
                <a:gd name="T19" fmla="*/ 9 h 76"/>
                <a:gd name="T20" fmla="*/ 10 w 82"/>
                <a:gd name="T21" fmla="*/ 8 h 76"/>
                <a:gd name="T22" fmla="*/ 12 w 82"/>
                <a:gd name="T23" fmla="*/ 6 h 76"/>
                <a:gd name="T24" fmla="*/ 13 w 82"/>
                <a:gd name="T25" fmla="*/ 6 h 76"/>
                <a:gd name="T26" fmla="*/ 15 w 82"/>
                <a:gd name="T27" fmla="*/ 7 h 76"/>
                <a:gd name="T28" fmla="*/ 16 w 82"/>
                <a:gd name="T29" fmla="*/ 6 h 76"/>
                <a:gd name="T30" fmla="*/ 18 w 82"/>
                <a:gd name="T31" fmla="*/ 5 h 76"/>
                <a:gd name="T32" fmla="*/ 19 w 82"/>
                <a:gd name="T33" fmla="*/ 3 h 76"/>
                <a:gd name="T34" fmla="*/ 19 w 82"/>
                <a:gd name="T35" fmla="*/ 2 h 76"/>
                <a:gd name="T36" fmla="*/ 20 w 82"/>
                <a:gd name="T37" fmla="*/ 1 h 76"/>
                <a:gd name="T38" fmla="*/ 19 w 82"/>
                <a:gd name="T39" fmla="*/ 0 h 76"/>
                <a:gd name="T40" fmla="*/ 15 w 82"/>
                <a:gd name="T41" fmla="*/ 1 h 76"/>
                <a:gd name="T42" fmla="*/ 11 w 82"/>
                <a:gd name="T43" fmla="*/ 3 h 76"/>
                <a:gd name="T44" fmla="*/ 9 w 82"/>
                <a:gd name="T45" fmla="*/ 5 h 76"/>
                <a:gd name="T46" fmla="*/ 8 w 82"/>
                <a:gd name="T47" fmla="*/ 6 h 76"/>
                <a:gd name="T48" fmla="*/ 7 w 82"/>
                <a:gd name="T49" fmla="*/ 7 h 76"/>
                <a:gd name="T50" fmla="*/ 5 w 82"/>
                <a:gd name="T51" fmla="*/ 7 h 76"/>
                <a:gd name="T52" fmla="*/ 4 w 82"/>
                <a:gd name="T53" fmla="*/ 8 h 76"/>
                <a:gd name="T54" fmla="*/ 3 w 82"/>
                <a:gd name="T55" fmla="*/ 9 h 76"/>
                <a:gd name="T56" fmla="*/ 3 w 82"/>
                <a:gd name="T57" fmla="*/ 10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2"/>
                <a:gd name="T88" fmla="*/ 0 h 76"/>
                <a:gd name="T89" fmla="*/ 82 w 82"/>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2" h="76">
                  <a:moveTo>
                    <a:pt x="12" y="39"/>
                  </a:moveTo>
                  <a:lnTo>
                    <a:pt x="4" y="50"/>
                  </a:lnTo>
                  <a:lnTo>
                    <a:pt x="0" y="67"/>
                  </a:lnTo>
                  <a:lnTo>
                    <a:pt x="4" y="76"/>
                  </a:lnTo>
                  <a:lnTo>
                    <a:pt x="16" y="65"/>
                  </a:lnTo>
                  <a:lnTo>
                    <a:pt x="29" y="47"/>
                  </a:lnTo>
                  <a:lnTo>
                    <a:pt x="35" y="39"/>
                  </a:lnTo>
                  <a:lnTo>
                    <a:pt x="35" y="37"/>
                  </a:lnTo>
                  <a:lnTo>
                    <a:pt x="37" y="34"/>
                  </a:lnTo>
                  <a:lnTo>
                    <a:pt x="42" y="29"/>
                  </a:lnTo>
                  <a:lnTo>
                    <a:pt x="49" y="24"/>
                  </a:lnTo>
                  <a:lnTo>
                    <a:pt x="55" y="24"/>
                  </a:lnTo>
                  <a:lnTo>
                    <a:pt x="62" y="25"/>
                  </a:lnTo>
                  <a:lnTo>
                    <a:pt x="68" y="22"/>
                  </a:lnTo>
                  <a:lnTo>
                    <a:pt x="74" y="17"/>
                  </a:lnTo>
                  <a:lnTo>
                    <a:pt x="77" y="12"/>
                  </a:lnTo>
                  <a:lnTo>
                    <a:pt x="80" y="8"/>
                  </a:lnTo>
                  <a:lnTo>
                    <a:pt x="82" y="2"/>
                  </a:lnTo>
                  <a:lnTo>
                    <a:pt x="77" y="0"/>
                  </a:lnTo>
                  <a:lnTo>
                    <a:pt x="61" y="4"/>
                  </a:lnTo>
                  <a:lnTo>
                    <a:pt x="45" y="11"/>
                  </a:lnTo>
                  <a:lnTo>
                    <a:pt x="37" y="18"/>
                  </a:lnTo>
                  <a:lnTo>
                    <a:pt x="34" y="23"/>
                  </a:lnTo>
                  <a:lnTo>
                    <a:pt x="29" y="26"/>
                  </a:lnTo>
                  <a:lnTo>
                    <a:pt x="22" y="27"/>
                  </a:lnTo>
                  <a:lnTo>
                    <a:pt x="16" y="30"/>
                  </a:lnTo>
                  <a:lnTo>
                    <a:pt x="13" y="33"/>
                  </a:lnTo>
                  <a:lnTo>
                    <a:pt x="12" y="39"/>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5" name="Freeform 166"/>
            <p:cNvSpPr>
              <a:spLocks/>
            </p:cNvSpPr>
            <p:nvPr/>
          </p:nvSpPr>
          <p:spPr bwMode="auto">
            <a:xfrm>
              <a:off x="2292" y="2263"/>
              <a:ext cx="27" cy="46"/>
            </a:xfrm>
            <a:custGeom>
              <a:avLst/>
              <a:gdLst>
                <a:gd name="T0" fmla="*/ 5 w 55"/>
                <a:gd name="T1" fmla="*/ 4 h 92"/>
                <a:gd name="T2" fmla="*/ 5 w 55"/>
                <a:gd name="T3" fmla="*/ 4 h 92"/>
                <a:gd name="T4" fmla="*/ 7 w 55"/>
                <a:gd name="T5" fmla="*/ 2 h 92"/>
                <a:gd name="T6" fmla="*/ 9 w 55"/>
                <a:gd name="T7" fmla="*/ 0 h 92"/>
                <a:gd name="T8" fmla="*/ 10 w 55"/>
                <a:gd name="T9" fmla="*/ 3 h 92"/>
                <a:gd name="T10" fmla="*/ 11 w 55"/>
                <a:gd name="T11" fmla="*/ 7 h 92"/>
                <a:gd name="T12" fmla="*/ 11 w 55"/>
                <a:gd name="T13" fmla="*/ 10 h 92"/>
                <a:gd name="T14" fmla="*/ 12 w 55"/>
                <a:gd name="T15" fmla="*/ 12 h 92"/>
                <a:gd name="T16" fmla="*/ 12 w 55"/>
                <a:gd name="T17" fmla="*/ 12 h 92"/>
                <a:gd name="T18" fmla="*/ 13 w 55"/>
                <a:gd name="T19" fmla="*/ 14 h 92"/>
                <a:gd name="T20" fmla="*/ 13 w 55"/>
                <a:gd name="T21" fmla="*/ 17 h 92"/>
                <a:gd name="T22" fmla="*/ 13 w 55"/>
                <a:gd name="T23" fmla="*/ 19 h 92"/>
                <a:gd name="T24" fmla="*/ 12 w 55"/>
                <a:gd name="T25" fmla="*/ 22 h 92"/>
                <a:gd name="T26" fmla="*/ 11 w 55"/>
                <a:gd name="T27" fmla="*/ 23 h 92"/>
                <a:gd name="T28" fmla="*/ 10 w 55"/>
                <a:gd name="T29" fmla="*/ 23 h 92"/>
                <a:gd name="T30" fmla="*/ 10 w 55"/>
                <a:gd name="T31" fmla="*/ 22 h 92"/>
                <a:gd name="T32" fmla="*/ 9 w 55"/>
                <a:gd name="T33" fmla="*/ 20 h 92"/>
                <a:gd name="T34" fmla="*/ 9 w 55"/>
                <a:gd name="T35" fmla="*/ 17 h 92"/>
                <a:gd name="T36" fmla="*/ 8 w 55"/>
                <a:gd name="T37" fmla="*/ 14 h 92"/>
                <a:gd name="T38" fmla="*/ 8 w 55"/>
                <a:gd name="T39" fmla="*/ 12 h 92"/>
                <a:gd name="T40" fmla="*/ 7 w 55"/>
                <a:gd name="T41" fmla="*/ 10 h 92"/>
                <a:gd name="T42" fmla="*/ 7 w 55"/>
                <a:gd name="T43" fmla="*/ 10 h 92"/>
                <a:gd name="T44" fmla="*/ 6 w 55"/>
                <a:gd name="T45" fmla="*/ 10 h 92"/>
                <a:gd name="T46" fmla="*/ 5 w 55"/>
                <a:gd name="T47" fmla="*/ 11 h 92"/>
                <a:gd name="T48" fmla="*/ 5 w 55"/>
                <a:gd name="T49" fmla="*/ 12 h 92"/>
                <a:gd name="T50" fmla="*/ 5 w 55"/>
                <a:gd name="T51" fmla="*/ 14 h 92"/>
                <a:gd name="T52" fmla="*/ 5 w 55"/>
                <a:gd name="T53" fmla="*/ 16 h 92"/>
                <a:gd name="T54" fmla="*/ 4 w 55"/>
                <a:gd name="T55" fmla="*/ 18 h 92"/>
                <a:gd name="T56" fmla="*/ 4 w 55"/>
                <a:gd name="T57" fmla="*/ 20 h 92"/>
                <a:gd name="T58" fmla="*/ 2 w 55"/>
                <a:gd name="T59" fmla="*/ 19 h 92"/>
                <a:gd name="T60" fmla="*/ 1 w 55"/>
                <a:gd name="T61" fmla="*/ 18 h 92"/>
                <a:gd name="T62" fmla="*/ 0 w 55"/>
                <a:gd name="T63" fmla="*/ 15 h 92"/>
                <a:gd name="T64" fmla="*/ 0 w 55"/>
                <a:gd name="T65" fmla="*/ 12 h 92"/>
                <a:gd name="T66" fmla="*/ 2 w 55"/>
                <a:gd name="T67" fmla="*/ 10 h 92"/>
                <a:gd name="T68" fmla="*/ 4 w 55"/>
                <a:gd name="T69" fmla="*/ 8 h 92"/>
                <a:gd name="T70" fmla="*/ 6 w 55"/>
                <a:gd name="T71" fmla="*/ 6 h 92"/>
                <a:gd name="T72" fmla="*/ 5 w 55"/>
                <a:gd name="T73" fmla="*/ 4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92"/>
                <a:gd name="T113" fmla="*/ 55 w 55"/>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92">
                  <a:moveTo>
                    <a:pt x="22" y="15"/>
                  </a:moveTo>
                  <a:lnTo>
                    <a:pt x="22" y="15"/>
                  </a:lnTo>
                  <a:lnTo>
                    <a:pt x="29" y="6"/>
                  </a:lnTo>
                  <a:lnTo>
                    <a:pt x="37" y="0"/>
                  </a:lnTo>
                  <a:lnTo>
                    <a:pt x="42" y="9"/>
                  </a:lnTo>
                  <a:lnTo>
                    <a:pt x="44" y="27"/>
                  </a:lnTo>
                  <a:lnTo>
                    <a:pt x="45" y="38"/>
                  </a:lnTo>
                  <a:lnTo>
                    <a:pt x="48" y="45"/>
                  </a:lnTo>
                  <a:lnTo>
                    <a:pt x="50" y="48"/>
                  </a:lnTo>
                  <a:lnTo>
                    <a:pt x="53" y="54"/>
                  </a:lnTo>
                  <a:lnTo>
                    <a:pt x="55" y="65"/>
                  </a:lnTo>
                  <a:lnTo>
                    <a:pt x="53" y="76"/>
                  </a:lnTo>
                  <a:lnTo>
                    <a:pt x="50" y="85"/>
                  </a:lnTo>
                  <a:lnTo>
                    <a:pt x="45" y="91"/>
                  </a:lnTo>
                  <a:lnTo>
                    <a:pt x="42" y="92"/>
                  </a:lnTo>
                  <a:lnTo>
                    <a:pt x="40" y="88"/>
                  </a:lnTo>
                  <a:lnTo>
                    <a:pt x="37" y="78"/>
                  </a:lnTo>
                  <a:lnTo>
                    <a:pt x="36" y="67"/>
                  </a:lnTo>
                  <a:lnTo>
                    <a:pt x="34" y="55"/>
                  </a:lnTo>
                  <a:lnTo>
                    <a:pt x="33" y="47"/>
                  </a:lnTo>
                  <a:lnTo>
                    <a:pt x="30" y="40"/>
                  </a:lnTo>
                  <a:lnTo>
                    <a:pt x="28" y="38"/>
                  </a:lnTo>
                  <a:lnTo>
                    <a:pt x="25" y="39"/>
                  </a:lnTo>
                  <a:lnTo>
                    <a:pt x="22" y="43"/>
                  </a:lnTo>
                  <a:lnTo>
                    <a:pt x="21" y="48"/>
                  </a:lnTo>
                  <a:lnTo>
                    <a:pt x="21" y="55"/>
                  </a:lnTo>
                  <a:lnTo>
                    <a:pt x="20" y="63"/>
                  </a:lnTo>
                  <a:lnTo>
                    <a:pt x="19" y="71"/>
                  </a:lnTo>
                  <a:lnTo>
                    <a:pt x="17" y="77"/>
                  </a:lnTo>
                  <a:lnTo>
                    <a:pt x="11" y="76"/>
                  </a:lnTo>
                  <a:lnTo>
                    <a:pt x="4" y="69"/>
                  </a:lnTo>
                  <a:lnTo>
                    <a:pt x="0" y="59"/>
                  </a:lnTo>
                  <a:lnTo>
                    <a:pt x="3" y="48"/>
                  </a:lnTo>
                  <a:lnTo>
                    <a:pt x="11" y="39"/>
                  </a:lnTo>
                  <a:lnTo>
                    <a:pt x="19" y="30"/>
                  </a:lnTo>
                  <a:lnTo>
                    <a:pt x="24" y="22"/>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6" name="Freeform 167"/>
            <p:cNvSpPr>
              <a:spLocks/>
            </p:cNvSpPr>
            <p:nvPr/>
          </p:nvSpPr>
          <p:spPr bwMode="auto">
            <a:xfrm>
              <a:off x="2436" y="2068"/>
              <a:ext cx="27" cy="29"/>
            </a:xfrm>
            <a:custGeom>
              <a:avLst/>
              <a:gdLst>
                <a:gd name="T0" fmla="*/ 6 w 53"/>
                <a:gd name="T1" fmla="*/ 4 h 56"/>
                <a:gd name="T2" fmla="*/ 5 w 53"/>
                <a:gd name="T3" fmla="*/ 4 h 56"/>
                <a:gd name="T4" fmla="*/ 4 w 53"/>
                <a:gd name="T5" fmla="*/ 4 h 56"/>
                <a:gd name="T6" fmla="*/ 2 w 53"/>
                <a:gd name="T7" fmla="*/ 4 h 56"/>
                <a:gd name="T8" fmla="*/ 1 w 53"/>
                <a:gd name="T9" fmla="*/ 5 h 56"/>
                <a:gd name="T10" fmla="*/ 0 w 53"/>
                <a:gd name="T11" fmla="*/ 6 h 56"/>
                <a:gd name="T12" fmla="*/ 0 w 53"/>
                <a:gd name="T13" fmla="*/ 7 h 56"/>
                <a:gd name="T14" fmla="*/ 1 w 53"/>
                <a:gd name="T15" fmla="*/ 9 h 56"/>
                <a:gd name="T16" fmla="*/ 4 w 53"/>
                <a:gd name="T17" fmla="*/ 10 h 56"/>
                <a:gd name="T18" fmla="*/ 4 w 53"/>
                <a:gd name="T19" fmla="*/ 13 h 56"/>
                <a:gd name="T20" fmla="*/ 5 w 53"/>
                <a:gd name="T21" fmla="*/ 15 h 56"/>
                <a:gd name="T22" fmla="*/ 6 w 53"/>
                <a:gd name="T23" fmla="*/ 15 h 56"/>
                <a:gd name="T24" fmla="*/ 8 w 53"/>
                <a:gd name="T25" fmla="*/ 12 h 56"/>
                <a:gd name="T26" fmla="*/ 9 w 53"/>
                <a:gd name="T27" fmla="*/ 11 h 56"/>
                <a:gd name="T28" fmla="*/ 10 w 53"/>
                <a:gd name="T29" fmla="*/ 10 h 56"/>
                <a:gd name="T30" fmla="*/ 11 w 53"/>
                <a:gd name="T31" fmla="*/ 10 h 56"/>
                <a:gd name="T32" fmla="*/ 12 w 53"/>
                <a:gd name="T33" fmla="*/ 10 h 56"/>
                <a:gd name="T34" fmla="*/ 13 w 53"/>
                <a:gd name="T35" fmla="*/ 10 h 56"/>
                <a:gd name="T36" fmla="*/ 14 w 53"/>
                <a:gd name="T37" fmla="*/ 9 h 56"/>
                <a:gd name="T38" fmla="*/ 14 w 53"/>
                <a:gd name="T39" fmla="*/ 7 h 56"/>
                <a:gd name="T40" fmla="*/ 12 w 53"/>
                <a:gd name="T41" fmla="*/ 5 h 56"/>
                <a:gd name="T42" fmla="*/ 10 w 53"/>
                <a:gd name="T43" fmla="*/ 3 h 56"/>
                <a:gd name="T44" fmla="*/ 9 w 53"/>
                <a:gd name="T45" fmla="*/ 2 h 56"/>
                <a:gd name="T46" fmla="*/ 9 w 53"/>
                <a:gd name="T47" fmla="*/ 1 h 56"/>
                <a:gd name="T48" fmla="*/ 9 w 53"/>
                <a:gd name="T49" fmla="*/ 0 h 56"/>
                <a:gd name="T50" fmla="*/ 8 w 53"/>
                <a:gd name="T51" fmla="*/ 1 h 56"/>
                <a:gd name="T52" fmla="*/ 8 w 53"/>
                <a:gd name="T53" fmla="*/ 1 h 56"/>
                <a:gd name="T54" fmla="*/ 6 w 53"/>
                <a:gd name="T55" fmla="*/ 3 h 56"/>
                <a:gd name="T56" fmla="*/ 6 w 53"/>
                <a:gd name="T57" fmla="*/ 4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6"/>
                <a:gd name="T89" fmla="*/ 53 w 53"/>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6">
                  <a:moveTo>
                    <a:pt x="22" y="15"/>
                  </a:moveTo>
                  <a:lnTo>
                    <a:pt x="19" y="14"/>
                  </a:lnTo>
                  <a:lnTo>
                    <a:pt x="14" y="14"/>
                  </a:lnTo>
                  <a:lnTo>
                    <a:pt x="8" y="15"/>
                  </a:lnTo>
                  <a:lnTo>
                    <a:pt x="3" y="17"/>
                  </a:lnTo>
                  <a:lnTo>
                    <a:pt x="0" y="21"/>
                  </a:lnTo>
                  <a:lnTo>
                    <a:pt x="0" y="26"/>
                  </a:lnTo>
                  <a:lnTo>
                    <a:pt x="4" y="32"/>
                  </a:lnTo>
                  <a:lnTo>
                    <a:pt x="16" y="39"/>
                  </a:lnTo>
                  <a:lnTo>
                    <a:pt x="16" y="48"/>
                  </a:lnTo>
                  <a:lnTo>
                    <a:pt x="18" y="55"/>
                  </a:lnTo>
                  <a:lnTo>
                    <a:pt x="23" y="56"/>
                  </a:lnTo>
                  <a:lnTo>
                    <a:pt x="31" y="44"/>
                  </a:lnTo>
                  <a:lnTo>
                    <a:pt x="34" y="40"/>
                  </a:lnTo>
                  <a:lnTo>
                    <a:pt x="39" y="38"/>
                  </a:lnTo>
                  <a:lnTo>
                    <a:pt x="44" y="36"/>
                  </a:lnTo>
                  <a:lnTo>
                    <a:pt x="46" y="36"/>
                  </a:lnTo>
                  <a:lnTo>
                    <a:pt x="49" y="38"/>
                  </a:lnTo>
                  <a:lnTo>
                    <a:pt x="53" y="33"/>
                  </a:lnTo>
                  <a:lnTo>
                    <a:pt x="53" y="26"/>
                  </a:lnTo>
                  <a:lnTo>
                    <a:pt x="46" y="18"/>
                  </a:lnTo>
                  <a:lnTo>
                    <a:pt x="38" y="11"/>
                  </a:lnTo>
                  <a:lnTo>
                    <a:pt x="34" y="6"/>
                  </a:lnTo>
                  <a:lnTo>
                    <a:pt x="34" y="1"/>
                  </a:lnTo>
                  <a:lnTo>
                    <a:pt x="34" y="0"/>
                  </a:lnTo>
                  <a:lnTo>
                    <a:pt x="32" y="1"/>
                  </a:lnTo>
                  <a:lnTo>
                    <a:pt x="29" y="4"/>
                  </a:lnTo>
                  <a:lnTo>
                    <a:pt x="24" y="9"/>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7" name="Freeform 168"/>
            <p:cNvSpPr>
              <a:spLocks/>
            </p:cNvSpPr>
            <p:nvPr/>
          </p:nvSpPr>
          <p:spPr bwMode="auto">
            <a:xfrm>
              <a:off x="3636" y="2987"/>
              <a:ext cx="29" cy="70"/>
            </a:xfrm>
            <a:custGeom>
              <a:avLst/>
              <a:gdLst>
                <a:gd name="T0" fmla="*/ 7 w 59"/>
                <a:gd name="T1" fmla="*/ 1 h 142"/>
                <a:gd name="T2" fmla="*/ 7 w 59"/>
                <a:gd name="T3" fmla="*/ 2 h 142"/>
                <a:gd name="T4" fmla="*/ 7 w 59"/>
                <a:gd name="T5" fmla="*/ 2 h 142"/>
                <a:gd name="T6" fmla="*/ 7 w 59"/>
                <a:gd name="T7" fmla="*/ 3 h 142"/>
                <a:gd name="T8" fmla="*/ 7 w 59"/>
                <a:gd name="T9" fmla="*/ 3 h 142"/>
                <a:gd name="T10" fmla="*/ 6 w 59"/>
                <a:gd name="T11" fmla="*/ 4 h 142"/>
                <a:gd name="T12" fmla="*/ 5 w 59"/>
                <a:gd name="T13" fmla="*/ 5 h 142"/>
                <a:gd name="T14" fmla="*/ 4 w 59"/>
                <a:gd name="T15" fmla="*/ 7 h 142"/>
                <a:gd name="T16" fmla="*/ 4 w 59"/>
                <a:gd name="T17" fmla="*/ 8 h 142"/>
                <a:gd name="T18" fmla="*/ 5 w 59"/>
                <a:gd name="T19" fmla="*/ 8 h 142"/>
                <a:gd name="T20" fmla="*/ 5 w 59"/>
                <a:gd name="T21" fmla="*/ 9 h 142"/>
                <a:gd name="T22" fmla="*/ 6 w 59"/>
                <a:gd name="T23" fmla="*/ 9 h 142"/>
                <a:gd name="T24" fmla="*/ 6 w 59"/>
                <a:gd name="T25" fmla="*/ 9 h 142"/>
                <a:gd name="T26" fmla="*/ 5 w 59"/>
                <a:gd name="T27" fmla="*/ 11 h 142"/>
                <a:gd name="T28" fmla="*/ 5 w 59"/>
                <a:gd name="T29" fmla="*/ 12 h 142"/>
                <a:gd name="T30" fmla="*/ 5 w 59"/>
                <a:gd name="T31" fmla="*/ 13 h 142"/>
                <a:gd name="T32" fmla="*/ 5 w 59"/>
                <a:gd name="T33" fmla="*/ 15 h 142"/>
                <a:gd name="T34" fmla="*/ 3 w 59"/>
                <a:gd name="T35" fmla="*/ 15 h 142"/>
                <a:gd name="T36" fmla="*/ 2 w 59"/>
                <a:gd name="T37" fmla="*/ 15 h 142"/>
                <a:gd name="T38" fmla="*/ 1 w 59"/>
                <a:gd name="T39" fmla="*/ 17 h 142"/>
                <a:gd name="T40" fmla="*/ 0 w 59"/>
                <a:gd name="T41" fmla="*/ 18 h 142"/>
                <a:gd name="T42" fmla="*/ 0 w 59"/>
                <a:gd name="T43" fmla="*/ 20 h 142"/>
                <a:gd name="T44" fmla="*/ 0 w 59"/>
                <a:gd name="T45" fmla="*/ 21 h 142"/>
                <a:gd name="T46" fmla="*/ 1 w 59"/>
                <a:gd name="T47" fmla="*/ 22 h 142"/>
                <a:gd name="T48" fmla="*/ 2 w 59"/>
                <a:gd name="T49" fmla="*/ 24 h 142"/>
                <a:gd name="T50" fmla="*/ 2 w 59"/>
                <a:gd name="T51" fmla="*/ 26 h 142"/>
                <a:gd name="T52" fmla="*/ 2 w 59"/>
                <a:gd name="T53" fmla="*/ 29 h 142"/>
                <a:gd name="T54" fmla="*/ 2 w 59"/>
                <a:gd name="T55" fmla="*/ 31 h 142"/>
                <a:gd name="T56" fmla="*/ 3 w 59"/>
                <a:gd name="T57" fmla="*/ 34 h 142"/>
                <a:gd name="T58" fmla="*/ 3 w 59"/>
                <a:gd name="T59" fmla="*/ 35 h 142"/>
                <a:gd name="T60" fmla="*/ 4 w 59"/>
                <a:gd name="T61" fmla="*/ 35 h 142"/>
                <a:gd name="T62" fmla="*/ 5 w 59"/>
                <a:gd name="T63" fmla="*/ 35 h 142"/>
                <a:gd name="T64" fmla="*/ 6 w 59"/>
                <a:gd name="T65" fmla="*/ 35 h 142"/>
                <a:gd name="T66" fmla="*/ 6 w 59"/>
                <a:gd name="T67" fmla="*/ 30 h 142"/>
                <a:gd name="T68" fmla="*/ 7 w 59"/>
                <a:gd name="T69" fmla="*/ 26 h 142"/>
                <a:gd name="T70" fmla="*/ 7 w 59"/>
                <a:gd name="T71" fmla="*/ 22 h 142"/>
                <a:gd name="T72" fmla="*/ 8 w 59"/>
                <a:gd name="T73" fmla="*/ 18 h 142"/>
                <a:gd name="T74" fmla="*/ 9 w 59"/>
                <a:gd name="T75" fmla="*/ 17 h 142"/>
                <a:gd name="T76" fmla="*/ 9 w 59"/>
                <a:gd name="T77" fmla="*/ 15 h 142"/>
                <a:gd name="T78" fmla="*/ 10 w 59"/>
                <a:gd name="T79" fmla="*/ 14 h 142"/>
                <a:gd name="T80" fmla="*/ 11 w 59"/>
                <a:gd name="T81" fmla="*/ 13 h 142"/>
                <a:gd name="T82" fmla="*/ 11 w 59"/>
                <a:gd name="T83" fmla="*/ 13 h 142"/>
                <a:gd name="T84" fmla="*/ 12 w 59"/>
                <a:gd name="T85" fmla="*/ 13 h 142"/>
                <a:gd name="T86" fmla="*/ 12 w 59"/>
                <a:gd name="T87" fmla="*/ 13 h 142"/>
                <a:gd name="T88" fmla="*/ 13 w 59"/>
                <a:gd name="T89" fmla="*/ 13 h 142"/>
                <a:gd name="T90" fmla="*/ 13 w 59"/>
                <a:gd name="T91" fmla="*/ 11 h 142"/>
                <a:gd name="T92" fmla="*/ 14 w 59"/>
                <a:gd name="T93" fmla="*/ 9 h 142"/>
                <a:gd name="T94" fmla="*/ 14 w 59"/>
                <a:gd name="T95" fmla="*/ 7 h 142"/>
                <a:gd name="T96" fmla="*/ 14 w 59"/>
                <a:gd name="T97" fmla="*/ 4 h 142"/>
                <a:gd name="T98" fmla="*/ 13 w 59"/>
                <a:gd name="T99" fmla="*/ 4 h 142"/>
                <a:gd name="T100" fmla="*/ 12 w 59"/>
                <a:gd name="T101" fmla="*/ 3 h 142"/>
                <a:gd name="T102" fmla="*/ 11 w 59"/>
                <a:gd name="T103" fmla="*/ 1 h 142"/>
                <a:gd name="T104" fmla="*/ 10 w 59"/>
                <a:gd name="T105" fmla="*/ 1 h 142"/>
                <a:gd name="T106" fmla="*/ 9 w 59"/>
                <a:gd name="T107" fmla="*/ 1 h 142"/>
                <a:gd name="T108" fmla="*/ 8 w 59"/>
                <a:gd name="T109" fmla="*/ 1 h 142"/>
                <a:gd name="T110" fmla="*/ 7 w 59"/>
                <a:gd name="T111" fmla="*/ 0 h 142"/>
                <a:gd name="T112" fmla="*/ 7 w 59"/>
                <a:gd name="T113" fmla="*/ 0 h 142"/>
                <a:gd name="T114" fmla="*/ 7 w 59"/>
                <a:gd name="T115" fmla="*/ 0 h 142"/>
                <a:gd name="T116" fmla="*/ 7 w 59"/>
                <a:gd name="T117" fmla="*/ 1 h 142"/>
                <a:gd name="T118" fmla="*/ 7 w 59"/>
                <a:gd name="T119" fmla="*/ 1 h 142"/>
                <a:gd name="T120" fmla="*/ 7 w 59"/>
                <a:gd name="T121" fmla="*/ 1 h 1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
                <a:gd name="T184" fmla="*/ 0 h 142"/>
                <a:gd name="T185" fmla="*/ 59 w 59"/>
                <a:gd name="T186" fmla="*/ 142 h 1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 h="142">
                  <a:moveTo>
                    <a:pt x="28" y="7"/>
                  </a:moveTo>
                  <a:lnTo>
                    <a:pt x="28" y="9"/>
                  </a:lnTo>
                  <a:lnTo>
                    <a:pt x="28" y="10"/>
                  </a:lnTo>
                  <a:lnTo>
                    <a:pt x="28" y="13"/>
                  </a:lnTo>
                  <a:lnTo>
                    <a:pt x="28" y="15"/>
                  </a:lnTo>
                  <a:lnTo>
                    <a:pt x="24" y="19"/>
                  </a:lnTo>
                  <a:lnTo>
                    <a:pt x="22" y="23"/>
                  </a:lnTo>
                  <a:lnTo>
                    <a:pt x="19" y="29"/>
                  </a:lnTo>
                  <a:lnTo>
                    <a:pt x="18" y="33"/>
                  </a:lnTo>
                  <a:lnTo>
                    <a:pt x="21" y="35"/>
                  </a:lnTo>
                  <a:lnTo>
                    <a:pt x="22" y="36"/>
                  </a:lnTo>
                  <a:lnTo>
                    <a:pt x="24" y="38"/>
                  </a:lnTo>
                  <a:lnTo>
                    <a:pt x="25" y="39"/>
                  </a:lnTo>
                  <a:lnTo>
                    <a:pt x="22" y="44"/>
                  </a:lnTo>
                  <a:lnTo>
                    <a:pt x="22" y="50"/>
                  </a:lnTo>
                  <a:lnTo>
                    <a:pt x="22" y="54"/>
                  </a:lnTo>
                  <a:lnTo>
                    <a:pt x="22" y="60"/>
                  </a:lnTo>
                  <a:lnTo>
                    <a:pt x="15" y="60"/>
                  </a:lnTo>
                  <a:lnTo>
                    <a:pt x="9" y="63"/>
                  </a:lnTo>
                  <a:lnTo>
                    <a:pt x="4" y="69"/>
                  </a:lnTo>
                  <a:lnTo>
                    <a:pt x="1" y="75"/>
                  </a:lnTo>
                  <a:lnTo>
                    <a:pt x="0" y="82"/>
                  </a:lnTo>
                  <a:lnTo>
                    <a:pt x="2" y="88"/>
                  </a:lnTo>
                  <a:lnTo>
                    <a:pt x="6" y="92"/>
                  </a:lnTo>
                  <a:lnTo>
                    <a:pt x="10" y="97"/>
                  </a:lnTo>
                  <a:lnTo>
                    <a:pt x="9" y="107"/>
                  </a:lnTo>
                  <a:lnTo>
                    <a:pt x="10" y="118"/>
                  </a:lnTo>
                  <a:lnTo>
                    <a:pt x="11" y="128"/>
                  </a:lnTo>
                  <a:lnTo>
                    <a:pt x="13" y="138"/>
                  </a:lnTo>
                  <a:lnTo>
                    <a:pt x="15" y="141"/>
                  </a:lnTo>
                  <a:lnTo>
                    <a:pt x="18" y="142"/>
                  </a:lnTo>
                  <a:lnTo>
                    <a:pt x="22" y="142"/>
                  </a:lnTo>
                  <a:lnTo>
                    <a:pt x="25" y="142"/>
                  </a:lnTo>
                  <a:lnTo>
                    <a:pt x="25" y="124"/>
                  </a:lnTo>
                  <a:lnTo>
                    <a:pt x="28" y="107"/>
                  </a:lnTo>
                  <a:lnTo>
                    <a:pt x="31" y="90"/>
                  </a:lnTo>
                  <a:lnTo>
                    <a:pt x="33" y="73"/>
                  </a:lnTo>
                  <a:lnTo>
                    <a:pt x="36" y="68"/>
                  </a:lnTo>
                  <a:lnTo>
                    <a:pt x="39" y="63"/>
                  </a:lnTo>
                  <a:lnTo>
                    <a:pt x="43" y="59"/>
                  </a:lnTo>
                  <a:lnTo>
                    <a:pt x="46" y="54"/>
                  </a:lnTo>
                  <a:lnTo>
                    <a:pt x="47" y="54"/>
                  </a:lnTo>
                  <a:lnTo>
                    <a:pt x="48" y="54"/>
                  </a:lnTo>
                  <a:lnTo>
                    <a:pt x="51" y="54"/>
                  </a:lnTo>
                  <a:lnTo>
                    <a:pt x="52" y="54"/>
                  </a:lnTo>
                  <a:lnTo>
                    <a:pt x="53" y="45"/>
                  </a:lnTo>
                  <a:lnTo>
                    <a:pt x="56" y="37"/>
                  </a:lnTo>
                  <a:lnTo>
                    <a:pt x="59" y="28"/>
                  </a:lnTo>
                  <a:lnTo>
                    <a:pt x="57" y="19"/>
                  </a:lnTo>
                  <a:lnTo>
                    <a:pt x="52" y="16"/>
                  </a:lnTo>
                  <a:lnTo>
                    <a:pt x="48" y="12"/>
                  </a:lnTo>
                  <a:lnTo>
                    <a:pt x="44" y="7"/>
                  </a:lnTo>
                  <a:lnTo>
                    <a:pt x="40" y="4"/>
                  </a:lnTo>
                  <a:lnTo>
                    <a:pt x="37" y="5"/>
                  </a:lnTo>
                  <a:lnTo>
                    <a:pt x="33" y="4"/>
                  </a:lnTo>
                  <a:lnTo>
                    <a:pt x="31" y="1"/>
                  </a:lnTo>
                  <a:lnTo>
                    <a:pt x="28" y="0"/>
                  </a:lnTo>
                  <a:lnTo>
                    <a:pt x="28" y="1"/>
                  </a:lnTo>
                  <a:lnTo>
                    <a:pt x="28" y="4"/>
                  </a:lnTo>
                  <a:lnTo>
                    <a:pt x="28" y="5"/>
                  </a:lnTo>
                  <a:lnTo>
                    <a:pt x="28" y="7"/>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8" name="Freeform 169"/>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sp>
        <p:nvSpPr>
          <p:cNvPr id="234666" name="AutoShape 170"/>
          <p:cNvSpPr>
            <a:spLocks noChangeArrowheads="1"/>
          </p:cNvSpPr>
          <p:nvPr/>
        </p:nvSpPr>
        <p:spPr bwMode="auto">
          <a:xfrm rot="-2752181">
            <a:off x="296068" y="3742532"/>
            <a:ext cx="627063" cy="609600"/>
          </a:xfrm>
          <a:prstGeom prst="cube">
            <a:avLst>
              <a:gd name="adj" fmla="val 30361"/>
            </a:avLst>
          </a:prstGeom>
          <a:solidFill>
            <a:srgbClr val="FFCC00">
              <a:alpha val="50195"/>
            </a:srgbClr>
          </a:solidFill>
          <a:ln w="9525">
            <a:solidFill>
              <a:schemeClr val="bg1"/>
            </a:solidFill>
            <a:miter lim="800000"/>
            <a:headEnd/>
            <a:tailEnd/>
          </a:ln>
        </p:spPr>
        <p:txBody>
          <a:bodyPr vert="eaVert" wrap="none"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234667" name="AutoShape 171"/>
          <p:cNvSpPr>
            <a:spLocks noChangeArrowheads="1"/>
          </p:cNvSpPr>
          <p:nvPr/>
        </p:nvSpPr>
        <p:spPr bwMode="auto">
          <a:xfrm rot="-4398626">
            <a:off x="262731" y="3471069"/>
            <a:ext cx="822325" cy="890588"/>
          </a:xfrm>
          <a:prstGeom prst="star4">
            <a:avLst>
              <a:gd name="adj" fmla="val 7949"/>
            </a:avLst>
          </a:prstGeom>
          <a:solidFill>
            <a:schemeClr val="accent2"/>
          </a:solidFill>
          <a:ln w="9525">
            <a:no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72" name="Text Box 7">
            <a:extLst>
              <a:ext uri="{FF2B5EF4-FFF2-40B4-BE49-F238E27FC236}">
                <a16:creationId xmlns:a16="http://schemas.microsoft.com/office/drawing/2014/main" id="{F8B8FC8C-051C-2545-97B9-C541B1874C01}"/>
              </a:ext>
            </a:extLst>
          </p:cNvPr>
          <p:cNvSpPr txBox="1">
            <a:spLocks noChangeArrowheads="1"/>
          </p:cNvSpPr>
          <p:nvPr/>
        </p:nvSpPr>
        <p:spPr bwMode="auto">
          <a:xfrm>
            <a:off x="8353453" y="76200"/>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460</a:t>
            </a:r>
          </a:p>
        </p:txBody>
      </p:sp>
    </p:spTree>
    <p:extLst>
      <p:ext uri="{BB962C8B-B14F-4D97-AF65-F5344CB8AC3E}">
        <p14:creationId xmlns:p14="http://schemas.microsoft.com/office/powerpoint/2010/main" val="18476758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234500"/>
                                        </p:tgtEl>
                                        <p:attrNameLst>
                                          <p:attrName>style.visibility</p:attrName>
                                        </p:attrNameLst>
                                      </p:cBhvr>
                                      <p:to>
                                        <p:strVal val="visible"/>
                                      </p:to>
                                    </p:set>
                                    <p:anim calcmode="lin" valueType="num">
                                      <p:cBhvr additive="base">
                                        <p:cTn id="7" dur="500" fill="hold"/>
                                        <p:tgtEl>
                                          <p:spTgt spid="234500"/>
                                        </p:tgtEl>
                                        <p:attrNameLst>
                                          <p:attrName>ppt_x</p:attrName>
                                        </p:attrNameLst>
                                      </p:cBhvr>
                                      <p:tavLst>
                                        <p:tav tm="0">
                                          <p:val>
                                            <p:strVal val="1+#ppt_w/2"/>
                                          </p:val>
                                        </p:tav>
                                        <p:tav tm="100000">
                                          <p:val>
                                            <p:strVal val="#ppt_x"/>
                                          </p:val>
                                        </p:tav>
                                      </p:tavLst>
                                    </p:anim>
                                    <p:anim calcmode="lin" valueType="num">
                                      <p:cBhvr additive="base">
                                        <p:cTn id="8" dur="500" fill="hold"/>
                                        <p:tgtEl>
                                          <p:spTgt spid="23450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234666"/>
                                        </p:tgtEl>
                                        <p:attrNameLst>
                                          <p:attrName>style.visibility</p:attrName>
                                        </p:attrNameLst>
                                      </p:cBhvr>
                                      <p:to>
                                        <p:strVal val="visible"/>
                                      </p:to>
                                    </p:set>
                                    <p:anim calcmode="lin" valueType="num">
                                      <p:cBhvr additive="base">
                                        <p:cTn id="13" dur="5000" fill="hold"/>
                                        <p:tgtEl>
                                          <p:spTgt spid="234666"/>
                                        </p:tgtEl>
                                        <p:attrNameLst>
                                          <p:attrName>ppt_x</p:attrName>
                                        </p:attrNameLst>
                                      </p:cBhvr>
                                      <p:tavLst>
                                        <p:tav tm="0">
                                          <p:val>
                                            <p:strVal val="1+#ppt_w/2"/>
                                          </p:val>
                                        </p:tav>
                                        <p:tav tm="100000">
                                          <p:val>
                                            <p:strVal val="#ppt_x"/>
                                          </p:val>
                                        </p:tav>
                                      </p:tavLst>
                                    </p:anim>
                                    <p:anim calcmode="lin" valueType="num">
                                      <p:cBhvr additive="base">
                                        <p:cTn id="14" dur="5000" fill="hold"/>
                                        <p:tgtEl>
                                          <p:spTgt spid="23466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0"/>
                            </p:stCondLst>
                            <p:childTnLst>
                              <p:par>
                                <p:cTn id="16" presetID="23" presetClass="entr" presetSubtype="16" fill="hold" grpId="0" nodeType="afterEffect">
                                  <p:stCondLst>
                                    <p:cond delay="0"/>
                                  </p:stCondLst>
                                  <p:childTnLst>
                                    <p:set>
                                      <p:cBhvr>
                                        <p:cTn id="17" dur="1" fill="hold">
                                          <p:stCondLst>
                                            <p:cond delay="0"/>
                                          </p:stCondLst>
                                        </p:cTn>
                                        <p:tgtEl>
                                          <p:spTgt spid="234667"/>
                                        </p:tgtEl>
                                        <p:attrNameLst>
                                          <p:attrName>style.visibility</p:attrName>
                                        </p:attrNameLst>
                                      </p:cBhvr>
                                      <p:to>
                                        <p:strVal val="visible"/>
                                      </p:to>
                                    </p:set>
                                    <p:anim calcmode="lin" valueType="num">
                                      <p:cBhvr>
                                        <p:cTn id="18" dur="500" fill="hold"/>
                                        <p:tgtEl>
                                          <p:spTgt spid="234667"/>
                                        </p:tgtEl>
                                        <p:attrNameLst>
                                          <p:attrName>ppt_w</p:attrName>
                                        </p:attrNameLst>
                                      </p:cBhvr>
                                      <p:tavLst>
                                        <p:tav tm="0">
                                          <p:val>
                                            <p:fltVal val="0"/>
                                          </p:val>
                                        </p:tav>
                                        <p:tav tm="100000">
                                          <p:val>
                                            <p:strVal val="#ppt_w"/>
                                          </p:val>
                                        </p:tav>
                                      </p:tavLst>
                                    </p:anim>
                                    <p:anim calcmode="lin" valueType="num">
                                      <p:cBhvr>
                                        <p:cTn id="19" dur="500" fill="hold"/>
                                        <p:tgtEl>
                                          <p:spTgt spid="23466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6"/>
                                            </p:cond>
                                          </p:stCondLst>
                                        </p:cTn>
                                        <p:tgtEl>
                                          <p:spTgt spid="23466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0" grpId="0" animBg="1"/>
      <p:bldP spid="234666" grpId="0" animBg="1" autoUpdateAnimBg="0"/>
      <p:bldP spid="23466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6865" name="Picture 1" descr="rev 21 SE Asia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FF00"/>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FF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FF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FF00"/>
            </a:solidFill>
            <a:round/>
            <a:headEnd/>
            <a:tailEnd type="arrow"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en-US" sz="5400" b="1" dirty="0">
                <a:effectLst>
                  <a:outerShdw blurRad="38100" dist="38100" dir="2700000" algn="tl">
                    <a:srgbClr val="000000">
                      <a:alpha val="43137"/>
                    </a:srgbClr>
                  </a:outerShdw>
                </a:effectLst>
                <a:ea typeface="ＭＳ Ｐゴシック" charset="0"/>
              </a:rPr>
              <a:t>The New Jerusalem &amp; SE Asia</a:t>
            </a:r>
          </a:p>
        </p:txBody>
      </p:sp>
      <p:sp>
        <p:nvSpPr>
          <p:cNvPr id="931844" name="Text Box 4"/>
          <p:cNvSpPr txBox="1">
            <a:spLocks noChangeArrowheads="1"/>
          </p:cNvSpPr>
          <p:nvPr/>
        </p:nvSpPr>
        <p:spPr bwMode="auto">
          <a:xfrm>
            <a:off x="8488363" y="-26988"/>
            <a:ext cx="698178" cy="461665"/>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460</a:t>
            </a:r>
          </a:p>
        </p:txBody>
      </p:sp>
      <p:sp>
        <p:nvSpPr>
          <p:cNvPr id="11" name="Rectangle 2" descr="Brown marble"/>
          <p:cNvSpPr txBox="1">
            <a:spLocks noChangeArrowheads="1"/>
          </p:cNvSpPr>
          <p:nvPr/>
        </p:nvSpPr>
        <p:spPr bwMode="auto">
          <a:xfrm>
            <a:off x="3708400" y="5854771"/>
            <a:ext cx="30956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km</a:t>
            </a:r>
          </a:p>
        </p:txBody>
      </p:sp>
      <p:sp>
        <p:nvSpPr>
          <p:cNvPr id="12" name="Rectangle 2" descr="Brown marble"/>
          <p:cNvSpPr txBox="1">
            <a:spLocks noChangeArrowheads="1"/>
          </p:cNvSpPr>
          <p:nvPr/>
        </p:nvSpPr>
        <p:spPr bwMode="auto">
          <a:xfrm>
            <a:off x="3635375" y="265183"/>
            <a:ext cx="309721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km</a:t>
            </a:r>
          </a:p>
        </p:txBody>
      </p:sp>
      <p:sp>
        <p:nvSpPr>
          <p:cNvPr id="13" name="Rectangle 2" descr="Brown marble"/>
          <p:cNvSpPr txBox="1">
            <a:spLocks noChangeArrowheads="1"/>
          </p:cNvSpPr>
          <p:nvPr/>
        </p:nvSpPr>
        <p:spPr bwMode="auto">
          <a:xfrm rot="16200000">
            <a:off x="648922" y="2781301"/>
            <a:ext cx="30956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km</a:t>
            </a:r>
          </a:p>
        </p:txBody>
      </p:sp>
      <p:sp>
        <p:nvSpPr>
          <p:cNvPr id="14" name="Rectangle 2" descr="Brown marble"/>
          <p:cNvSpPr txBox="1">
            <a:spLocks noChangeArrowheads="1"/>
          </p:cNvSpPr>
          <p:nvPr/>
        </p:nvSpPr>
        <p:spPr bwMode="auto">
          <a:xfrm rot="5400000">
            <a:off x="6264704" y="2924969"/>
            <a:ext cx="3097212"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2200 km</a:t>
            </a:r>
          </a:p>
        </p:txBody>
      </p:sp>
    </p:spTree>
    <p:extLst>
      <p:ext uri="{BB962C8B-B14F-4D97-AF65-F5344CB8AC3E}">
        <p14:creationId xmlns:p14="http://schemas.microsoft.com/office/powerpoint/2010/main" val="1725503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grpId="0"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grpId="0"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13" grpId="0" animBg="1"/>
      <p:bldP spid="606214" grpId="0" animBg="1"/>
      <p:bldP spid="606222" grpId="0" animBg="1"/>
      <p:bldP spid="606223" grpId="0" animBg="1"/>
      <p:bldP spid="11" grpId="0"/>
      <p:bldP spid="12" grpId="0"/>
      <p:bldP spid="13" grpId="0"/>
      <p:bldP spid="14"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2570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8293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27" name="Rectangle 4"/>
          <p:cNvSpPr>
            <a:spLocks noGrp="1" noChangeArrowheads="1"/>
          </p:cNvSpPr>
          <p:nvPr>
            <p:ph type="title"/>
          </p:nvPr>
        </p:nvSpPr>
        <p:spPr>
          <a:xfrm>
            <a:off x="0" y="5791200"/>
            <a:ext cx="9144000" cy="1066800"/>
          </a:xfrm>
          <a:solidFill>
            <a:schemeClr val="tx2"/>
          </a:solidFill>
        </p:spPr>
        <p:txBody>
          <a:bodyPr/>
          <a:lstStyle/>
          <a:p>
            <a:r>
              <a:rPr lang="en-US" sz="3200" b="1">
                <a:solidFill>
                  <a:srgbClr val="FFFFFF"/>
                </a:solidFill>
                <a:latin typeface="Arial" charset="0"/>
                <a:ea typeface="ＭＳ Ｐゴシック" charset="0"/>
              </a:rPr>
              <a:t>The New Jerusalem over present Jerusalem</a:t>
            </a:r>
          </a:p>
        </p:txBody>
      </p:sp>
      <p:sp>
        <p:nvSpPr>
          <p:cNvPr id="257028"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937990" name="Text Box 6"/>
          <p:cNvSpPr txBox="1">
            <a:spLocks noChangeArrowheads="1"/>
          </p:cNvSpPr>
          <p:nvPr/>
        </p:nvSpPr>
        <p:spPr bwMode="auto">
          <a:xfrm>
            <a:off x="8366125" y="76200"/>
            <a:ext cx="698500" cy="461963"/>
          </a:xfrm>
          <a:prstGeom prst="rect">
            <a:avLst/>
          </a:prstGeom>
          <a:solidFill>
            <a:schemeClr val="tx2"/>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122983754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6250" b="6000"/>
          <a:stretch>
            <a:fillRect/>
          </a:stretch>
        </p:blipFill>
        <p:spPr bwMode="auto">
          <a:xfrm>
            <a:off x="0" y="0"/>
            <a:ext cx="9144000"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6131" name="Rectangle 3"/>
          <p:cNvSpPr>
            <a:spLocks noGrp="1" noChangeArrowheads="1"/>
          </p:cNvSpPr>
          <p:nvPr>
            <p:ph type="title"/>
          </p:nvPr>
        </p:nvSpPr>
        <p:spPr>
          <a:xfrm>
            <a:off x="0" y="0"/>
            <a:ext cx="7772400" cy="1143000"/>
          </a:xfrm>
          <a:effectLst>
            <a:outerShdw blurRad="63500" dist="35921" dir="2700000" algn="ctr" rotWithShape="0">
              <a:srgbClr val="000000">
                <a:alpha val="74998"/>
              </a:srgbClr>
            </a:outerShdw>
          </a:effectLst>
        </p:spPr>
        <p:txBody>
          <a:bodyPr/>
          <a:lstStyle/>
          <a:p>
            <a:pPr>
              <a:defRPr/>
            </a:pPr>
            <a:r>
              <a:rPr lang="en-US" b="1" dirty="0">
                <a:ea typeface="ＭＳ Ｐゴシック" charset="0"/>
              </a:rPr>
              <a:t>Figurative or Literal?</a:t>
            </a:r>
          </a:p>
        </p:txBody>
      </p:sp>
      <p:sp>
        <p:nvSpPr>
          <p:cNvPr id="259075" name="Text Box 4"/>
          <p:cNvSpPr txBox="1">
            <a:spLocks noChangeArrowheads="1"/>
          </p:cNvSpPr>
          <p:nvPr/>
        </p:nvSpPr>
        <p:spPr bwMode="auto">
          <a:xfrm>
            <a:off x="8366125"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180</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6599191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33517"/>
            <a:ext cx="9144000" cy="4822658"/>
          </a:xfrm>
          <a:prstGeom prst="rect">
            <a:avLst/>
          </a:prstGeom>
        </p:spPr>
      </p:pic>
      <p:sp>
        <p:nvSpPr>
          <p:cNvPr id="1361923" name="Rectangle 2"/>
          <p:cNvSpPr>
            <a:spLocks noGrp="1" noChangeArrowheads="1"/>
          </p:cNvSpPr>
          <p:nvPr>
            <p:ph type="ctrTitle"/>
          </p:nvPr>
        </p:nvSpPr>
        <p:spPr>
          <a:xfrm>
            <a:off x="0" y="-1"/>
            <a:ext cx="9144000" cy="1834359"/>
          </a:xfrm>
        </p:spPr>
        <p:txBody>
          <a:bodyPr/>
          <a:lstStyle/>
          <a:p>
            <a:r>
              <a:rPr lang="en-US" sz="6000" b="1" dirty="0">
                <a:effectLst>
                  <a:glow rad="177800">
                    <a:schemeClr val="tx1"/>
                  </a:glow>
                </a:effectLst>
                <a:latin typeface="Arial" charset="0"/>
                <a:ea typeface="ＭＳ Ｐゴシック" charset="0"/>
              </a:rPr>
              <a:t>Is the New Jerusalem the Church?</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05421751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47840"/>
          </a:xfrm>
          <a:prstGeom prst="rect">
            <a:avLst/>
          </a:prstGeom>
        </p:spPr>
      </p:pic>
      <p:sp>
        <p:nvSpPr>
          <p:cNvPr id="1361923" name="Rectangle 2"/>
          <p:cNvSpPr>
            <a:spLocks noGrp="1" noChangeArrowheads="1"/>
          </p:cNvSpPr>
          <p:nvPr>
            <p:ph type="ctrTitle"/>
          </p:nvPr>
        </p:nvSpPr>
        <p:spPr>
          <a:xfrm>
            <a:off x="1" y="0"/>
            <a:ext cx="9144000" cy="889510"/>
          </a:xfrm>
          <a:noFill/>
          <a:ln>
            <a:noFill/>
          </a:ln>
        </p:spPr>
        <p:txBody>
          <a:bodyPr vert="horz" wrap="square" lIns="91440" tIns="45720" rIns="91440" bIns="45720" numCol="1" anchor="ctr" anchorCtr="0" compatLnSpc="1">
            <a:prstTxWarp prst="textNoShape">
              <a:avLst/>
            </a:prstTxWarp>
          </a:bodyPr>
          <a:lstStyle/>
          <a:p>
            <a:pPr defTabSz="457200"/>
            <a:r>
              <a:rPr lang="en-US" b="1" kern="1200" dirty="0">
                <a:effectLst>
                  <a:glow rad="177800">
                    <a:schemeClr val="tx1"/>
                  </a:glow>
                </a:effectLst>
                <a:latin typeface="Arial" charset="0"/>
                <a:ea typeface="ＭＳ Ｐゴシック" charset="0"/>
              </a:rPr>
              <a:t>New Jerusalem = The Church?</a:t>
            </a:r>
          </a:p>
        </p:txBody>
      </p:sp>
      <p:sp>
        <p:nvSpPr>
          <p:cNvPr id="9" name="Rectangle 2"/>
          <p:cNvSpPr txBox="1">
            <a:spLocks noChangeArrowheads="1"/>
          </p:cNvSpPr>
          <p:nvPr/>
        </p:nvSpPr>
        <p:spPr bwMode="auto">
          <a:xfrm>
            <a:off x="1" y="1742440"/>
            <a:ext cx="91440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city is described as a "bride beautifully dressed for her husband" (21:2; see also vv. 9-10).  Since the term "bride" often refers to the church (Isa. 54:5; Eph. 5:32; etc.), it would seem so here too (Hendriksen, 199).  </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"Even in the Old Testament the Church is represented under the symbolism of a city (Isa. 26:1; Ps. 48; etc.)" (Hendriksen, 199).</a:t>
            </a:r>
            <a:b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50098075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Rectangle 3"/>
          <p:cNvSpPr>
            <a:spLocks noGrp="1" noChangeArrowheads="1"/>
          </p:cNvSpPr>
          <p:nvPr>
            <p:ph type="ctrTitle"/>
          </p:nvPr>
        </p:nvSpPr>
        <p:spPr>
          <a:xfrm>
            <a:off x="0" y="5670376"/>
            <a:ext cx="9144000" cy="1143000"/>
          </a:xfrm>
          <a:effectLst>
            <a:outerShdw blurRad="63500" dist="35921" dir="2700000" algn="ctr" rotWithShape="0">
              <a:srgbClr val="000000">
                <a:alpha val="74998"/>
              </a:srgbClr>
            </a:outerShdw>
          </a:effectLst>
        </p:spPr>
        <p:txBody>
          <a:bodyPr/>
          <a:lstStyle/>
          <a:p>
            <a:pPr>
              <a:defRPr/>
            </a:pPr>
            <a:r>
              <a:rPr lang="en-US" sz="5400" b="1" dirty="0">
                <a:ea typeface="ＭＳ Ｐゴシック" pitchFamily="-111" charset="-128"/>
                <a:cs typeface="ＭＳ Ｐゴシック" pitchFamily="-111" charset="-128"/>
              </a:rPr>
              <a:t>The New Jerusalem</a:t>
            </a:r>
          </a:p>
        </p:txBody>
      </p:sp>
      <p:sp>
        <p:nvSpPr>
          <p:cNvPr id="93184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180</a:t>
            </a:r>
          </a:p>
        </p:txBody>
      </p:sp>
      <p:sp>
        <p:nvSpPr>
          <p:cNvPr id="5" name="Rectangle 2"/>
          <p:cNvSpPr txBox="1">
            <a:spLocks noChangeArrowheads="1"/>
          </p:cNvSpPr>
          <p:nvPr/>
        </p:nvSpPr>
        <p:spPr bwMode="auto">
          <a:xfrm>
            <a:off x="45837" y="96220"/>
            <a:ext cx="5353658" cy="59003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church is never called the bride of Christ in the NT.</a:t>
            </a: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Verses 9-10 denote the "bride" or "wife" as the new Jerusalem itself—not the church </a:t>
            </a:r>
            <a:endParaRPr kumimoji="0" lang="en-US" sz="4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6406718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1834" b="1259"/>
          <a:stretch/>
        </p:blipFill>
        <p:spPr>
          <a:xfrm>
            <a:off x="9863" y="0"/>
            <a:ext cx="9182563" cy="6858000"/>
          </a:xfrm>
          <a:prstGeom prst="rect">
            <a:avLst/>
          </a:prstGeom>
        </p:spPr>
      </p:pic>
      <p:sp>
        <p:nvSpPr>
          <p:cNvPr id="1361923" name="Rectangle 2"/>
          <p:cNvSpPr>
            <a:spLocks noGrp="1" noChangeArrowheads="1"/>
          </p:cNvSpPr>
          <p:nvPr>
            <p:ph type="ctrTitle"/>
          </p:nvPr>
        </p:nvSpPr>
        <p:spPr>
          <a:xfrm>
            <a:off x="9864" y="3645355"/>
            <a:ext cx="5251905" cy="3212645"/>
          </a:xfrm>
        </p:spPr>
        <p:txBody>
          <a:bodyPr anchor="t"/>
          <a:lstStyle/>
          <a:p>
            <a:r>
              <a:rPr lang="en-US" sz="2800" b="1" dirty="0">
                <a:effectLst>
                  <a:glow rad="177800">
                    <a:schemeClr val="tx1"/>
                  </a:glow>
                </a:effectLst>
                <a:latin typeface="Arial" charset="0"/>
                <a:ea typeface="ＭＳ Ｐゴシック" charset="0"/>
              </a:rPr>
              <a:t>"Then one of the seven angels who held the seven bowls containing the seven last plagues came and said to me, </a:t>
            </a:r>
            <a:r>
              <a:rPr lang="fr-FR" sz="2800" b="1" dirty="0">
                <a:effectLst>
                  <a:glow rad="177800">
                    <a:schemeClr val="tx1"/>
                  </a:glow>
                </a:effectLst>
                <a:latin typeface="Arial" charset="0"/>
                <a:ea typeface="ＭＳ Ｐゴシック" charset="0"/>
              </a:rPr>
              <a:t>'</a:t>
            </a:r>
            <a:r>
              <a:rPr lang="en-US" sz="2800" b="1" dirty="0">
                <a:effectLst>
                  <a:glow rad="177800">
                    <a:schemeClr val="tx1"/>
                  </a:glow>
                </a:effectLst>
                <a:latin typeface="Arial" charset="0"/>
                <a:ea typeface="ＭＳ Ｐゴシック" charset="0"/>
              </a:rPr>
              <a:t>Come with me! I will show you the bride, the wife of the Lamb</a:t>
            </a:r>
            <a:r>
              <a:rPr lang="fr-FR" sz="2800" b="1" dirty="0">
                <a:effectLst>
                  <a:glow rad="177800">
                    <a:schemeClr val="tx1"/>
                  </a:glow>
                </a:effectLst>
                <a:latin typeface="Arial" charset="0"/>
                <a:ea typeface="ＭＳ Ｐゴシック" charset="0"/>
              </a:rPr>
              <a:t>'</a:t>
            </a:r>
            <a:r>
              <a:rPr lang="en-US" sz="2800" b="1" dirty="0">
                <a:effectLst>
                  <a:glow rad="177800">
                    <a:schemeClr val="tx1"/>
                  </a:glow>
                </a:effectLst>
                <a:latin typeface="Arial" charset="0"/>
                <a:ea typeface="ＭＳ Ｐゴシック" charset="0"/>
              </a:rPr>
              <a:t>" (21:9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25196519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43000" y="0"/>
            <a:ext cx="6858000" cy="6858000"/>
          </a:xfrm>
          <a:prstGeom prst="rect">
            <a:avLst/>
          </a:prstGeom>
        </p:spPr>
      </p:pic>
      <p:sp>
        <p:nvSpPr>
          <p:cNvPr id="1361923" name="Rectangle 2"/>
          <p:cNvSpPr>
            <a:spLocks noGrp="1" noChangeArrowheads="1"/>
          </p:cNvSpPr>
          <p:nvPr>
            <p:ph type="ctrTitle"/>
          </p:nvPr>
        </p:nvSpPr>
        <p:spPr>
          <a:xfrm>
            <a:off x="2166544" y="5874187"/>
            <a:ext cx="6977456" cy="865230"/>
          </a:xfrm>
        </p:spPr>
        <p:txBody>
          <a:bodyPr/>
          <a:lstStyle/>
          <a:p>
            <a:r>
              <a:rPr lang="en-US" sz="3600" b="1" dirty="0">
                <a:effectLst>
                  <a:glow rad="177800">
                    <a:schemeClr val="tx1"/>
                  </a:glow>
                </a:effectLst>
                <a:latin typeface="Arial" charset="0"/>
                <a:ea typeface="ＭＳ Ｐゴシック" charset="0"/>
              </a:rPr>
              <a:t>The City Descending</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(21:10-11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r="2567"/>
          <a:stretch/>
        </p:blipFill>
        <p:spPr>
          <a:xfrm>
            <a:off x="4515970" y="23150"/>
            <a:ext cx="3239068" cy="3959411"/>
          </a:xfrm>
          <a:prstGeom prst="rect">
            <a:avLst/>
          </a:prstGeom>
        </p:spPr>
      </p:pic>
      <p:sp>
        <p:nvSpPr>
          <p:cNvPr id="4" name="Rectangle 2"/>
          <p:cNvSpPr txBox="1">
            <a:spLocks noChangeArrowheads="1"/>
          </p:cNvSpPr>
          <p:nvPr/>
        </p:nvSpPr>
        <p:spPr bwMode="auto">
          <a:xfrm>
            <a:off x="385982" y="2141403"/>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"So he took me in the Spirit to a great, high mountain, and he showed me the holy city, Jerusalem, descending out of heaven from God.  </a:t>
            </a:r>
            <a:r>
              <a:rPr kumimoji="0" lang="en-US"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11</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It shone with the glory of God and sparkled like a precious stone—like jasper as clear as crystal."</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411047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8674" name="Picture 1" descr="Gen 2 Eve with Ad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glow rad="215900">
                    <a:schemeClr val="tx1"/>
                  </a:glow>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effectLst>
                <a:glow rad="215900">
                  <a:schemeClr val="tx1"/>
                </a:glow>
                <a:outerShdw blurRad="38100" dist="38100" dir="2700000" algn="tl">
                  <a:srgbClr val="000000"/>
                </a:outerShdw>
              </a:effectLst>
              <a:latin typeface="Arial" charset="0"/>
              <a:ea typeface="ＭＳ Ｐゴシック" charset="0"/>
              <a:cs typeface="ＭＳ Ｐゴシック" charset="0"/>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Genesis 1–3</a:t>
            </a:r>
            <a:endParaRPr kumimoji="0" lang="en-US" sz="2800" b="1" i="1" u="none" strike="noStrike" kern="1200" cap="none" spc="0" normalizeH="0" baseline="0" noProof="0" dirty="0">
              <a:ln>
                <a:noFill/>
              </a:ln>
              <a:solidFill>
                <a:srgbClr val="FFFFFF"/>
              </a:solidFill>
              <a:effectLst>
                <a:glow rad="215900">
                  <a:srgbClr val="000000"/>
                </a:glow>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Revelation 20–22</a:t>
            </a:r>
            <a:endParaRPr kumimoji="0" lang="en-US" sz="2800" b="1" i="1" u="none" strike="noStrike" kern="1200" cap="none" spc="0" normalizeH="0" baseline="0" noProof="0" dirty="0">
              <a:ln>
                <a:noFill/>
              </a:ln>
              <a:solidFill>
                <a:srgbClr val="FFFFFF"/>
              </a:solidFill>
              <a:effectLst>
                <a:glow rad="215900">
                  <a:srgbClr val="000000"/>
                </a:glow>
              </a:effectLst>
              <a:uLnTx/>
              <a:uFillTx/>
              <a:latin typeface="Times New Roman" charset="0"/>
              <a:ea typeface="ＭＳ Ｐゴシック" charset="0"/>
            </a:endParaRPr>
          </a:p>
        </p:txBody>
      </p:sp>
      <p:sp>
        <p:nvSpPr>
          <p:cNvPr id="3094" name="Text Box 22"/>
          <p:cNvSpPr txBox="1">
            <a:spLocks noChangeArrowheads="1"/>
          </p:cNvSpPr>
          <p:nvPr/>
        </p:nvSpPr>
        <p:spPr bwMode="auto">
          <a:xfrm>
            <a:off x="34925" y="4846638"/>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rPr>
              <a:t>Husband and wife</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 (2:18-25) </a:t>
            </a:r>
            <a:endParaRPr kumimoji="0" lang="en-US" sz="2800" b="1" i="1" u="none" strike="noStrike" kern="1200" cap="none" spc="0" normalizeH="0" baseline="0" noProof="0" dirty="0">
              <a:ln>
                <a:noFill/>
              </a:ln>
              <a:solidFill>
                <a:srgbClr val="FFFFFF"/>
              </a:solidFill>
              <a:effectLst>
                <a:glow rad="215900">
                  <a:srgbClr val="000000"/>
                </a:glow>
              </a:effectLst>
              <a:uLnTx/>
              <a:uFillTx/>
              <a:latin typeface="Times New Roman" charset="0"/>
              <a:ea typeface="ＭＳ Ｐゴシック" charset="0"/>
            </a:endParaRPr>
          </a:p>
        </p:txBody>
      </p:sp>
      <p:sp>
        <p:nvSpPr>
          <p:cNvPr id="3095" name="Text Box 23"/>
          <p:cNvSpPr txBox="1">
            <a:spLocks noChangeArrowheads="1"/>
          </p:cNvSpPr>
          <p:nvPr/>
        </p:nvSpPr>
        <p:spPr bwMode="auto">
          <a:xfrm>
            <a:off x="4376738" y="47974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rPr>
              <a:t>Lamb and bride</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 (19:6-9; 21:9-10) </a:t>
            </a:r>
            <a:endParaRPr kumimoji="0" lang="en-US" sz="2800" b="1" i="1" u="none" strike="noStrike" kern="1200" cap="none" spc="0" normalizeH="0" baseline="0" noProof="0" dirty="0">
              <a:ln>
                <a:noFill/>
              </a:ln>
              <a:solidFill>
                <a:srgbClr val="FFFFFF"/>
              </a:solidFill>
              <a:effectLst>
                <a:glow rad="215900">
                  <a:srgbClr val="000000"/>
                </a:glow>
              </a:effectLst>
              <a:uLnTx/>
              <a:uFillTx/>
              <a:latin typeface="Times New Roman" charset="0"/>
              <a:ea typeface="ＭＳ Ｐゴシック"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4734881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Media Deceivers of Satan</a:t>
            </a:r>
          </a:p>
        </p:txBody>
      </p:sp>
      <p:pic>
        <p:nvPicPr>
          <p:cNvPr id="3" name="Picture 2"/>
          <p:cNvPicPr>
            <a:picLocks noChangeAspect="1"/>
          </p:cNvPicPr>
          <p:nvPr/>
        </p:nvPicPr>
        <p:blipFill>
          <a:blip r:embed="rId2"/>
          <a:stretch>
            <a:fillRect/>
          </a:stretch>
        </p:blipFill>
        <p:spPr>
          <a:xfrm>
            <a:off x="-1" y="1016000"/>
            <a:ext cx="9181159" cy="5050367"/>
          </a:xfrm>
          <a:prstGeom prst="rect">
            <a:avLst/>
          </a:prstGeom>
        </p:spPr>
      </p:pic>
    </p:spTree>
    <p:extLst>
      <p:ext uri="{BB962C8B-B14F-4D97-AF65-F5344CB8AC3E}">
        <p14:creationId xmlns:p14="http://schemas.microsoft.com/office/powerpoint/2010/main" val="29389491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743843"/>
            <a:ext cx="9144000" cy="5277445"/>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en-US" sz="4000" b="1" dirty="0">
                <a:solidFill>
                  <a:schemeClr val="bg1"/>
                </a:solidFill>
              </a:rPr>
              <a:t>New Jerusalem Citizens</a:t>
            </a:r>
          </a:p>
        </p:txBody>
      </p:sp>
      <p:sp>
        <p:nvSpPr>
          <p:cNvPr id="5" name="Title 1"/>
          <p:cNvSpPr txBox="1">
            <a:spLocks/>
          </p:cNvSpPr>
          <p:nvPr/>
        </p:nvSpPr>
        <p:spPr bwMode="auto">
          <a:xfrm>
            <a:off x="261636" y="1052736"/>
            <a:ext cx="8858662" cy="4941168"/>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"But you have come to Mount Zion and to the city of the living God, the heavenly Jerusalem, and to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myriads of </a:t>
            </a:r>
            <a:r>
              <a:rPr kumimoji="0" 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angels</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to the general </a:t>
            </a:r>
            <a:r>
              <a:rPr kumimoji="0" 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assembly</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and </a:t>
            </a:r>
            <a:r>
              <a:rPr kumimoji="0" 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church</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of the firstborn who are enrolled in heaven,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and to </a:t>
            </a:r>
            <a:r>
              <a:rPr kumimoji="0" 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God</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the Judge of all, </a:t>
            </a:r>
          </a:p>
          <a:p>
            <a:pPr marL="457200" marR="0" lvl="0" indent="-457200" algn="r" defTabSz="914400" rtl="0" eaLnBrk="0" fontAlgn="base" latinLnBrk="0" hangingPunct="0">
              <a:lnSpc>
                <a:spcPct val="100000"/>
              </a:lnSpc>
              <a:spcBef>
                <a:spcPct val="0"/>
              </a:spcBef>
              <a:spcAft>
                <a:spcPct val="0"/>
              </a:spcAft>
              <a:buClrTx/>
              <a:buSzTx/>
              <a:buFont typeface="Arial"/>
              <a:buChar char="•"/>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and to the </a:t>
            </a:r>
            <a:r>
              <a:rPr kumimoji="0" 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spirits of the righteous</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made perfect" </a:t>
            </a:r>
          </a:p>
        </p:txBody>
      </p:sp>
      <p:sp>
        <p:nvSpPr>
          <p:cNvPr id="6" name="Title 1"/>
          <p:cNvSpPr txBox="1">
            <a:spLocks/>
          </p:cNvSpPr>
          <p:nvPr/>
        </p:nvSpPr>
        <p:spPr bwMode="auto">
          <a:xfrm>
            <a:off x="-63900" y="30759"/>
            <a:ext cx="9217024" cy="7647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128"/>
              </a:rPr>
              <a:t>Hebrews 12:22-23 (NAU)</a:t>
            </a:r>
          </a:p>
        </p:txBody>
      </p:sp>
    </p:spTree>
    <p:extLst>
      <p:ext uri="{BB962C8B-B14F-4D97-AF65-F5344CB8AC3E}">
        <p14:creationId xmlns:p14="http://schemas.microsoft.com/office/powerpoint/2010/main" val="225544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51570" cy="6858000"/>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r>
              <a:rPr lang="en-US" sz="3600" b="1" dirty="0">
                <a:effectLst>
                  <a:glow rad="177800">
                    <a:schemeClr val="tx1"/>
                  </a:glow>
                </a:effectLst>
                <a:latin typeface="Arial" charset="0"/>
                <a:ea typeface="ＭＳ Ｐゴシック" charset="0"/>
              </a:rPr>
              <a:t>Everything New!</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(21:5-7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0" y="118583"/>
            <a:ext cx="9144000" cy="56370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"And the one sitting on the throne said, </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Look, I am making everything new!</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And then he said to me, </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Write this down, for what I tell you is trustworthy and true.</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en-US" sz="32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6</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And he also said, </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It is finished! I am the Alpha and the Omega—the Beginning and the End. To all who are thirsty I will give freely from the springs of the water of life.  </a:t>
            </a:r>
            <a:r>
              <a:rPr kumimoji="0" lang="en-US" sz="32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7</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All who are victorious will inherit all these blessings, and I will be their God, and they will be my children.</a:t>
            </a:r>
            <a:r>
              <a:rPr kumimoji="0" lang="fr-FR"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6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29111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381000"/>
            <a:ext cx="9144000" cy="6093229"/>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r>
              <a:rPr lang="en-US" sz="3600" b="1" dirty="0">
                <a:effectLst>
                  <a:glow rad="177800">
                    <a:schemeClr val="tx1"/>
                  </a:glow>
                </a:effectLst>
                <a:latin typeface="Arial" charset="0"/>
                <a:ea typeface="ＭＳ Ｐゴシック" charset="0"/>
              </a:rPr>
              <a:t>Those Excluded</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(21:8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381000"/>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"But cowards, unbelievers, the corrupt, murderers, the immoral, those who practice witchcraft, idol worshipers, and all liars—their fate is in the fiery lake of burning sulfur. This is the second death."</a:t>
            </a:r>
            <a:endParaRPr kumimoji="0" lang="en-US" sz="72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351297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3752536"/>
            <a:ext cx="8610600" cy="2520934"/>
          </a:xfrm>
        </p:spPr>
        <p:txBody>
          <a:bodyPr/>
          <a:lstStyle/>
          <a:p>
            <a:r>
              <a:rPr lang="en-US" sz="4800" b="1" dirty="0">
                <a:solidFill>
                  <a:srgbClr val="FFFFFF"/>
                </a:solidFill>
                <a:effectLst>
                  <a:glow rad="203200">
                    <a:schemeClr val="tx1"/>
                  </a:glow>
                </a:effectLst>
                <a:latin typeface="Arial" charset="0"/>
                <a:ea typeface="ＭＳ Ｐゴシック" charset="0"/>
              </a:rPr>
              <a:t>The 2200-kilometer cube will recall God</a:t>
            </a:r>
            <a:r>
              <a:rPr lang="fr-FR" sz="4800" b="1" dirty="0">
                <a:solidFill>
                  <a:srgbClr val="FFFFFF"/>
                </a:solidFill>
                <a:effectLst>
                  <a:glow rad="203200">
                    <a:schemeClr val="tx1"/>
                  </a:glow>
                </a:effectLst>
                <a:latin typeface="Arial" charset="0"/>
                <a:ea typeface="ＭＳ Ｐゴシック" charset="0"/>
              </a:rPr>
              <a:t>'</a:t>
            </a:r>
            <a:r>
              <a:rPr lang="en-US" sz="4800" b="1" dirty="0">
                <a:solidFill>
                  <a:srgbClr val="FFFFFF"/>
                </a:solidFill>
                <a:effectLst>
                  <a:glow rad="203200">
                    <a:schemeClr val="tx1"/>
                  </a:glow>
                </a:effectLst>
                <a:latin typeface="Arial" charset="0"/>
                <a:ea typeface="ＭＳ Ｐゴシック" charset="0"/>
              </a:rPr>
              <a:t>s presence in the Holy of Holies (21:15-16).</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264689552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58800" y="2752237"/>
            <a:ext cx="8026400" cy="3822700"/>
          </a:xfrm>
          <a:prstGeom prst="rect">
            <a:avLst/>
          </a:prstGeom>
        </p:spPr>
      </p:pic>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2772" name="Rectangle 1027"/>
          <p:cNvSpPr>
            <a:spLocks noGrp="1" noChangeArrowheads="1"/>
          </p:cNvSpPr>
          <p:nvPr>
            <p:ph type="ctrTitle"/>
          </p:nvPr>
        </p:nvSpPr>
        <p:spPr>
          <a:xfrm>
            <a:off x="304800" y="120525"/>
            <a:ext cx="8610600" cy="2520934"/>
          </a:xfrm>
        </p:spPr>
        <p:txBody>
          <a:bodyPr/>
          <a:lstStyle/>
          <a:p>
            <a:r>
              <a:rPr lang="en-US" sz="4000" b="1" dirty="0">
                <a:solidFill>
                  <a:srgbClr val="FFFFFF"/>
                </a:solidFill>
                <a:effectLst>
                  <a:glow rad="203200">
                    <a:schemeClr val="tx1"/>
                  </a:glow>
                </a:effectLst>
                <a:latin typeface="Arial" charset="0"/>
                <a:ea typeface="ＭＳ Ｐゴシック" charset="0"/>
              </a:rPr>
              <a:t>The Holy of Holies in the tabernacle and temple was a perfect cube</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cxnSp>
        <p:nvCxnSpPr>
          <p:cNvPr id="9" name="Straight Arrow Connector 8"/>
          <p:cNvCxnSpPr/>
          <p:nvPr/>
        </p:nvCxnSpPr>
        <p:spPr bwMode="auto">
          <a:xfrm flipH="1">
            <a:off x="3532786" y="2335884"/>
            <a:ext cx="1021880" cy="1489124"/>
          </a:xfrm>
          <a:prstGeom prst="straightConnector1">
            <a:avLst/>
          </a:prstGeom>
          <a:solidFill>
            <a:schemeClr val="accent1"/>
          </a:solidFill>
          <a:ln w="76200" cap="flat" cmpd="sng" algn="ctr">
            <a:solidFill>
              <a:srgbClr val="3366FF"/>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 name="Straight Arrow Connector 3"/>
          <p:cNvCxnSpPr/>
          <p:nvPr/>
        </p:nvCxnSpPr>
        <p:spPr bwMode="auto">
          <a:xfrm flipH="1">
            <a:off x="3518186" y="2262885"/>
            <a:ext cx="1021880" cy="1489124"/>
          </a:xfrm>
          <a:prstGeom prst="straightConnector1">
            <a:avLst/>
          </a:prstGeom>
          <a:solidFill>
            <a:schemeClr val="accent1"/>
          </a:solidFill>
          <a:ln w="76200" cap="flat" cmpd="sng" algn="ctr">
            <a:solidFill>
              <a:srgbClr val="FFFF00"/>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387386119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3377" y="-68650"/>
            <a:ext cx="7829150" cy="6858000"/>
          </a:xfrm>
          <a:prstGeom prst="rect">
            <a:avLst/>
          </a:prstGeom>
        </p:spPr>
      </p:pic>
      <p:sp>
        <p:nvSpPr>
          <p:cNvPr id="1312772" name="Rectangle 1027"/>
          <p:cNvSpPr>
            <a:spLocks noGrp="1" noChangeArrowheads="1"/>
          </p:cNvSpPr>
          <p:nvPr>
            <p:ph type="ctrTitle"/>
          </p:nvPr>
        </p:nvSpPr>
        <p:spPr>
          <a:xfrm>
            <a:off x="647700" y="267455"/>
            <a:ext cx="2704433" cy="1849300"/>
          </a:xfrm>
        </p:spPr>
        <p:txBody>
          <a:bodyPr/>
          <a:lstStyle/>
          <a:p>
            <a:r>
              <a:rPr lang="en-US" sz="4000" b="1" dirty="0">
                <a:solidFill>
                  <a:schemeClr val="tx1"/>
                </a:solidFill>
                <a:latin typeface="Arial" charset="0"/>
                <a:ea typeface="ＭＳ Ｐゴシック" charset="0"/>
              </a:rPr>
              <a:t>Over the USA</a:t>
            </a:r>
          </a:p>
        </p:txBody>
      </p:sp>
      <p:sp>
        <p:nvSpPr>
          <p:cNvPr id="6" name="Text Box 4"/>
          <p:cNvSpPr txBox="1">
            <a:spLocks noChangeArrowheads="1"/>
          </p:cNvSpPr>
          <p:nvPr/>
        </p:nvSpPr>
        <p:spPr bwMode="auto">
          <a:xfrm>
            <a:off x="8411889" y="30432"/>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30511824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240518"/>
            <a:ext cx="9144000" cy="4389476"/>
          </a:xfrm>
          <a:prstGeom prst="rect">
            <a:avLst/>
          </a:prstGeom>
        </p:spPr>
      </p:pic>
      <p:sp>
        <p:nvSpPr>
          <p:cNvPr id="1361923" name="Rectangle 2"/>
          <p:cNvSpPr>
            <a:spLocks noGrp="1" noChangeArrowheads="1"/>
          </p:cNvSpPr>
          <p:nvPr>
            <p:ph type="ctrTitle"/>
          </p:nvPr>
        </p:nvSpPr>
        <p:spPr>
          <a:xfrm>
            <a:off x="0" y="0"/>
            <a:ext cx="9144000" cy="2017242"/>
          </a:xfrm>
        </p:spPr>
        <p:txBody>
          <a:bodyPr/>
          <a:lstStyle/>
          <a:p>
            <a:r>
              <a:rPr lang="en-US" sz="4800" b="1" dirty="0">
                <a:effectLst>
                  <a:glow rad="177800">
                    <a:schemeClr val="tx1"/>
                  </a:glow>
                </a:effectLst>
                <a:latin typeface="Arial" charset="0"/>
                <a:ea typeface="ＭＳ Ｐゴシック" charset="0"/>
              </a:rPr>
              <a:t>It will be lit by the glory of God (21:22-27)!</a:t>
            </a:r>
            <a:endParaRPr lang="en-US" sz="4800" b="1" dirty="0">
              <a:solidFill>
                <a:srgbClr val="CC0000"/>
              </a:solidFill>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4418355" y="3793956"/>
            <a:ext cx="4708203"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"I saw no temple in the city, for the Lord God Almighty and the Lamb are its temple" (21:22 </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NLT</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2800" b="1" i="1" u="none" strike="noStrike" kern="1200" cap="none" spc="0" normalizeH="0" baseline="0" noProof="0" dirty="0">
              <a:ln>
                <a:noFill/>
              </a:ln>
              <a:solidFill>
                <a:srgbClr val="FFFFFF"/>
              </a:solidFill>
              <a:effectLst>
                <a:glow rad="177800">
                  <a:srgbClr val="000000"/>
                </a:glow>
              </a:effectLst>
              <a:uLnTx/>
              <a:uFillTx/>
              <a:latin typeface="Times New Roman" charset="0"/>
              <a:ea typeface="ＭＳ Ｐゴシック" charset="0"/>
            </a:endParaRPr>
          </a:p>
        </p:txBody>
      </p:sp>
    </p:spTree>
    <p:extLst>
      <p:ext uri="{BB962C8B-B14F-4D97-AF65-F5344CB8AC3E}">
        <p14:creationId xmlns:p14="http://schemas.microsoft.com/office/powerpoint/2010/main" val="129774505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6575" y="836613"/>
            <a:ext cx="4797425" cy="605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3" name="Picture 2" descr="rev 21 moon eclipsing su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400000">
            <a:off x="-428625" y="3729038"/>
            <a:ext cx="3578225" cy="267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000000"/>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5525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"God made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two great lights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(sun and moon; 1:16)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5525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"The city does </a:t>
            </a:r>
            <a:r>
              <a:rPr kumimoji="0" lang="en-US" sz="3600" b="1" i="0" u="none" strike="noStrike" kern="1200" cap="none" spc="0" normalizeH="0" baseline="0" noProof="0" dirty="0">
                <a:ln>
                  <a:noFill/>
                </a:ln>
                <a:solidFill>
                  <a:srgbClr val="000090"/>
                </a:solidFill>
                <a:effectLst/>
                <a:uLnTx/>
                <a:uFillTx/>
                <a:latin typeface="Arial" charset="0"/>
                <a:ea typeface="ＭＳ Ｐゴシック" charset="0"/>
              </a:rPr>
              <a:t>not need the sun or the moon</a:t>
            </a: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 (21:23) </a:t>
            </a:r>
            <a:endParaRPr kumimoji="0" lang="en-US" sz="2800" b="1" i="1"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7217270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3170" name="Picture 2" descr="rev 21 moon from ear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3"/>
          <p:cNvSpPr>
            <a:spLocks noGrp="1" noChangeArrowheads="1"/>
          </p:cNvSpPr>
          <p:nvPr>
            <p:ph type="ctrTitle"/>
          </p:nvPr>
        </p:nvSpPr>
        <p:spPr>
          <a:xfrm>
            <a:off x="107950" y="0"/>
            <a:ext cx="3352800" cy="4797425"/>
          </a:xfrm>
        </p:spPr>
        <p:txBody>
          <a:bodyPr/>
          <a:lstStyle/>
          <a:p>
            <a:r>
              <a:rPr lang="en-US" sz="3200" b="1">
                <a:latin typeface="Arial" charset="0"/>
                <a:ea typeface="ＭＳ Ｐゴシック" charset="0"/>
              </a:rPr>
              <a:t>And the city has no need of sun or moon, for the glory of God illuminates the city, and the Lamb is its light</a:t>
            </a:r>
            <a:br>
              <a:rPr lang="en-US" sz="3200" b="1">
                <a:latin typeface="Arial" charset="0"/>
                <a:ea typeface="ＭＳ Ｐゴシック" charset="0"/>
              </a:rPr>
            </a:br>
            <a:r>
              <a:rPr lang="en-US" sz="3200" b="1">
                <a:latin typeface="Arial" charset="0"/>
                <a:ea typeface="ＭＳ Ｐゴシック" charset="0"/>
              </a:rPr>
              <a:t>(21:23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1788603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779838" y="836613"/>
            <a:ext cx="5969000" cy="601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19" name="Picture 1" descr="Rev 21_Stargazing_Dark-park.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463" y="3905250"/>
            <a:ext cx="3490912" cy="2952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a:ea typeface="新細明體" charset="0"/>
                <a:cs typeface="Arial"/>
              </a:rPr>
              <a:t>The Consummation of All Things</a:t>
            </a:r>
            <a:endParaRPr lang="en-US" sz="1400" b="1" dirty="0">
              <a:solidFill>
                <a:schemeClr val="bg1"/>
              </a:solidFill>
              <a:latin typeface="Arial"/>
              <a:ea typeface="ＭＳ Ｐゴシック" charset="0"/>
              <a:cs typeface="Arial"/>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a:ea typeface="ＭＳ Ｐゴシック" charset="0"/>
                <a:cs typeface="Arial"/>
              </a:rPr>
              <a:t>Genesis 1–3</a:t>
            </a:r>
            <a:endParaRPr kumimoji="0" lang="en-US" sz="2800" b="1" i="1"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660066"/>
                </a:solidFill>
                <a:effectLst/>
                <a:uLnTx/>
                <a:uFillTx/>
                <a:latin typeface="Arial"/>
                <a:ea typeface="ＭＳ Ｐゴシック" charset="0"/>
                <a:cs typeface="Arial"/>
              </a:rPr>
              <a:t>Revelation 20–22</a:t>
            </a:r>
            <a:endParaRPr kumimoji="0" lang="en-US" sz="2800" b="1" i="1" u="sng" strike="noStrike" kern="1200" cap="none" spc="0" normalizeH="0" baseline="0" noProof="0" dirty="0">
              <a:ln>
                <a:noFill/>
              </a:ln>
              <a:solidFill>
                <a:srgbClr val="660066"/>
              </a:solidFill>
              <a:effectLst/>
              <a:uLnTx/>
              <a:uFillTx/>
              <a:latin typeface="Arial"/>
              <a:ea typeface="ＭＳ Ｐゴシック" charset="0"/>
              <a:cs typeface="Arial"/>
            </a:endParaRPr>
          </a:p>
        </p:txBody>
      </p:sp>
      <p:sp>
        <p:nvSpPr>
          <p:cNvPr id="3094" name="Text Box 22"/>
          <p:cNvSpPr txBox="1">
            <a:spLocks noChangeArrowheads="1"/>
          </p:cNvSpPr>
          <p:nvPr/>
        </p:nvSpPr>
        <p:spPr bwMode="auto">
          <a:xfrm>
            <a:off x="107950" y="1628775"/>
            <a:ext cx="3546475" cy="1755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indent="0" eaLnBrk="1" hangingPunct="1">
              <a:defRPr sz="3600" b="1">
                <a:solidFill>
                  <a:srgbClr val="FFFFFF"/>
                </a:solidFill>
                <a:latin typeface="Arial" charset="0"/>
              </a:defRPr>
            </a:lvl1pPr>
            <a:lvl2pPr marL="37931725" indent="-37474525">
              <a:defRPr>
                <a:latin typeface="Arial" charset="0"/>
              </a:defRPr>
            </a:lvl2pPr>
            <a:lvl3pPr>
              <a:defRPr>
                <a:latin typeface="Arial" charset="0"/>
              </a:defRPr>
            </a:lvl3pPr>
            <a:lvl4pPr>
              <a:defRPr>
                <a:latin typeface="Arial" charset="0"/>
              </a:defRPr>
            </a:lvl4pPr>
            <a:lvl5pPr>
              <a:defRPr>
                <a:latin typeface="Arial" charset="0"/>
              </a:defRPr>
            </a:lvl5pPr>
            <a:lvl6pPr marL="457200" eaLnBrk="0" fontAlgn="base" hangingPunct="0">
              <a:spcBef>
                <a:spcPct val="0"/>
              </a:spcBef>
              <a:spcAft>
                <a:spcPct val="0"/>
              </a:spcAft>
              <a:defRPr>
                <a:latin typeface="Arial" charset="0"/>
              </a:defRPr>
            </a:lvl6pPr>
            <a:lvl7pPr marL="914400" eaLnBrk="0" fontAlgn="base" hangingPunct="0">
              <a:spcBef>
                <a:spcPct val="0"/>
              </a:spcBef>
              <a:spcAft>
                <a:spcPct val="0"/>
              </a:spcAft>
              <a:defRPr>
                <a:latin typeface="Arial" charset="0"/>
              </a:defRPr>
            </a:lvl7pPr>
            <a:lvl8pPr marL="1371600" eaLnBrk="0" fontAlgn="base" hangingPunct="0">
              <a:spcBef>
                <a:spcPct val="0"/>
              </a:spcBef>
              <a:spcAft>
                <a:spcPct val="0"/>
              </a:spcAft>
              <a:defRPr>
                <a:latin typeface="Arial" charset="0"/>
              </a:defRPr>
            </a:lvl8pPr>
            <a:lvl9pPr marL="18288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darkness He called </a:t>
            </a: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night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(1:5) </a:t>
            </a:r>
          </a:p>
        </p:txBody>
      </p:sp>
      <p:sp>
        <p:nvSpPr>
          <p:cNvPr id="3095" name="Text Box 23"/>
          <p:cNvSpPr txBox="1">
            <a:spLocks noChangeArrowheads="1"/>
          </p:cNvSpPr>
          <p:nvPr/>
        </p:nvSpPr>
        <p:spPr bwMode="auto">
          <a:xfrm>
            <a:off x="4572000" y="1628775"/>
            <a:ext cx="4572000" cy="1755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660066"/>
                </a:solidFill>
                <a:effectLst/>
                <a:uLnTx/>
                <a:uFillTx/>
                <a:latin typeface="Arial"/>
                <a:ea typeface="ＭＳ Ｐゴシック" charset="0"/>
                <a:cs typeface="Arial"/>
              </a:rPr>
              <a:t>"There will be </a:t>
            </a:r>
            <a:br>
              <a:rPr kumimoji="0" lang="en-US" sz="3600" b="1" i="0" u="none" strike="noStrike" kern="1200" cap="none" spc="0" normalizeH="0" baseline="0" noProof="0" dirty="0">
                <a:ln>
                  <a:noFill/>
                </a:ln>
                <a:solidFill>
                  <a:srgbClr val="660066"/>
                </a:solidFill>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0000FF"/>
                </a:solidFill>
                <a:effectLst/>
                <a:uLnTx/>
                <a:uFillTx/>
                <a:latin typeface="Arial"/>
                <a:ea typeface="ＭＳ Ｐゴシック" charset="0"/>
                <a:cs typeface="Arial"/>
              </a:rPr>
              <a:t>no night there</a:t>
            </a:r>
            <a:r>
              <a:rPr kumimoji="0" lang="en-US" sz="3600" b="1" i="0" u="none" strike="noStrike" kern="1200" cap="none" spc="0" normalizeH="0" baseline="0" noProof="0" dirty="0">
                <a:ln>
                  <a:noFill/>
                </a:ln>
                <a:solidFill>
                  <a:srgbClr val="660066"/>
                </a:solidFill>
                <a:effectLst/>
                <a:uLnTx/>
                <a:uFillTx/>
                <a:latin typeface="Arial"/>
                <a:ea typeface="ＭＳ Ｐゴシック" charset="0"/>
                <a:cs typeface="Arial"/>
              </a:rPr>
              <a:t>" </a:t>
            </a:r>
            <a:br>
              <a:rPr kumimoji="0" lang="en-US" sz="3600" b="1" i="0" u="none" strike="noStrike" kern="1200" cap="none" spc="0" normalizeH="0" baseline="0" noProof="0" dirty="0">
                <a:ln>
                  <a:noFill/>
                </a:ln>
                <a:solidFill>
                  <a:srgbClr val="660066"/>
                </a:solidFill>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660066"/>
                </a:solidFill>
                <a:effectLst/>
                <a:uLnTx/>
                <a:uFillTx/>
                <a:latin typeface="Arial"/>
                <a:ea typeface="ＭＳ Ｐゴシック" charset="0"/>
                <a:cs typeface="Arial"/>
              </a:rPr>
              <a:t>(21:25; 22:5) </a:t>
            </a:r>
            <a:endParaRPr kumimoji="0" lang="en-US" sz="2800" b="1" i="1" u="none" strike="noStrike" kern="1200" cap="none" spc="0" normalizeH="0" baseline="0" noProof="0" dirty="0">
              <a:ln>
                <a:noFill/>
              </a:ln>
              <a:solidFill>
                <a:srgbClr val="660066"/>
              </a:solidFill>
              <a:effectLst/>
              <a:uLnTx/>
              <a:uFillTx/>
              <a:latin typeface="Arial"/>
              <a:ea typeface="ＭＳ Ｐゴシック" charset="0"/>
              <a:cs typeface="Arial"/>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272051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5"/>
                                        </p:tgtEl>
                                        <p:attrNameLst>
                                          <p:attrName>style.visibility</p:attrName>
                                        </p:attrNameLst>
                                      </p:cBhvr>
                                      <p:to>
                                        <p:strVal val="visible"/>
                                      </p:to>
                                    </p:set>
                                  </p:childTnLst>
                                </p:cTn>
                              </p:par>
                            </p:childTnLst>
                          </p:cTn>
                        </p:par>
                        <p:par>
                          <p:cTn id="15" fill="hold" nodeType="afterGroup">
                            <p:stCondLst>
                              <p:cond delay="2000"/>
                            </p:stCondLst>
                            <p:childTnLst>
                              <p:par>
                                <p:cTn id="16" presetID="1"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8133" y="254566"/>
            <a:ext cx="8215502" cy="1132162"/>
          </a:xfrm>
        </p:spPr>
        <p:txBody>
          <a:bodyPr/>
          <a:lstStyle/>
          <a:p>
            <a:r>
              <a:rPr lang="en-US" sz="4800" b="1" dirty="0">
                <a:effectLst>
                  <a:glow rad="165100">
                    <a:schemeClr val="tx1"/>
                  </a:glow>
                </a:effectLst>
              </a:rPr>
              <a:t>What does it mean for Satan to be bound?</a:t>
            </a:r>
          </a:p>
        </p:txBody>
      </p:sp>
      <p:pic>
        <p:nvPicPr>
          <p:cNvPr id="4" name="Picture 3"/>
          <p:cNvPicPr>
            <a:picLocks noChangeAspect="1"/>
          </p:cNvPicPr>
          <p:nvPr/>
        </p:nvPicPr>
        <p:blipFill>
          <a:blip r:embed="rId2"/>
          <a:stretch>
            <a:fillRect/>
          </a:stretch>
        </p:blipFill>
        <p:spPr>
          <a:xfrm>
            <a:off x="528133" y="1657994"/>
            <a:ext cx="8049832" cy="4829899"/>
          </a:xfrm>
          <a:prstGeom prst="rect">
            <a:avLst/>
          </a:prstGeom>
        </p:spPr>
      </p:pic>
    </p:spTree>
    <p:extLst>
      <p:ext uri="{BB962C8B-B14F-4D97-AF65-F5344CB8AC3E}">
        <p14:creationId xmlns:p14="http://schemas.microsoft.com/office/powerpoint/2010/main" val="86935730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34 Foundations of the C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31813"/>
            <a:ext cx="9261475" cy="7405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67267" name="Title 4"/>
          <p:cNvSpPr>
            <a:spLocks noGrp="1"/>
          </p:cNvSpPr>
          <p:nvPr>
            <p:ph type="title"/>
          </p:nvPr>
        </p:nvSpPr>
        <p:spPr>
          <a:xfrm>
            <a:off x="71438" y="188913"/>
            <a:ext cx="9037637" cy="1131887"/>
          </a:xfrm>
        </p:spPr>
        <p:txBody>
          <a:bodyPr/>
          <a:lstStyle/>
          <a:p>
            <a:r>
              <a:rPr lang="en-US" b="1" dirty="0">
                <a:solidFill>
                  <a:srgbClr val="000000"/>
                </a:solidFill>
                <a:latin typeface="Arial" charset="0"/>
                <a:ea typeface="ＭＳ Ｐゴシック" charset="0"/>
              </a:rPr>
              <a:t>Foundations of the City </a:t>
            </a:r>
            <a:br>
              <a:rPr lang="en-US" b="1" dirty="0">
                <a:solidFill>
                  <a:srgbClr val="000000"/>
                </a:solidFill>
                <a:latin typeface="Arial" charset="0"/>
                <a:ea typeface="ＭＳ Ｐゴシック" charset="0"/>
              </a:rPr>
            </a:br>
            <a:r>
              <a:rPr lang="en-US" b="1" dirty="0">
                <a:solidFill>
                  <a:srgbClr val="000000"/>
                </a:solidFill>
                <a:latin typeface="Arial" charset="0"/>
                <a:ea typeface="ＭＳ Ｐゴシック" charset="0"/>
              </a:rPr>
              <a:t>(21:12-21)</a:t>
            </a:r>
          </a:p>
        </p:txBody>
      </p:sp>
    </p:spTree>
    <p:extLst>
      <p:ext uri="{BB962C8B-B14F-4D97-AF65-F5344CB8AC3E}">
        <p14:creationId xmlns:p14="http://schemas.microsoft.com/office/powerpoint/2010/main" val="2872990401"/>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843213" y="2493963"/>
            <a:ext cx="3181350" cy="151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44" descr="rev 21v20f chrysopras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1863" y="3789363"/>
            <a:ext cx="3132137" cy="1677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29325" y="774700"/>
            <a:ext cx="3114675" cy="174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011863" y="2492375"/>
            <a:ext cx="3132137" cy="144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978525" y="5375275"/>
            <a:ext cx="3165475" cy="1725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870200" y="765175"/>
            <a:ext cx="3141663"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2841625" y="3860800"/>
            <a:ext cx="3170238" cy="158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 name="Picture 17" descr="Rev 21.20a Onyx Blue.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843213" y="5446713"/>
            <a:ext cx="3151187"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0">
            <a:extLst>
              <a:ext uri="{28A0092B-C50C-407E-A947-70E740481C1C}">
                <a14:useLocalDpi xmlns:a14="http://schemas.microsoft.com/office/drawing/2010/main"/>
              </a:ext>
            </a:extLst>
          </a:blip>
          <a:srcRect/>
          <a:stretch>
            <a:fillRect/>
          </a:stretch>
        </p:blipFill>
        <p:spPr bwMode="auto">
          <a:xfrm>
            <a:off x="-107950" y="2133600"/>
            <a:ext cx="2951163"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Rev 21.19d emerald.jpg"/>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107950" y="765175"/>
            <a:ext cx="2949575"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2" cstate="screen">
            <a:extLst>
              <a:ext uri="{28A0092B-C50C-407E-A947-70E740481C1C}">
                <a14:useLocalDpi xmlns:a14="http://schemas.microsoft.com/office/drawing/2010/main"/>
              </a:ext>
            </a:extLst>
          </a:blip>
          <a:srcRect t="-30589"/>
          <a:stretch>
            <a:fillRect/>
          </a:stretch>
        </p:blipFill>
        <p:spPr bwMode="auto">
          <a:xfrm>
            <a:off x="-71438" y="3284538"/>
            <a:ext cx="2914651" cy="2160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19a Jasper.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8263" y="5446713"/>
            <a:ext cx="2911476"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Jasper</a:t>
            </a:r>
          </a:p>
        </p:txBody>
      </p:sp>
      <p:sp>
        <p:nvSpPr>
          <p:cNvPr id="268302" name="Title 1"/>
          <p:cNvSpPr>
            <a:spLocks noGrp="1"/>
          </p:cNvSpPr>
          <p:nvPr>
            <p:ph type="title"/>
          </p:nvPr>
        </p:nvSpPr>
        <p:spPr>
          <a:xfrm>
            <a:off x="0" y="-12700"/>
            <a:ext cx="9144000" cy="704850"/>
          </a:xfrm>
        </p:spPr>
        <p:txBody>
          <a:bodyPr/>
          <a:lstStyle/>
          <a:p>
            <a:r>
              <a:rPr lang="en-US" sz="3600" b="1">
                <a:latin typeface="Arial" charset="0"/>
                <a:ea typeface="ＭＳ Ｐゴシック" charset="0"/>
              </a:rPr>
              <a:t>Foundation Stones (21:19-20)</a:t>
            </a:r>
          </a:p>
        </p:txBody>
      </p:sp>
      <p:sp>
        <p:nvSpPr>
          <p:cNvPr id="4" name="Title 1"/>
          <p:cNvSpPr txBox="1">
            <a:spLocks/>
          </p:cNvSpPr>
          <p:nvPr/>
        </p:nvSpPr>
        <p:spPr bwMode="auto">
          <a:xfrm>
            <a:off x="107950" y="429260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Sapphire</a:t>
            </a:r>
          </a:p>
        </p:txBody>
      </p:sp>
      <p:sp>
        <p:nvSpPr>
          <p:cNvPr id="5" name="Title 1"/>
          <p:cNvSpPr txBox="1">
            <a:spLocks/>
          </p:cNvSpPr>
          <p:nvPr/>
        </p:nvSpPr>
        <p:spPr bwMode="auto">
          <a:xfrm>
            <a:off x="106363" y="2854325"/>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rPr>
              <a:t>Agate</a:t>
            </a:r>
          </a:p>
        </p:txBody>
      </p:sp>
      <p:sp>
        <p:nvSpPr>
          <p:cNvPr id="6" name="Title 1"/>
          <p:cNvSpPr txBox="1">
            <a:spLocks/>
          </p:cNvSpPr>
          <p:nvPr/>
        </p:nvSpPr>
        <p:spPr bwMode="auto">
          <a:xfrm>
            <a:off x="107950" y="14843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Emerald</a:t>
            </a:r>
          </a:p>
        </p:txBody>
      </p:sp>
      <p:sp>
        <p:nvSpPr>
          <p:cNvPr id="7" name="Title 1"/>
          <p:cNvSpPr txBox="1">
            <a:spLocks/>
          </p:cNvSpPr>
          <p:nvPr/>
        </p:nvSpPr>
        <p:spPr bwMode="auto">
          <a:xfrm>
            <a:off x="3128963" y="5949950"/>
            <a:ext cx="2665412"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Onyx</a:t>
            </a:r>
          </a:p>
        </p:txBody>
      </p:sp>
      <p:sp>
        <p:nvSpPr>
          <p:cNvPr id="8" name="Title 1"/>
          <p:cNvSpPr txBox="1">
            <a:spLocks/>
          </p:cNvSpPr>
          <p:nvPr/>
        </p:nvSpPr>
        <p:spPr bwMode="auto">
          <a:xfrm>
            <a:off x="3132138" y="4316413"/>
            <a:ext cx="26654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Carnelian</a:t>
            </a:r>
          </a:p>
        </p:txBody>
      </p:sp>
      <p:sp>
        <p:nvSpPr>
          <p:cNvPr id="9" name="Title 1"/>
          <p:cNvSpPr txBox="1">
            <a:spLocks/>
          </p:cNvSpPr>
          <p:nvPr/>
        </p:nvSpPr>
        <p:spPr bwMode="auto">
          <a:xfrm>
            <a:off x="3132138" y="2851150"/>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rPr>
              <a:t>Chrysolite</a:t>
            </a:r>
          </a:p>
        </p:txBody>
      </p:sp>
      <p:sp>
        <p:nvSpPr>
          <p:cNvPr id="10" name="Title 1"/>
          <p:cNvSpPr txBox="1">
            <a:spLocks/>
          </p:cNvSpPr>
          <p:nvPr/>
        </p:nvSpPr>
        <p:spPr bwMode="auto">
          <a:xfrm>
            <a:off x="3203575" y="148431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Beryl</a:t>
            </a:r>
          </a:p>
        </p:txBody>
      </p:sp>
      <p:sp>
        <p:nvSpPr>
          <p:cNvPr id="11" name="Title 1"/>
          <p:cNvSpPr txBox="1">
            <a:spLocks/>
          </p:cNvSpPr>
          <p:nvPr/>
        </p:nvSpPr>
        <p:spPr bwMode="auto">
          <a:xfrm>
            <a:off x="6313488" y="5949950"/>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66"/>
                </a:solidFill>
                <a:effectLst>
                  <a:outerShdw blurRad="38100" dist="38100" dir="2700000" algn="tl">
                    <a:srgbClr val="000000">
                      <a:alpha val="43137"/>
                    </a:srgbClr>
                  </a:outerShdw>
                </a:effectLst>
                <a:uLnTx/>
                <a:uFillTx/>
                <a:latin typeface="Arial"/>
                <a:ea typeface="ＭＳ Ｐゴシック"/>
                <a:cs typeface="Arial"/>
              </a:rPr>
              <a:t>Topaz</a:t>
            </a:r>
          </a:p>
        </p:txBody>
      </p:sp>
      <p:sp>
        <p:nvSpPr>
          <p:cNvPr id="12" name="Title 1"/>
          <p:cNvSpPr txBox="1">
            <a:spLocks/>
          </p:cNvSpPr>
          <p:nvPr/>
        </p:nvSpPr>
        <p:spPr bwMode="auto">
          <a:xfrm>
            <a:off x="6318250" y="43164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Chrysoprase</a:t>
            </a:r>
          </a:p>
        </p:txBody>
      </p:sp>
      <p:sp>
        <p:nvSpPr>
          <p:cNvPr id="13" name="Title 1"/>
          <p:cNvSpPr txBox="1">
            <a:spLocks/>
          </p:cNvSpPr>
          <p:nvPr/>
        </p:nvSpPr>
        <p:spPr bwMode="auto">
          <a:xfrm>
            <a:off x="6318250" y="284956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Jacinth</a:t>
            </a:r>
          </a:p>
        </p:txBody>
      </p:sp>
      <p:sp>
        <p:nvSpPr>
          <p:cNvPr id="14" name="Title 1"/>
          <p:cNvSpPr txBox="1">
            <a:spLocks/>
          </p:cNvSpPr>
          <p:nvPr/>
        </p:nvSpPr>
        <p:spPr bwMode="auto">
          <a:xfrm>
            <a:off x="6389688" y="1484313"/>
            <a:ext cx="26654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Amethyst</a:t>
            </a:r>
          </a:p>
        </p:txBody>
      </p:sp>
      <p:sp>
        <p:nvSpPr>
          <p:cNvPr id="27"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424130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1"/>
            <a:ext cx="9144002" cy="6858001"/>
          </a:xfrm>
          <a:prstGeom prst="rect">
            <a:avLst/>
          </a:prstGeom>
        </p:spPr>
      </p:pic>
      <p:sp>
        <p:nvSpPr>
          <p:cNvPr id="1361923" name="Rectangle 2"/>
          <p:cNvSpPr>
            <a:spLocks noGrp="1" noChangeArrowheads="1"/>
          </p:cNvSpPr>
          <p:nvPr>
            <p:ph type="ctrTitle"/>
          </p:nvPr>
        </p:nvSpPr>
        <p:spPr>
          <a:xfrm>
            <a:off x="5199438" y="4046492"/>
            <a:ext cx="3944562" cy="2540902"/>
          </a:xfrm>
        </p:spPr>
        <p:txBody>
          <a:bodyPr/>
          <a:lstStyle/>
          <a:p>
            <a:r>
              <a:rPr lang="en-US" sz="4800" b="1" dirty="0">
                <a:effectLst>
                  <a:glow rad="177800">
                    <a:schemeClr val="tx1"/>
                  </a:glow>
                </a:effectLst>
                <a:latin typeface="Arial" charset="0"/>
                <a:ea typeface="ＭＳ Ｐゴシック" charset="0"/>
              </a:rPr>
              <a:t>High Priest Breastpiece </a:t>
            </a:r>
            <a:br>
              <a:rPr lang="en-US" sz="4000" b="1" dirty="0">
                <a:effectLst>
                  <a:glow rad="177800">
                    <a:schemeClr val="tx1"/>
                  </a:glow>
                </a:effectLst>
                <a:latin typeface="Arial" charset="0"/>
                <a:ea typeface="ＭＳ Ｐゴシック" charset="0"/>
              </a:rPr>
            </a:br>
            <a:r>
              <a:rPr lang="en-US" sz="2400" b="1" dirty="0"/>
              <a:t>(Exod. 28:15-21 </a:t>
            </a:r>
            <a:r>
              <a:rPr lang="en-US" sz="2000" b="1" dirty="0"/>
              <a:t>NIV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44716645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5199438" y="4046492"/>
            <a:ext cx="3944562" cy="2540902"/>
          </a:xfrm>
        </p:spPr>
        <p:txBody>
          <a:bodyPr/>
          <a:lstStyle/>
          <a:p>
            <a:r>
              <a:rPr lang="en-US" sz="4800" b="1" dirty="0">
                <a:effectLst>
                  <a:glow rad="177800">
                    <a:schemeClr val="tx1"/>
                  </a:glow>
                </a:effectLst>
                <a:latin typeface="Arial" charset="0"/>
                <a:ea typeface="ＭＳ Ｐゴシック" charset="0"/>
              </a:rPr>
              <a:t>High Priest Breastpiece </a:t>
            </a:r>
            <a:br>
              <a:rPr lang="en-US" sz="4000" b="1" dirty="0">
                <a:effectLst>
                  <a:glow rad="177800">
                    <a:schemeClr val="tx1"/>
                  </a:glow>
                </a:effectLst>
                <a:latin typeface="Arial" charset="0"/>
                <a:ea typeface="ＭＳ Ｐゴシック" charset="0"/>
              </a:rPr>
            </a:br>
            <a:r>
              <a:rPr lang="en-US" sz="2400" b="1" dirty="0"/>
              <a:t>(Exod. 28:15-21 </a:t>
            </a:r>
            <a:r>
              <a:rPr lang="en-US" sz="2000" b="1" dirty="0"/>
              <a:t>NIV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236259" y="243513"/>
            <a:ext cx="4963179" cy="6370974"/>
          </a:xfrm>
          <a:prstGeom prst="rect">
            <a:avLst/>
          </a:prstGeom>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15</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"Fashion a </a:t>
            </a:r>
            <a:r>
              <a:rPr kumimoji="0" lang="en-US" sz="2400" b="1" i="0" u="none" strike="noStrike" kern="1200" cap="none" spc="0" normalizeH="0" baseline="0" noProof="0" dirty="0" err="1">
                <a:ln>
                  <a:noFill/>
                </a:ln>
                <a:solidFill>
                  <a:srgbClr val="FFFFFF"/>
                </a:solidFill>
                <a:effectLst/>
                <a:uLnTx/>
                <a:uFillTx/>
                <a:latin typeface="Arial"/>
                <a:ea typeface="ＭＳ Ｐゴシック" charset="0"/>
                <a:cs typeface="Arial"/>
              </a:rPr>
              <a:t>breastpiece</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for making decisions…</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17</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Then mount four rows of precious stones on it. The first row shall be carnelian, </a:t>
            </a:r>
            <a:r>
              <a:rPr kumimoji="0" lang="en-US" sz="2400" b="1" i="0" u="none" strike="noStrike" kern="1200" cap="none" spc="0" normalizeH="0" baseline="0" noProof="0" dirty="0" err="1">
                <a:ln>
                  <a:noFill/>
                </a:ln>
                <a:solidFill>
                  <a:srgbClr val="FFFFFF"/>
                </a:solidFill>
                <a:effectLst/>
                <a:uLnTx/>
                <a:uFillTx/>
                <a:latin typeface="Arial"/>
                <a:ea typeface="ＭＳ Ｐゴシック" charset="0"/>
                <a:cs typeface="Arial"/>
              </a:rPr>
              <a:t>chrysolite</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and beryl; </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18</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second row shall be turquoise, lapis lazuli and emerald; </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19</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third row shall be jacinth, agate and amethyst; </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20</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fourth row shall be topaz, onyx and jasper. Mount them in gold filigree settings. </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21</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There are to be twelve stones, one for each of the names of the sons of Israel, each engraved like a seal with the name of one of the twelve tribes.</a:t>
            </a:r>
          </a:p>
        </p:txBody>
      </p:sp>
      <p:pic>
        <p:nvPicPr>
          <p:cNvPr id="3" name="Picture 2"/>
          <p:cNvPicPr>
            <a:picLocks noChangeAspect="1"/>
          </p:cNvPicPr>
          <p:nvPr/>
        </p:nvPicPr>
        <p:blipFill>
          <a:blip r:embed="rId3"/>
          <a:stretch>
            <a:fillRect/>
          </a:stretch>
        </p:blipFill>
        <p:spPr>
          <a:xfrm>
            <a:off x="5494765" y="364976"/>
            <a:ext cx="3175000" cy="3873500"/>
          </a:xfrm>
          <a:prstGeom prst="rect">
            <a:avLst/>
          </a:prstGeom>
        </p:spPr>
      </p:pic>
    </p:spTree>
    <p:extLst>
      <p:ext uri="{BB962C8B-B14F-4D97-AF65-F5344CB8AC3E}">
        <p14:creationId xmlns:p14="http://schemas.microsoft.com/office/powerpoint/2010/main" val="387720590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3" name="Rectangle 15"/>
          <p:cNvSpPr>
            <a:spLocks noChangeArrowheads="1"/>
          </p:cNvSpPr>
          <p:nvPr/>
        </p:nvSpPr>
        <p:spPr bwMode="auto">
          <a:xfrm>
            <a:off x="-36513" y="6367463"/>
            <a:ext cx="9215438" cy="517525"/>
          </a:xfrm>
          <a:prstGeom prst="rect">
            <a:avLst/>
          </a:prstGeom>
          <a:blipFill dpi="0" rotWithShape="1">
            <a:blip r:embed="rId2"/>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 name="Title 1"/>
          <p:cNvSpPr txBox="1">
            <a:spLocks/>
          </p:cNvSpPr>
          <p:nvPr/>
        </p:nvSpPr>
        <p:spPr bwMode="auto">
          <a:xfrm>
            <a:off x="34925" y="63531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Jasper</a:t>
            </a:r>
          </a:p>
        </p:txBody>
      </p:sp>
      <p:sp>
        <p:nvSpPr>
          <p:cNvPr id="1196035" name="Rectangle 16"/>
          <p:cNvSpPr>
            <a:spLocks noChangeArrowheads="1"/>
          </p:cNvSpPr>
          <p:nvPr/>
        </p:nvSpPr>
        <p:spPr bwMode="auto">
          <a:xfrm>
            <a:off x="-36513" y="5851525"/>
            <a:ext cx="9215438" cy="515938"/>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6" name="Rectangle 17"/>
          <p:cNvSpPr>
            <a:spLocks noChangeArrowheads="1"/>
          </p:cNvSpPr>
          <p:nvPr/>
        </p:nvSpPr>
        <p:spPr bwMode="auto">
          <a:xfrm>
            <a:off x="-36513" y="5334000"/>
            <a:ext cx="9215438" cy="517525"/>
          </a:xfrm>
          <a:prstGeom prst="rect">
            <a:avLst/>
          </a:prstGeom>
          <a:blipFill dpi="0" rotWithShape="1">
            <a:blip r:embed="rId4"/>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7" name="Rectangle 18"/>
          <p:cNvSpPr>
            <a:spLocks noChangeArrowheads="1"/>
          </p:cNvSpPr>
          <p:nvPr/>
        </p:nvSpPr>
        <p:spPr bwMode="auto">
          <a:xfrm>
            <a:off x="-36513" y="4816475"/>
            <a:ext cx="9215438" cy="517525"/>
          </a:xfrm>
          <a:prstGeom prst="rect">
            <a:avLst/>
          </a:prstGeom>
          <a:blipFill dpi="0" rotWithShape="1">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8" name="Rectangle 19"/>
          <p:cNvSpPr>
            <a:spLocks noChangeArrowheads="1"/>
          </p:cNvSpPr>
          <p:nvPr/>
        </p:nvSpPr>
        <p:spPr bwMode="auto">
          <a:xfrm>
            <a:off x="-36513" y="4298950"/>
            <a:ext cx="9215438" cy="517525"/>
          </a:xfrm>
          <a:prstGeom prst="rect">
            <a:avLst/>
          </a:prstGeom>
          <a:blipFill dpi="0" rotWithShape="1">
            <a:blip r:embed="rId6"/>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9" name="Rectangle 20"/>
          <p:cNvSpPr>
            <a:spLocks noChangeArrowheads="1"/>
          </p:cNvSpPr>
          <p:nvPr/>
        </p:nvSpPr>
        <p:spPr bwMode="auto">
          <a:xfrm>
            <a:off x="-36513" y="3783013"/>
            <a:ext cx="9215438" cy="515937"/>
          </a:xfrm>
          <a:prstGeom prst="rect">
            <a:avLst/>
          </a:prstGeom>
          <a:blipFill dpi="0" rotWithShape="1">
            <a:blip r:embed="rId7"/>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 name="Rectangle 21"/>
          <p:cNvSpPr>
            <a:spLocks noChangeArrowheads="1"/>
          </p:cNvSpPr>
          <p:nvPr/>
        </p:nvSpPr>
        <p:spPr bwMode="auto">
          <a:xfrm>
            <a:off x="-36513" y="3265488"/>
            <a:ext cx="9215438" cy="517525"/>
          </a:xfrm>
          <a:prstGeom prst="rect">
            <a:avLst/>
          </a:prstGeom>
          <a:blipFill dpi="0" rotWithShape="1">
            <a:blip r:embed="rId8"/>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 name="Rectangle 22"/>
          <p:cNvSpPr>
            <a:spLocks noChangeArrowheads="1"/>
          </p:cNvSpPr>
          <p:nvPr/>
        </p:nvSpPr>
        <p:spPr bwMode="auto">
          <a:xfrm>
            <a:off x="-36513" y="2747963"/>
            <a:ext cx="9215438" cy="517525"/>
          </a:xfrm>
          <a:prstGeom prst="rect">
            <a:avLst/>
          </a:prstGeom>
          <a:blipFill dpi="0" rotWithShape="1">
            <a:blip r:embed="rId9"/>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 name="Rectangle 23"/>
          <p:cNvSpPr>
            <a:spLocks noChangeArrowheads="1"/>
          </p:cNvSpPr>
          <p:nvPr/>
        </p:nvSpPr>
        <p:spPr bwMode="auto">
          <a:xfrm>
            <a:off x="-36513" y="2230438"/>
            <a:ext cx="9215438" cy="517525"/>
          </a:xfrm>
          <a:prstGeom prst="rect">
            <a:avLst/>
          </a:prstGeom>
          <a:blipFill dpi="0" rotWithShape="1">
            <a:blip r:embed="rId10"/>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 name="Rectangle 24"/>
          <p:cNvSpPr>
            <a:spLocks noChangeArrowheads="1"/>
          </p:cNvSpPr>
          <p:nvPr/>
        </p:nvSpPr>
        <p:spPr bwMode="auto">
          <a:xfrm>
            <a:off x="-36513" y="1714500"/>
            <a:ext cx="9215438" cy="515938"/>
          </a:xfrm>
          <a:prstGeom prst="rect">
            <a:avLst/>
          </a:prstGeom>
          <a:blipFill dpi="0" rotWithShape="1">
            <a:blip r:embed="rId11"/>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 name="Rectangle 25"/>
          <p:cNvSpPr>
            <a:spLocks noChangeArrowheads="1"/>
          </p:cNvSpPr>
          <p:nvPr/>
        </p:nvSpPr>
        <p:spPr bwMode="auto">
          <a:xfrm>
            <a:off x="-36513" y="1196975"/>
            <a:ext cx="9215438" cy="517525"/>
          </a:xfrm>
          <a:prstGeom prst="rect">
            <a:avLst/>
          </a:prstGeom>
          <a:blipFill dpi="0" rotWithShape="1">
            <a:blip r:embed="rId12"/>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 name="Rectangle 26"/>
          <p:cNvSpPr>
            <a:spLocks noChangeArrowheads="1"/>
          </p:cNvSpPr>
          <p:nvPr/>
        </p:nvSpPr>
        <p:spPr bwMode="auto">
          <a:xfrm>
            <a:off x="-36513" y="679450"/>
            <a:ext cx="9215438" cy="517525"/>
          </a:xfrm>
          <a:prstGeom prst="rect">
            <a:avLst/>
          </a:prstGeom>
          <a:blipFill dpi="0" rotWithShape="1">
            <a:blip r:embed="rId13"/>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9326" name="Title 1"/>
          <p:cNvSpPr>
            <a:spLocks noGrp="1"/>
          </p:cNvSpPr>
          <p:nvPr>
            <p:ph type="title"/>
          </p:nvPr>
        </p:nvSpPr>
        <p:spPr>
          <a:xfrm>
            <a:off x="0" y="-12700"/>
            <a:ext cx="9144000" cy="704850"/>
          </a:xfrm>
        </p:spPr>
        <p:txBody>
          <a:bodyPr/>
          <a:lstStyle/>
          <a:p>
            <a:r>
              <a:rPr lang="en-US" sz="3600" b="1">
                <a:latin typeface="Arial" charset="0"/>
                <a:ea typeface="ＭＳ Ｐゴシック" charset="0"/>
              </a:rPr>
              <a:t>Foundation Stones (21:19-20)</a:t>
            </a:r>
          </a:p>
        </p:txBody>
      </p:sp>
      <p:sp>
        <p:nvSpPr>
          <p:cNvPr id="4" name="Title 1"/>
          <p:cNvSpPr txBox="1">
            <a:spLocks/>
          </p:cNvSpPr>
          <p:nvPr/>
        </p:nvSpPr>
        <p:spPr bwMode="auto">
          <a:xfrm>
            <a:off x="34925" y="58324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Sapphire</a:t>
            </a:r>
          </a:p>
        </p:txBody>
      </p:sp>
      <p:sp>
        <p:nvSpPr>
          <p:cNvPr id="5" name="Title 1"/>
          <p:cNvSpPr txBox="1">
            <a:spLocks/>
          </p:cNvSpPr>
          <p:nvPr/>
        </p:nvSpPr>
        <p:spPr bwMode="auto">
          <a:xfrm>
            <a:off x="34925" y="53117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Agate</a:t>
            </a:r>
          </a:p>
        </p:txBody>
      </p:sp>
      <p:sp>
        <p:nvSpPr>
          <p:cNvPr id="6" name="Title 1"/>
          <p:cNvSpPr txBox="1">
            <a:spLocks/>
          </p:cNvSpPr>
          <p:nvPr/>
        </p:nvSpPr>
        <p:spPr bwMode="auto">
          <a:xfrm>
            <a:off x="34925" y="47910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Emerald</a:t>
            </a:r>
          </a:p>
        </p:txBody>
      </p:sp>
      <p:sp>
        <p:nvSpPr>
          <p:cNvPr id="7" name="Title 1"/>
          <p:cNvSpPr txBox="1">
            <a:spLocks/>
          </p:cNvSpPr>
          <p:nvPr/>
        </p:nvSpPr>
        <p:spPr bwMode="auto">
          <a:xfrm>
            <a:off x="34925" y="4268788"/>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Onyx</a:t>
            </a:r>
          </a:p>
        </p:txBody>
      </p:sp>
      <p:sp>
        <p:nvSpPr>
          <p:cNvPr id="8" name="Title 1"/>
          <p:cNvSpPr txBox="1">
            <a:spLocks/>
          </p:cNvSpPr>
          <p:nvPr/>
        </p:nvSpPr>
        <p:spPr bwMode="auto">
          <a:xfrm>
            <a:off x="34925" y="37480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Carnelian</a:t>
            </a:r>
          </a:p>
        </p:txBody>
      </p:sp>
      <p:sp>
        <p:nvSpPr>
          <p:cNvPr id="9" name="Title 1"/>
          <p:cNvSpPr txBox="1">
            <a:spLocks/>
          </p:cNvSpPr>
          <p:nvPr/>
        </p:nvSpPr>
        <p:spPr bwMode="auto">
          <a:xfrm>
            <a:off x="34925" y="32273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Chrysolite</a:t>
            </a:r>
          </a:p>
        </p:txBody>
      </p:sp>
      <p:sp>
        <p:nvSpPr>
          <p:cNvPr id="10" name="Title 1"/>
          <p:cNvSpPr txBox="1">
            <a:spLocks/>
          </p:cNvSpPr>
          <p:nvPr/>
        </p:nvSpPr>
        <p:spPr bwMode="auto">
          <a:xfrm>
            <a:off x="34925" y="270510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Beryl</a:t>
            </a:r>
          </a:p>
        </p:txBody>
      </p:sp>
      <p:sp>
        <p:nvSpPr>
          <p:cNvPr id="11" name="Title 1"/>
          <p:cNvSpPr txBox="1">
            <a:spLocks/>
          </p:cNvSpPr>
          <p:nvPr/>
        </p:nvSpPr>
        <p:spPr bwMode="auto">
          <a:xfrm>
            <a:off x="34925" y="218440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Topaz</a:t>
            </a:r>
          </a:p>
        </p:txBody>
      </p:sp>
      <p:sp>
        <p:nvSpPr>
          <p:cNvPr id="12" name="Title 1"/>
          <p:cNvSpPr txBox="1">
            <a:spLocks/>
          </p:cNvSpPr>
          <p:nvPr/>
        </p:nvSpPr>
        <p:spPr bwMode="auto">
          <a:xfrm>
            <a:off x="34925" y="166370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Chrysoprase</a:t>
            </a:r>
          </a:p>
        </p:txBody>
      </p:sp>
      <p:sp>
        <p:nvSpPr>
          <p:cNvPr id="13" name="Title 1"/>
          <p:cNvSpPr txBox="1">
            <a:spLocks/>
          </p:cNvSpPr>
          <p:nvPr/>
        </p:nvSpPr>
        <p:spPr bwMode="auto">
          <a:xfrm>
            <a:off x="34925" y="114141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Jacinth</a:t>
            </a:r>
          </a:p>
        </p:txBody>
      </p:sp>
      <p:sp>
        <p:nvSpPr>
          <p:cNvPr id="14" name="Title 1"/>
          <p:cNvSpPr txBox="1">
            <a:spLocks/>
          </p:cNvSpPr>
          <p:nvPr/>
        </p:nvSpPr>
        <p:spPr bwMode="auto">
          <a:xfrm>
            <a:off x="34925" y="6207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Amethyst</a:t>
            </a:r>
          </a:p>
        </p:txBody>
      </p:sp>
      <p:sp>
        <p:nvSpPr>
          <p:cNvPr id="28" name="Title 1"/>
          <p:cNvSpPr txBox="1">
            <a:spLocks/>
          </p:cNvSpPr>
          <p:nvPr/>
        </p:nvSpPr>
        <p:spPr bwMode="auto">
          <a:xfrm>
            <a:off x="6492875" y="635635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Jasper</a:t>
            </a:r>
          </a:p>
        </p:txBody>
      </p:sp>
      <p:sp>
        <p:nvSpPr>
          <p:cNvPr id="29" name="Title 1"/>
          <p:cNvSpPr txBox="1">
            <a:spLocks/>
          </p:cNvSpPr>
          <p:nvPr/>
        </p:nvSpPr>
        <p:spPr bwMode="auto">
          <a:xfrm>
            <a:off x="6492875" y="583565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Sapphire</a:t>
            </a:r>
          </a:p>
        </p:txBody>
      </p:sp>
      <p:sp>
        <p:nvSpPr>
          <p:cNvPr id="30" name="Title 1"/>
          <p:cNvSpPr txBox="1">
            <a:spLocks/>
          </p:cNvSpPr>
          <p:nvPr/>
        </p:nvSpPr>
        <p:spPr bwMode="auto">
          <a:xfrm>
            <a:off x="6492875" y="531495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Chalcedony</a:t>
            </a:r>
          </a:p>
        </p:txBody>
      </p:sp>
      <p:sp>
        <p:nvSpPr>
          <p:cNvPr id="31" name="Title 1"/>
          <p:cNvSpPr txBox="1">
            <a:spLocks/>
          </p:cNvSpPr>
          <p:nvPr/>
        </p:nvSpPr>
        <p:spPr bwMode="auto">
          <a:xfrm>
            <a:off x="6492875" y="479425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Emerald</a:t>
            </a:r>
          </a:p>
        </p:txBody>
      </p:sp>
      <p:sp>
        <p:nvSpPr>
          <p:cNvPr id="32" name="Title 1"/>
          <p:cNvSpPr txBox="1">
            <a:spLocks/>
          </p:cNvSpPr>
          <p:nvPr/>
        </p:nvSpPr>
        <p:spPr bwMode="auto">
          <a:xfrm>
            <a:off x="6492875" y="427196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Sardonyx</a:t>
            </a:r>
          </a:p>
        </p:txBody>
      </p:sp>
      <p:sp>
        <p:nvSpPr>
          <p:cNvPr id="33" name="Title 1"/>
          <p:cNvSpPr txBox="1">
            <a:spLocks/>
          </p:cNvSpPr>
          <p:nvPr/>
        </p:nvSpPr>
        <p:spPr bwMode="auto">
          <a:xfrm>
            <a:off x="6492875" y="375126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Sardius</a:t>
            </a:r>
          </a:p>
        </p:txBody>
      </p:sp>
      <p:sp>
        <p:nvSpPr>
          <p:cNvPr id="34" name="Title 1"/>
          <p:cNvSpPr txBox="1">
            <a:spLocks/>
          </p:cNvSpPr>
          <p:nvPr/>
        </p:nvSpPr>
        <p:spPr bwMode="auto">
          <a:xfrm>
            <a:off x="6492875" y="323056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Chrysolite</a:t>
            </a:r>
          </a:p>
        </p:txBody>
      </p:sp>
      <p:sp>
        <p:nvSpPr>
          <p:cNvPr id="35" name="Title 1"/>
          <p:cNvSpPr txBox="1">
            <a:spLocks/>
          </p:cNvSpPr>
          <p:nvPr/>
        </p:nvSpPr>
        <p:spPr bwMode="auto">
          <a:xfrm>
            <a:off x="6492875" y="27082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a:cs typeface="Arial"/>
              </a:rPr>
              <a:t>Beryl</a:t>
            </a:r>
          </a:p>
        </p:txBody>
      </p:sp>
      <p:sp>
        <p:nvSpPr>
          <p:cNvPr id="36" name="Title 1"/>
          <p:cNvSpPr txBox="1">
            <a:spLocks/>
          </p:cNvSpPr>
          <p:nvPr/>
        </p:nvSpPr>
        <p:spPr bwMode="auto">
          <a:xfrm>
            <a:off x="6492875" y="21875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Topaz</a:t>
            </a:r>
          </a:p>
        </p:txBody>
      </p:sp>
      <p:sp>
        <p:nvSpPr>
          <p:cNvPr id="37" name="Title 1"/>
          <p:cNvSpPr txBox="1">
            <a:spLocks/>
          </p:cNvSpPr>
          <p:nvPr/>
        </p:nvSpPr>
        <p:spPr bwMode="auto">
          <a:xfrm>
            <a:off x="6492875" y="16668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Chrysoprase</a:t>
            </a:r>
          </a:p>
        </p:txBody>
      </p:sp>
      <p:sp>
        <p:nvSpPr>
          <p:cNvPr id="38" name="Title 1"/>
          <p:cNvSpPr txBox="1">
            <a:spLocks/>
          </p:cNvSpPr>
          <p:nvPr/>
        </p:nvSpPr>
        <p:spPr bwMode="auto">
          <a:xfrm>
            <a:off x="6492875" y="1144588"/>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Jacinth</a:t>
            </a:r>
          </a:p>
        </p:txBody>
      </p:sp>
      <p:sp>
        <p:nvSpPr>
          <p:cNvPr id="39" name="Title 1"/>
          <p:cNvSpPr txBox="1">
            <a:spLocks/>
          </p:cNvSpPr>
          <p:nvPr/>
        </p:nvSpPr>
        <p:spPr bwMode="auto">
          <a:xfrm>
            <a:off x="6492875" y="6238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Amethyst</a:t>
            </a:r>
          </a:p>
        </p:txBody>
      </p:sp>
      <p:sp>
        <p:nvSpPr>
          <p:cNvPr id="40" name="Title 1"/>
          <p:cNvSpPr txBox="1">
            <a:spLocks/>
          </p:cNvSpPr>
          <p:nvPr/>
        </p:nvSpPr>
        <p:spPr bwMode="auto">
          <a:xfrm rot="20807233">
            <a:off x="-146050" y="349250"/>
            <a:ext cx="1152525"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NLT</a:t>
            </a:r>
          </a:p>
        </p:txBody>
      </p:sp>
      <p:sp>
        <p:nvSpPr>
          <p:cNvPr id="41" name="Title 1"/>
          <p:cNvSpPr txBox="1">
            <a:spLocks/>
          </p:cNvSpPr>
          <p:nvPr/>
        </p:nvSpPr>
        <p:spPr bwMode="auto">
          <a:xfrm rot="20807233">
            <a:off x="6189663" y="530225"/>
            <a:ext cx="1152525"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NAU</a:t>
            </a:r>
          </a:p>
        </p:txBody>
      </p:sp>
      <p:sp>
        <p:nvSpPr>
          <p:cNvPr id="42"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7763443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960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960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9603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60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9603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60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3" grpId="0" animBg="1"/>
      <p:bldP spid="3" grpId="0"/>
      <p:bldP spid="1196035" grpId="0" animBg="1"/>
      <p:bldP spid="1196036" grpId="0" animBg="1"/>
      <p:bldP spid="1196037" grpId="0" animBg="1"/>
      <p:bldP spid="1196038" grpId="0" animBg="1"/>
      <p:bldP spid="1196039" grpId="0" animBg="1"/>
      <p:bldP spid="22" grpId="0" animBg="1"/>
      <p:bldP spid="23" grpId="0" animBg="1"/>
      <p:bldP spid="24" grpId="0" animBg="1"/>
      <p:bldP spid="25" grpId="0" animBg="1"/>
      <p:bldP spid="26" grpId="0" animBg="1"/>
      <p:bldP spid="27" grpId="0" animBg="1"/>
      <p:bldP spid="4" grpId="0"/>
      <p:bldP spid="5" grpId="0"/>
      <p:bldP spid="6" grpId="0"/>
      <p:bldP spid="7" grpId="0"/>
      <p:bldP spid="8" grpId="0"/>
      <p:bldP spid="9" grpId="0"/>
      <p:bldP spid="10" grpId="0"/>
      <p:bldP spid="11" grpId="0"/>
      <p:bldP spid="12" grpId="0"/>
      <p:bldP spid="13" grpId="0"/>
      <p:bldP spid="14"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1" descr="35 Though the Gat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44475" y="0"/>
            <a:ext cx="8575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70339" name="Title 4"/>
          <p:cNvSpPr>
            <a:spLocks noGrp="1"/>
          </p:cNvSpPr>
          <p:nvPr>
            <p:ph type="title"/>
          </p:nvPr>
        </p:nvSpPr>
        <p:spPr>
          <a:xfrm>
            <a:off x="2339975" y="692150"/>
            <a:ext cx="5688013" cy="1800225"/>
          </a:xfrm>
        </p:spPr>
        <p:txBody>
          <a:bodyPr/>
          <a:lstStyle/>
          <a:p>
            <a:r>
              <a:rPr lang="en-US" b="1">
                <a:solidFill>
                  <a:srgbClr val="000000"/>
                </a:solidFill>
                <a:latin typeface="Arial" charset="0"/>
                <a:ea typeface="ＭＳ Ｐゴシック" charset="0"/>
              </a:rPr>
              <a:t>Through the Gate (21:21)</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100958164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1" descr="rev 21 gates-of-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47700" y="0"/>
            <a:ext cx="7812088"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p:nvPr>
        </p:nvSpPr>
        <p:spPr>
          <a:xfrm>
            <a:off x="-36513" y="5743575"/>
            <a:ext cx="9144001" cy="1143000"/>
          </a:xfrm>
          <a:effectLst>
            <a:outerShdw blurRad="63500" dist="107763" dir="2700000" algn="ctr" rotWithShape="0">
              <a:schemeClr val="tx1">
                <a:alpha val="74998"/>
              </a:schemeClr>
            </a:outerShdw>
          </a:effectLst>
        </p:spPr>
        <p:txBody>
          <a:bodyPr/>
          <a:lstStyle/>
          <a:p>
            <a:pPr eaLnBrk="1" hangingPunct="1">
              <a:defRPr/>
            </a:pPr>
            <a:r>
              <a:rPr lang="en-US" sz="3600" b="1" dirty="0">
                <a:solidFill>
                  <a:schemeClr val="accent1"/>
                </a:solidFill>
                <a:latin typeface="Arial" charset="0"/>
                <a:ea typeface="ＭＳ Ｐゴシック" charset="0"/>
              </a:rPr>
              <a:t>Gates from a Single Pearl (21:21)!</a:t>
            </a:r>
            <a:endParaRPr lang="en-US" sz="3600" b="1" dirty="0">
              <a:latin typeface="Arial" charset="0"/>
              <a:ea typeface="ＭＳ Ｐゴシック" charset="0"/>
            </a:endParaRPr>
          </a:p>
        </p:txBody>
      </p:sp>
      <p:sp>
        <p:nvSpPr>
          <p:cNvPr id="4"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105664339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2386" name="Picture 1" descr="rev 21 serpen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788988"/>
            <a:ext cx="51435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56100" y="855663"/>
            <a:ext cx="4787900" cy="600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4128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Satan appears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as deceiver of mankind (3:1)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41287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Satan disappears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forever (20:10)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04800" y="4914900"/>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Defilement enters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the garden (3:6-7)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4914900"/>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Defilement never enters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the city (21:27)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2" name="Text Box 22"/>
          <p:cNvSpPr txBox="1">
            <a:spLocks noChangeArrowheads="1"/>
          </p:cNvSpPr>
          <p:nvPr/>
        </p:nvSpPr>
        <p:spPr bwMode="auto">
          <a:xfrm>
            <a:off x="304800" y="321786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Initial triumph</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of the serpent (3:13)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3" name="Text Box 23"/>
          <p:cNvSpPr txBox="1">
            <a:spLocks noChangeArrowheads="1"/>
          </p:cNvSpPr>
          <p:nvPr/>
        </p:nvSpPr>
        <p:spPr bwMode="auto">
          <a:xfrm>
            <a:off x="4572000" y="3217863"/>
            <a:ext cx="45720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Ultimate triumph</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of the Lamb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(20:10; 22:3)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4"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502535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300788" y="1133475"/>
            <a:ext cx="2514600" cy="1935163"/>
          </a:xfrm>
        </p:spPr>
        <p:txBody>
          <a:bodyPr/>
          <a:lstStyle/>
          <a:p>
            <a:pPr eaLnBrk="1" hangingPunct="1"/>
            <a:r>
              <a:rPr lang="en-US" b="1">
                <a:solidFill>
                  <a:srgbClr val="008000"/>
                </a:solidFill>
                <a:latin typeface="Arial" charset="0"/>
              </a:rPr>
              <a:t>No More Sin and Death!</a:t>
            </a:r>
          </a:p>
        </p:txBody>
      </p:sp>
      <p:grpSp>
        <p:nvGrpSpPr>
          <p:cNvPr id="274434" name="Group 10"/>
          <p:cNvGrpSpPr>
            <a:grpSpLocks/>
          </p:cNvGrpSpPr>
          <p:nvPr/>
        </p:nvGrpSpPr>
        <p:grpSpPr bwMode="auto">
          <a:xfrm>
            <a:off x="874713" y="76200"/>
            <a:ext cx="5227637" cy="6858000"/>
            <a:chOff x="551" y="48"/>
            <a:chExt cx="3293" cy="4320"/>
          </a:xfrm>
        </p:grpSpPr>
        <p:pic>
          <p:nvPicPr>
            <p:cNvPr id="274436" name="Picture 8" descr="HeavenHunting"/>
            <p:cNvPicPr>
              <a:picLocks noChangeAspect="1" noChangeArrowheads="1"/>
            </p:cNvPicPr>
            <p:nvPr/>
          </p:nvPicPr>
          <p:blipFill>
            <a:blip r:embed="rId3" cstate="screen">
              <a:extLst>
                <a:ext uri="{28A0092B-C50C-407E-A947-70E740481C1C}">
                  <a14:useLocalDpi xmlns:a14="http://schemas.microsoft.com/office/drawing/2010/main"/>
                </a:ext>
              </a:extLst>
            </a:blip>
            <a:srcRect l="7903" t="13055" r="17581" b="17845"/>
            <a:stretch>
              <a:fillRect/>
            </a:stretch>
          </p:blipFill>
          <p:spPr bwMode="auto">
            <a:xfrm>
              <a:off x="551" y="48"/>
              <a:ext cx="329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7"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274435" name="Rectangle 2"/>
          <p:cNvSpPr txBox="1">
            <a:spLocks noChangeArrowheads="1"/>
          </p:cNvSpPr>
          <p:nvPr/>
        </p:nvSpPr>
        <p:spPr bwMode="auto">
          <a:xfrm>
            <a:off x="323850" y="5876925"/>
            <a:ext cx="6264275" cy="9810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624120"/>
                </a:solidFill>
                <a:effectLst/>
                <a:uLnTx/>
                <a:uFillTx/>
                <a:latin typeface="Arial" charset="0"/>
                <a:ea typeface="ＭＳ Ｐゴシック" charset="0"/>
              </a:rPr>
              <a:t>"You sure you</a:t>
            </a:r>
            <a:r>
              <a:rPr kumimoji="0" lang="fr-FR" sz="3200" b="1" i="0" u="none" strike="noStrike" kern="1200" cap="none" spc="0" normalizeH="0" baseline="0" noProof="0">
                <a:ln>
                  <a:noFill/>
                </a:ln>
                <a:solidFill>
                  <a:srgbClr val="624120"/>
                </a:solidFill>
                <a:effectLst/>
                <a:uLnTx/>
                <a:uFillTx/>
                <a:latin typeface="Arial" charset="0"/>
                <a:ea typeface="ＭＳ Ｐゴシック" charset="0"/>
              </a:rPr>
              <a:t>'</a:t>
            </a:r>
            <a:r>
              <a:rPr kumimoji="0" lang="en-US" sz="3200" b="1" i="0" u="none" strike="noStrike" kern="1200" cap="none" spc="0" normalizeH="0" baseline="0" noProof="0">
                <a:ln>
                  <a:noFill/>
                </a:ln>
                <a:solidFill>
                  <a:srgbClr val="624120"/>
                </a:solidFill>
                <a:effectLst/>
                <a:uLnTx/>
                <a:uFillTx/>
                <a:latin typeface="Arial" charset="0"/>
                <a:ea typeface="ＭＳ Ｐゴシック" charset="0"/>
              </a:rPr>
              <a:t>re supposed to be doing</a:t>
            </a:r>
            <a:r>
              <a:rPr kumimoji="0" lang="fr-FR" sz="3200" b="1" i="0" u="none" strike="noStrike" kern="1200" cap="none" spc="0" normalizeH="0" baseline="0" noProof="0">
                <a:ln>
                  <a:noFill/>
                </a:ln>
                <a:solidFill>
                  <a:srgbClr val="624120"/>
                </a:solidFill>
                <a:effectLst/>
                <a:uLnTx/>
                <a:uFillTx/>
                <a:latin typeface="Arial" charset="0"/>
                <a:ea typeface="ＭＳ Ｐゴシック" charset="0"/>
              </a:rPr>
              <a:t>'</a:t>
            </a:r>
            <a:r>
              <a:rPr kumimoji="0" lang="en-US" sz="3200" b="1" i="0" u="none" strike="noStrike" kern="1200" cap="none" spc="0" normalizeH="0" baseline="0" noProof="0">
                <a:ln>
                  <a:noFill/>
                </a:ln>
                <a:solidFill>
                  <a:srgbClr val="624120"/>
                </a:solidFill>
                <a:effectLst/>
                <a:uLnTx/>
                <a:uFillTx/>
                <a:latin typeface="Arial" charset="0"/>
                <a:ea typeface="ＭＳ Ｐゴシック" charset="0"/>
              </a:rPr>
              <a:t> that, Mitch?"</a:t>
            </a:r>
          </a:p>
        </p:txBody>
      </p:sp>
    </p:spTree>
    <p:extLst>
      <p:ext uri="{BB962C8B-B14F-4D97-AF65-F5344CB8AC3E}">
        <p14:creationId xmlns:p14="http://schemas.microsoft.com/office/powerpoint/2010/main" val="3979204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1334275" name="Picture 2" descr="Rev 21.18 New 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0" y="9525"/>
            <a:ext cx="52197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4276" name="Rectangle 3"/>
          <p:cNvSpPr>
            <a:spLocks noGrp="1" noChangeArrowheads="1"/>
          </p:cNvSpPr>
          <p:nvPr>
            <p:ph type="ctrTitle"/>
          </p:nvPr>
        </p:nvSpPr>
        <p:spPr>
          <a:xfrm>
            <a:off x="211138" y="260350"/>
            <a:ext cx="3568700" cy="6165850"/>
          </a:xfrm>
        </p:spPr>
        <p:txBody>
          <a:bodyPr/>
          <a:lstStyle/>
          <a:p>
            <a:r>
              <a:rPr lang="en-US" sz="3200" b="1" dirty="0">
                <a:latin typeface="Arial" charset="0"/>
                <a:ea typeface="ＭＳ Ｐゴシック" charset="0"/>
              </a:rPr>
              <a:t>"Nothing evil will be allowed to enter, nor anyone who practices shameful idolatry and dishonesty—but only those whose names are written in the Lamb</a:t>
            </a:r>
            <a:r>
              <a:rPr lang="fr-FR" sz="3200" b="1" dirty="0">
                <a:latin typeface="Arial" charset="0"/>
                <a:ea typeface="ＭＳ Ｐゴシック" charset="0"/>
              </a:rPr>
              <a:t>'</a:t>
            </a:r>
            <a:r>
              <a:rPr lang="en-US" sz="3200" b="1" dirty="0">
                <a:latin typeface="Arial" charset="0"/>
                <a:ea typeface="ＭＳ Ｐゴシック" charset="0"/>
              </a:rPr>
              <a:t>s Book of Life" (21:27 </a:t>
            </a:r>
            <a:r>
              <a:rPr lang="en-US" sz="2400" b="1" dirty="0">
                <a:latin typeface="Arial" charset="0"/>
                <a:ea typeface="ＭＳ Ｐゴシック" charset="0"/>
              </a:rPr>
              <a:t>NLT</a:t>
            </a:r>
            <a:r>
              <a:rPr lang="en-US" sz="3200" b="1" dirty="0">
                <a:latin typeface="Arial" charset="0"/>
                <a:ea typeface="ＭＳ Ｐゴシック" charset="0"/>
              </a:rPr>
              <a:t>).</a:t>
            </a:r>
            <a:endParaRPr lang="en-US" sz="3200" b="1" dirty="0">
              <a:solidFill>
                <a:srgbClr val="CC0000"/>
              </a:solidFill>
              <a:latin typeface="Arial"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59868214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137" name="Picture 11" descr="dragonj"/>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228600"/>
            <a:ext cx="9144000" cy="838200"/>
          </a:xfrm>
          <a:effectLst>
            <a:outerShdw blurRad="63500" dist="35921" dir="2700000" algn="ctr" rotWithShape="0">
              <a:srgbClr val="020000">
                <a:alpha val="74998"/>
              </a:srgbClr>
            </a:outerShdw>
          </a:effectLst>
        </p:spPr>
        <p:txBody>
          <a:bodyPr/>
          <a:lstStyle/>
          <a:p>
            <a:pPr>
              <a:defRPr/>
            </a:pPr>
            <a:r>
              <a:rPr lang="en-US" sz="3600" b="1">
                <a:latin typeface="Arial" charset="0"/>
                <a:ea typeface="ＭＳ Ｐゴシック" charset="0"/>
                <a:cs typeface="ＭＳ Ｐゴシック" charset="0"/>
              </a:rPr>
              <a:t>Does Satan deceive nations now? </a:t>
            </a:r>
            <a:endParaRPr lang="en-US" sz="4000" b="1">
              <a:latin typeface="Arial" charset="0"/>
              <a:ea typeface="ＭＳ Ｐゴシック" charset="0"/>
              <a:cs typeface="ＭＳ Ｐゴシック" charset="0"/>
            </a:endParaRPr>
          </a:p>
        </p:txBody>
      </p:sp>
      <p:sp>
        <p:nvSpPr>
          <p:cNvPr id="512003" name="Rectangle 3"/>
          <p:cNvSpPr>
            <a:spLocks noChangeArrowheads="1"/>
          </p:cNvSpPr>
          <p:nvPr/>
        </p:nvSpPr>
        <p:spPr bwMode="auto">
          <a:xfrm>
            <a:off x="457200" y="1828800"/>
            <a:ext cx="3962400" cy="2382838"/>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b="1" dirty="0">
                <a:solidFill>
                  <a:srgbClr val="FFFF00"/>
                </a:solidFill>
                <a:latin typeface="Arial" charset="0"/>
                <a:ea typeface="ＭＳ Ｐゴシック" charset="0"/>
                <a:cs typeface="ＭＳ Ｐゴシック" charset="0"/>
              </a:rPr>
              <a:t>Satan</a:t>
            </a:r>
            <a:r>
              <a:rPr lang="en-US" b="1" dirty="0">
                <a:solidFill>
                  <a:srgbClr val="FFFFFF"/>
                </a:solidFill>
                <a:latin typeface="Arial" charset="0"/>
                <a:ea typeface="ＭＳ Ｐゴシック" charset="0"/>
                <a:cs typeface="ＭＳ Ｐゴシック" charset="0"/>
              </a:rPr>
              <a:t>, who </a:t>
            </a:r>
            <a:r>
              <a:rPr lang="en-US" b="1" dirty="0">
                <a:solidFill>
                  <a:srgbClr val="FFFF00"/>
                </a:solidFill>
                <a:latin typeface="Arial" charset="0"/>
                <a:ea typeface="ＭＳ Ｐゴシック" charset="0"/>
                <a:cs typeface="ＭＳ Ｐゴシック" charset="0"/>
              </a:rPr>
              <a:t>is the god of this world</a:t>
            </a:r>
            <a:r>
              <a:rPr lang="en-US" b="1" dirty="0">
                <a:solidFill>
                  <a:srgbClr val="FFFFFF"/>
                </a:solidFill>
                <a:latin typeface="Arial" charset="0"/>
                <a:ea typeface="ＭＳ Ｐゴシック" charset="0"/>
                <a:cs typeface="ＭＳ Ｐゴシック" charset="0"/>
              </a:rPr>
              <a:t>, has blinded the minds of those who don</a:t>
            </a:r>
            <a:r>
              <a:rPr lang="uk-UA" altLang="ja-JP" b="1" dirty="0">
                <a:solidFill>
                  <a:srgbClr val="FFFFFF"/>
                </a:solidFill>
                <a:latin typeface="Arial" charset="0"/>
                <a:ea typeface="ＭＳ Ｐゴシック" charset="0"/>
                <a:cs typeface="ＭＳ Ｐゴシック" charset="0"/>
              </a:rPr>
              <a:t>'</a:t>
            </a:r>
            <a:r>
              <a:rPr lang="en-US" altLang="ja-JP" b="1" dirty="0">
                <a:solidFill>
                  <a:srgbClr val="FFFFFF"/>
                </a:solidFill>
                <a:latin typeface="Arial" charset="0"/>
                <a:ea typeface="ＭＳ Ｐゴシック" charset="0"/>
                <a:cs typeface="ＭＳ Ｐゴシック" charset="0"/>
              </a:rPr>
              <a:t>t believe. They are unable to see the glorious light of the Good News. They don</a:t>
            </a:r>
            <a:r>
              <a:rPr lang="uk-UA" altLang="ja-JP" b="1" dirty="0">
                <a:solidFill>
                  <a:srgbClr val="FFFFFF"/>
                </a:solidFill>
                <a:latin typeface="Arial" charset="0"/>
                <a:ea typeface="ＭＳ Ｐゴシック" charset="0"/>
                <a:cs typeface="ＭＳ Ｐゴシック" charset="0"/>
              </a:rPr>
              <a:t>'</a:t>
            </a:r>
            <a:r>
              <a:rPr lang="en-US" altLang="ja-JP" b="1" dirty="0">
                <a:solidFill>
                  <a:srgbClr val="FFFFFF"/>
                </a:solidFill>
                <a:latin typeface="Arial" charset="0"/>
                <a:ea typeface="ＭＳ Ｐゴシック" charset="0"/>
                <a:cs typeface="ＭＳ Ｐゴシック" charset="0"/>
              </a:rPr>
              <a:t>t understand this message about the glory of Christ, who is the exact likeness of God (2 Cor. 4:4).</a:t>
            </a:r>
            <a:endParaRPr lang="en-US" b="1" dirty="0">
              <a:solidFill>
                <a:srgbClr val="FFFFFF"/>
              </a:solidFill>
              <a:latin typeface="Arial" charset="0"/>
              <a:ea typeface="ＭＳ Ｐゴシック" charset="0"/>
              <a:cs typeface="ＭＳ Ｐゴシック" charset="0"/>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b="1" baseline="30000" dirty="0">
                <a:solidFill>
                  <a:srgbClr val="FFFFFF"/>
                </a:solidFill>
                <a:latin typeface="Arial" charset="0"/>
                <a:ea typeface="ＭＳ Ｐゴシック" charset="0"/>
                <a:cs typeface="ＭＳ Ｐゴシック" charset="0"/>
              </a:rPr>
              <a:t>13</a:t>
            </a:r>
            <a:r>
              <a:rPr lang="en-US" b="1" dirty="0">
                <a:solidFill>
                  <a:srgbClr val="FFFFFF"/>
                </a:solidFill>
                <a:latin typeface="Arial" charset="0"/>
                <a:ea typeface="ＭＳ Ｐゴシック" charset="0"/>
                <a:cs typeface="ＭＳ Ｐゴシック" charset="0"/>
              </a:rPr>
              <a:t>These people are false apostles. They are deceitful workers who disguise themselves as apostles of Christ. </a:t>
            </a:r>
            <a:r>
              <a:rPr lang="en-US" b="1" baseline="30000" dirty="0">
                <a:solidFill>
                  <a:srgbClr val="FFFFFF"/>
                </a:solidFill>
                <a:latin typeface="Arial" charset="0"/>
                <a:ea typeface="ＭＳ Ｐゴシック" charset="0"/>
                <a:cs typeface="ＭＳ Ｐゴシック" charset="0"/>
              </a:rPr>
              <a:t>14</a:t>
            </a:r>
            <a:r>
              <a:rPr lang="en-US" b="1" dirty="0">
                <a:solidFill>
                  <a:srgbClr val="FFFFFF"/>
                </a:solidFill>
                <a:latin typeface="Arial" charset="0"/>
                <a:ea typeface="ＭＳ Ｐゴシック" charset="0"/>
                <a:cs typeface="ＭＳ Ｐゴシック" charset="0"/>
              </a:rPr>
              <a:t>But I am not surprised! Even </a:t>
            </a:r>
            <a:r>
              <a:rPr lang="en-US" b="1" dirty="0">
                <a:solidFill>
                  <a:srgbClr val="FFFF00"/>
                </a:solidFill>
                <a:latin typeface="Arial" charset="0"/>
                <a:ea typeface="ＭＳ Ｐゴシック" charset="0"/>
                <a:cs typeface="ＭＳ Ｐゴシック" charset="0"/>
              </a:rPr>
              <a:t>Satan disguises himself as an angel of light</a:t>
            </a:r>
            <a:r>
              <a:rPr lang="en-US" b="1" dirty="0">
                <a:solidFill>
                  <a:srgbClr val="FFFFFF"/>
                </a:solidFill>
                <a:latin typeface="Arial" charset="0"/>
                <a:ea typeface="ＭＳ Ｐゴシック" charset="0"/>
                <a:cs typeface="ＭＳ Ｐゴシック" charset="0"/>
              </a:rPr>
              <a:t> (2 Cor. 11:13-14).</a:t>
            </a: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b="1" dirty="0">
                <a:solidFill>
                  <a:srgbClr val="FFFFFF"/>
                </a:solidFill>
                <a:latin typeface="Arial" charset="0"/>
                <a:ea typeface="ＭＳ Ｐゴシック" charset="0"/>
                <a:cs typeface="ＭＳ Ｐゴシック" charset="0"/>
              </a:rPr>
              <a:t>You used to live in sin, just like the rest of the world, obeying </a:t>
            </a:r>
            <a:r>
              <a:rPr lang="en-US" b="1" dirty="0">
                <a:solidFill>
                  <a:srgbClr val="FFFF00"/>
                </a:solidFill>
                <a:latin typeface="Arial" charset="0"/>
                <a:ea typeface="ＭＳ Ｐゴシック" charset="0"/>
                <a:cs typeface="ＭＳ Ｐゴシック" charset="0"/>
              </a:rPr>
              <a:t>the devil—the commander of the powers in the unseen world. He is the spirit at work in the hearts of those who refuse to obey God.</a:t>
            </a:r>
            <a:r>
              <a:rPr lang="en-US" b="1" dirty="0">
                <a:solidFill>
                  <a:srgbClr val="FFFFFF"/>
                </a:solidFill>
                <a:latin typeface="Arial" charset="0"/>
                <a:ea typeface="ＭＳ Ｐゴシック" charset="0"/>
                <a:cs typeface="ＭＳ Ｐゴシック" charset="0"/>
              </a:rPr>
              <a:t> </a:t>
            </a:r>
            <a:r>
              <a:rPr lang="en-US" b="1" baseline="30000" dirty="0">
                <a:solidFill>
                  <a:srgbClr val="FFFFFF"/>
                </a:solidFill>
                <a:latin typeface="Arial" charset="0"/>
                <a:ea typeface="ＭＳ Ｐゴシック" charset="0"/>
                <a:cs typeface="ＭＳ Ｐゴシック" charset="0"/>
              </a:rPr>
              <a:t>3</a:t>
            </a:r>
            <a:r>
              <a:rPr lang="en-US" b="1" dirty="0">
                <a:solidFill>
                  <a:srgbClr val="FFFFFF"/>
                </a:solidFill>
                <a:latin typeface="Arial" charset="0"/>
                <a:ea typeface="ＭＳ Ｐゴシック" charset="0"/>
                <a:cs typeface="ＭＳ Ｐゴシック" charset="0"/>
              </a:rPr>
              <a:t>All of us used to live that way… </a:t>
            </a:r>
            <a:br>
              <a:rPr lang="en-US" b="1" dirty="0">
                <a:solidFill>
                  <a:srgbClr val="FFFFFF"/>
                </a:solidFill>
                <a:latin typeface="Arial" charset="0"/>
                <a:ea typeface="ＭＳ Ｐゴシック" charset="0"/>
                <a:cs typeface="ＭＳ Ｐゴシック" charset="0"/>
              </a:rPr>
            </a:br>
            <a:r>
              <a:rPr lang="en-US" b="1" dirty="0">
                <a:solidFill>
                  <a:srgbClr val="FFFFFF"/>
                </a:solidFill>
                <a:latin typeface="Arial" charset="0"/>
                <a:ea typeface="ＭＳ Ｐゴシック" charset="0"/>
                <a:cs typeface="ＭＳ Ｐゴシック" charset="0"/>
              </a:rPr>
              <a:t>(Eph. 2:2-3a).</a:t>
            </a: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b="1" dirty="0">
                <a:solidFill>
                  <a:srgbClr val="FFFFFF"/>
                </a:solidFill>
                <a:latin typeface="Arial" charset="0"/>
                <a:ea typeface="ＭＳ Ｐゴシック" charset="0"/>
                <a:cs typeface="ＭＳ Ｐゴシック" charset="0"/>
              </a:rPr>
              <a:t>Then they will come to their senses and escape from the devil</a:t>
            </a:r>
            <a:r>
              <a:rPr lang="uk-UA" altLang="ja-JP" b="1" dirty="0">
                <a:solidFill>
                  <a:srgbClr val="FFFFFF"/>
                </a:solidFill>
                <a:latin typeface="Arial" charset="0"/>
                <a:ea typeface="ＭＳ Ｐゴシック" charset="0"/>
                <a:cs typeface="ＭＳ Ｐゴシック" charset="0"/>
              </a:rPr>
              <a:t>'</a:t>
            </a:r>
            <a:r>
              <a:rPr lang="en-US" altLang="ja-JP" b="1" dirty="0">
                <a:solidFill>
                  <a:srgbClr val="FFFFFF"/>
                </a:solidFill>
                <a:latin typeface="Arial" charset="0"/>
                <a:ea typeface="ＭＳ Ｐゴシック" charset="0"/>
                <a:cs typeface="ＭＳ Ｐゴシック" charset="0"/>
              </a:rPr>
              <a:t>s trap. For </a:t>
            </a:r>
            <a:r>
              <a:rPr lang="en-US" altLang="ja-JP" b="1" dirty="0">
                <a:solidFill>
                  <a:srgbClr val="FFFF00"/>
                </a:solidFill>
                <a:latin typeface="Arial" charset="0"/>
                <a:ea typeface="ＭＳ Ｐゴシック" charset="0"/>
                <a:cs typeface="ＭＳ Ｐゴシック" charset="0"/>
              </a:rPr>
              <a:t>they have been held captive by him to do whatever he wants</a:t>
            </a:r>
            <a:r>
              <a:rPr lang="en-US" altLang="ja-JP" b="1" dirty="0">
                <a:solidFill>
                  <a:srgbClr val="FFFFFF"/>
                </a:solidFill>
                <a:latin typeface="Arial" charset="0"/>
                <a:ea typeface="ＭＳ Ｐゴシック" charset="0"/>
                <a:cs typeface="ＭＳ Ｐゴシック" charset="0"/>
              </a:rPr>
              <a:t> </a:t>
            </a:r>
            <a:br>
              <a:rPr lang="en-US" altLang="ja-JP" b="1" dirty="0">
                <a:solidFill>
                  <a:srgbClr val="FFFFFF"/>
                </a:solidFill>
                <a:latin typeface="Arial" charset="0"/>
                <a:ea typeface="ＭＳ Ｐゴシック" charset="0"/>
                <a:cs typeface="ＭＳ Ｐゴシック" charset="0"/>
              </a:rPr>
            </a:br>
            <a:r>
              <a:rPr lang="en-US" altLang="ja-JP" b="1" dirty="0">
                <a:solidFill>
                  <a:srgbClr val="FFFFFF"/>
                </a:solidFill>
                <a:latin typeface="Arial" charset="0"/>
                <a:ea typeface="ＭＳ Ｐゴシック" charset="0"/>
                <a:cs typeface="ＭＳ Ｐゴシック" charset="0"/>
              </a:rPr>
              <a:t>(2 Tim. 2:26).</a:t>
            </a:r>
            <a:endParaRPr lang="en-US" b="1" dirty="0">
              <a:solidFill>
                <a:srgbClr val="FFFF00"/>
              </a:solidFill>
              <a:latin typeface="Arial" charset="0"/>
              <a:ea typeface="ＭＳ Ｐゴシック" charset="0"/>
              <a:cs typeface="ＭＳ Ｐゴシック" charset="0"/>
            </a:endParaRPr>
          </a:p>
        </p:txBody>
      </p:sp>
      <p:sp>
        <p:nvSpPr>
          <p:cNvPr id="512007"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5921" dir="2700000" algn="ctr" rotWithShape="0">
              <a:srgbClr val="020000">
                <a:alpha val="74998"/>
              </a:srgbClr>
            </a:outerShdw>
          </a:effectLst>
        </p:spPr>
        <p:txBody>
          <a:bodyPr anchor="ctr"/>
          <a:lstStyle/>
          <a:p>
            <a:pPr algn="ctr" defTabSz="914400" eaLnBrk="0" fontAlgn="base" hangingPunct="0">
              <a:spcBef>
                <a:spcPct val="0"/>
              </a:spcBef>
              <a:spcAft>
                <a:spcPct val="0"/>
              </a:spcAft>
              <a:defRPr/>
            </a:pPr>
            <a:r>
              <a:rPr lang="ru-RU" altLang="ja-JP" sz="3600" b="1" dirty="0">
                <a:solidFill>
                  <a:srgbClr val="FFFFFF"/>
                </a:solidFill>
                <a:latin typeface="Arial" charset="0"/>
                <a:ea typeface="ＭＳ Ｐゴシック" charset="0"/>
                <a:cs typeface="ＭＳ Ｐゴシック" charset="0"/>
              </a:rPr>
              <a:t>"</a:t>
            </a:r>
            <a:r>
              <a:rPr lang="en-US" altLang="ja-JP" sz="3600" b="1" dirty="0">
                <a:solidFill>
                  <a:srgbClr val="FFFFFF"/>
                </a:solidFill>
                <a:latin typeface="Arial" charset="0"/>
                <a:ea typeface="ＭＳ Ｐゴシック" charset="0"/>
                <a:cs typeface="ＭＳ Ｐゴシック" charset="0"/>
              </a:rPr>
              <a:t>Yes</a:t>
            </a:r>
            <a:r>
              <a:rPr lang="ru-RU" altLang="ja-JP" sz="3600" b="1" dirty="0">
                <a:solidFill>
                  <a:srgbClr val="FFFFFF"/>
                </a:solidFill>
                <a:latin typeface="Arial" charset="0"/>
                <a:ea typeface="ＭＳ Ｐゴシック" charset="0"/>
                <a:cs typeface="ＭＳ Ｐゴシック" charset="0"/>
              </a:rPr>
              <a:t>"</a:t>
            </a:r>
            <a:r>
              <a:rPr lang="en-US" altLang="ja-JP" sz="3600" b="1" dirty="0">
                <a:solidFill>
                  <a:srgbClr val="FFFFFF"/>
                </a:solidFill>
                <a:latin typeface="Arial" charset="0"/>
                <a:ea typeface="ＭＳ Ｐゴシック" charset="0"/>
                <a:cs typeface="ＭＳ Ｐゴシック" charset="0"/>
              </a:rPr>
              <a:t> seems the obvious answer…</a:t>
            </a:r>
            <a:endParaRPr lang="en-US" sz="3600" b="1" dirty="0">
              <a:solidFill>
                <a:srgbClr val="000000"/>
              </a:solidFill>
              <a:latin typeface="Arial" charset="0"/>
              <a:ea typeface="ＭＳ Ｐゴシック" charset="0"/>
              <a:cs typeface="ＭＳ Ｐゴシック" charset="0"/>
            </a:endParaRPr>
          </a:p>
        </p:txBody>
      </p:sp>
      <p:sp>
        <p:nvSpPr>
          <p:cNvPr id="512008" name="Text Box 8"/>
          <p:cNvSpPr txBox="1">
            <a:spLocks noChangeArrowheads="1"/>
          </p:cNvSpPr>
          <p:nvPr/>
        </p:nvSpPr>
        <p:spPr bwMode="auto">
          <a:xfrm>
            <a:off x="1905000" y="2608082"/>
            <a:ext cx="5029200" cy="1387176"/>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800" b="1" dirty="0">
                <a:solidFill>
                  <a:schemeClr val="bg1"/>
                </a:solidFill>
                <a:latin typeface="Arial" charset="0"/>
              </a:rPr>
              <a:t>By the way, name a country now that Satan is NOT deceiving right now…</a:t>
            </a:r>
          </a:p>
        </p:txBody>
      </p:sp>
      <p:sp>
        <p:nvSpPr>
          <p:cNvPr id="10"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423</a:t>
            </a:r>
          </a:p>
        </p:txBody>
      </p:sp>
      <p:sp>
        <p:nvSpPr>
          <p:cNvPr id="11" name="Text Box 8"/>
          <p:cNvSpPr txBox="1">
            <a:spLocks noChangeArrowheads="1"/>
          </p:cNvSpPr>
          <p:nvPr/>
        </p:nvSpPr>
        <p:spPr bwMode="auto">
          <a:xfrm>
            <a:off x="978778" y="4159963"/>
            <a:ext cx="6933010" cy="1941173"/>
          </a:xfrm>
          <a:prstGeom prst="rect">
            <a:avLst/>
          </a:prstGeom>
          <a:solidFill>
            <a:srgbClr val="8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30000"/>
              </a:spcBef>
              <a:spcAft>
                <a:spcPct val="0"/>
              </a:spcAft>
              <a:defRPr/>
            </a:pPr>
            <a:r>
              <a:rPr lang="en-US" b="1" dirty="0">
                <a:solidFill>
                  <a:srgbClr val="FFFFFF"/>
                </a:solidFill>
                <a:latin typeface="Arial"/>
                <a:cs typeface="Arial"/>
              </a:rPr>
              <a:t>Satan still deceives people now: </a:t>
            </a:r>
            <a:br>
              <a:rPr lang="en-US" b="1" dirty="0">
                <a:solidFill>
                  <a:srgbClr val="FFFFFF"/>
                </a:solidFill>
                <a:latin typeface="Arial"/>
                <a:cs typeface="Arial"/>
              </a:rPr>
            </a:br>
            <a:r>
              <a:rPr lang="ru-RU" b="1" dirty="0">
                <a:solidFill>
                  <a:srgbClr val="FFFFFF"/>
                </a:solidFill>
                <a:latin typeface="Arial"/>
                <a:cs typeface="Arial"/>
              </a:rPr>
              <a:t>"</a:t>
            </a:r>
            <a:r>
              <a:rPr lang="en-US" b="1" dirty="0">
                <a:solidFill>
                  <a:srgbClr val="FFFFFF"/>
                </a:solidFill>
                <a:latin typeface="Arial"/>
                <a:cs typeface="Arial"/>
              </a:rPr>
              <a:t>This great dragon—the ancient serpent called the devil, or Satan, </a:t>
            </a:r>
            <a:r>
              <a:rPr lang="en-US" b="1" dirty="0">
                <a:solidFill>
                  <a:srgbClr val="FFFF00"/>
                </a:solidFill>
                <a:latin typeface="Arial"/>
                <a:cs typeface="Arial"/>
              </a:rPr>
              <a:t>the one deceiving the whole world</a:t>
            </a:r>
            <a:r>
              <a:rPr lang="en-US" b="1" dirty="0">
                <a:solidFill>
                  <a:srgbClr val="FFFFFF"/>
                </a:solidFill>
                <a:latin typeface="Arial"/>
                <a:cs typeface="Arial"/>
              </a:rPr>
              <a:t>—was thrown down to the earth with all his angels</a:t>
            </a:r>
            <a:r>
              <a:rPr lang="ru-RU" b="1" dirty="0">
                <a:solidFill>
                  <a:srgbClr val="FFFFFF"/>
                </a:solidFill>
                <a:latin typeface="Arial"/>
                <a:cs typeface="Arial"/>
              </a:rPr>
              <a:t>"</a:t>
            </a:r>
            <a:r>
              <a:rPr lang="en-US" b="1" dirty="0">
                <a:solidFill>
                  <a:srgbClr val="FFFFFF"/>
                </a:solidFill>
                <a:latin typeface="Arial"/>
                <a:cs typeface="Arial"/>
              </a:rPr>
              <a:t> (Rev. 12:9). </a:t>
            </a:r>
          </a:p>
        </p:txBody>
      </p:sp>
    </p:spTree>
    <p:extLst>
      <p:ext uri="{BB962C8B-B14F-4D97-AF65-F5344CB8AC3E}">
        <p14:creationId xmlns:p14="http://schemas.microsoft.com/office/powerpoint/2010/main" val="19421192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4" grpId="0" animBg="1" autoUpdateAnimBg="0"/>
      <p:bldP spid="512005" grpId="0" animBg="1" autoUpdateAnimBg="0"/>
      <p:bldP spid="512006" grpId="0" animBg="1" autoUpdateAnimBg="0"/>
      <p:bldP spid="512008" grpId="0" animBg="1" autoUpdateAnimBg="0"/>
      <p:bldP spid="11"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Revelation 22</a:t>
            </a:r>
          </a:p>
        </p:txBody>
      </p:sp>
    </p:spTree>
    <p:extLst>
      <p:ext uri="{BB962C8B-B14F-4D97-AF65-F5344CB8AC3E}">
        <p14:creationId xmlns:p14="http://schemas.microsoft.com/office/powerpoint/2010/main" val="4161279259"/>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8530" name="Picture 1" descr="rev 21 a-new-heaven-and-a-new-ear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11163"/>
            <a:ext cx="9144000" cy="647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8531" name="Picture 2" descr="rev 21 river-of-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30700" y="766763"/>
            <a:ext cx="48133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000000"/>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04800" y="1916113"/>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Trees and rivers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(2:8-14)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1916113"/>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4400"/>
                </a:solidFill>
                <a:effectLst/>
                <a:uLnTx/>
                <a:uFillTx/>
                <a:latin typeface="Arial" charset="0"/>
                <a:ea typeface="ＭＳ Ｐゴシック" charset="0"/>
              </a:rPr>
              <a:t>Tree and river</a:t>
            </a: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 </a:t>
            </a:r>
            <a:b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b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rPr>
              <a:t>(22:1-2) </a:t>
            </a:r>
            <a:endParaRPr kumimoji="0" lang="en-US" sz="2800" b="1" i="1"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1434860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0578"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004400"/>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0044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107950" y="5013325"/>
            <a:ext cx="4751388"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Prohibition</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from the tree of life (3:24)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45013" y="50133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Access</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to </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the </a:t>
            </a:r>
            <a:br>
              <a:rPr kumimoji="0" lang="en-US" sz="3600" b="1" i="0" u="none" strike="noStrike" kern="1200" cap="none" spc="0" normalizeH="0" baseline="0" noProof="0">
                <a:ln>
                  <a:noFill/>
                </a:ln>
                <a:solidFill>
                  <a:srgbClr val="FFFFFF"/>
                </a:solidFill>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tree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of life (22:14)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27854888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34925" y="44450"/>
            <a:ext cx="9109075" cy="504825"/>
          </a:xfrm>
          <a:effectLst>
            <a:outerShdw blurRad="63500" dist="107763" dir="2700000" algn="ctr" rotWithShape="0">
              <a:schemeClr val="bg1">
                <a:alpha val="74998"/>
              </a:schemeClr>
            </a:outerShdw>
          </a:effectLst>
        </p:spPr>
        <p:txBody>
          <a:bodyPr/>
          <a:lstStyle/>
          <a:p>
            <a:pPr eaLnBrk="1" hangingPunct="1">
              <a:defRPr/>
            </a:pPr>
            <a:r>
              <a:rPr lang="en-US" sz="3600" b="1" dirty="0">
                <a:cs typeface="+mj-cs"/>
              </a:rPr>
              <a:t>The Tree of Life (22:2, 14)</a:t>
            </a:r>
          </a:p>
        </p:txBody>
      </p:sp>
      <p:pic>
        <p:nvPicPr>
          <p:cNvPr id="282627" name="Picture 2" descr="rev 22 tree_of_lif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620713"/>
            <a:ext cx="9185275"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139669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3650" name="Picture 1" descr="Gen 3 Hard Work in Soi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26988"/>
            <a:ext cx="52482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2" name="Text Box 22"/>
          <p:cNvSpPr txBox="1">
            <a:spLocks noChangeArrowheads="1"/>
          </p:cNvSpPr>
          <p:nvPr/>
        </p:nvSpPr>
        <p:spPr bwMode="auto">
          <a:xfrm>
            <a:off x="304800" y="31146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Cursed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is the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ground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because of you" (3:17)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3" name="Text Box 23"/>
          <p:cNvSpPr txBox="1">
            <a:spLocks noChangeArrowheads="1"/>
          </p:cNvSpPr>
          <p:nvPr/>
        </p:nvSpPr>
        <p:spPr bwMode="auto">
          <a:xfrm>
            <a:off x="4572000" y="31146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No</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longer will there be any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curse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(22:3)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5384365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16013" y="863600"/>
            <a:ext cx="8027987" cy="602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5699" name="Picture 2" descr="rev 21 adam_eve_drive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838200"/>
            <a:ext cx="4427538" cy="600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000000"/>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296863" y="510381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Man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driven from God</a:t>
            </a:r>
            <a:r>
              <a:rPr kumimoji="0" lang="fr-FR" sz="3600" b="1" i="0" u="none" strike="noStrike" kern="1200" cap="none" spc="0" normalizeH="0" baseline="0" noProof="0" dirty="0">
                <a:ln>
                  <a:noFill/>
                </a:ln>
                <a:solidFill>
                  <a:srgbClr val="FFFF00"/>
                </a:solidFill>
                <a:effectLst/>
                <a:uLnTx/>
                <a:uFillTx/>
                <a:latin typeface="Arial" charset="0"/>
                <a:ea typeface="ＭＳ Ｐゴシック"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 presence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(3:24)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92638" y="1341438"/>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"They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will see His face</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(22:4)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6557714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7746" name="Picture 2" descr="Adam &amp; Eve coats of sk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836613"/>
            <a:ext cx="54244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120650" y="4508500"/>
            <a:ext cx="40386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Man</a:t>
            </a:r>
            <a:r>
              <a:rPr kumimoji="0" lang="fr-FR" sz="3600" b="1" i="0" u="none" strike="noStrike" kern="1200" cap="none" spc="0" normalizeH="0" baseline="0" noProof="0" dirty="0">
                <a:ln>
                  <a:noFill/>
                </a:ln>
                <a:solidFill>
                  <a:srgbClr val="FFFF00"/>
                </a:solidFill>
                <a:effectLst/>
                <a:uLnTx/>
                <a:uFillTx/>
                <a:latin typeface="Arial" charset="0"/>
                <a:ea typeface="ＭＳ Ｐゴシック"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 dominion broken</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in the fall of the first man, Adam (3:19)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4508500"/>
            <a:ext cx="45720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Man</a:t>
            </a:r>
            <a:r>
              <a:rPr kumimoji="0" lang="fr-FR" sz="3600" b="1" i="0" u="none" strike="noStrike" kern="1200" cap="none" spc="0" normalizeH="0" baseline="0" noProof="0" dirty="0">
                <a:ln>
                  <a:noFill/>
                </a:ln>
                <a:solidFill>
                  <a:srgbClr val="FFFF00"/>
                </a:solidFill>
                <a:effectLst/>
                <a:uLnTx/>
                <a:uFillTx/>
                <a:latin typeface="Arial" charset="0"/>
                <a:ea typeface="ＭＳ Ｐゴシック"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s dominion restored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in the rule of the new man, Christ (22:5)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4701493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00513" y="765175"/>
            <a:ext cx="5080000" cy="431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9795" name="Picture 1" descr="rev 21 adam ev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765175"/>
            <a:ext cx="4140200" cy="430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107950" y="5181600"/>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First </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paradise closed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(3:23)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5181600"/>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New</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 paradise opened</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(21:25)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nvGrpSpPr>
          <p:cNvPr id="6" name="Group 5"/>
          <p:cNvGrpSpPr>
            <a:grpSpLocks/>
          </p:cNvGrpSpPr>
          <p:nvPr/>
        </p:nvGrpSpPr>
        <p:grpSpPr bwMode="auto">
          <a:xfrm>
            <a:off x="179388" y="1196975"/>
            <a:ext cx="3529012" cy="3608388"/>
            <a:chOff x="179512" y="1196752"/>
            <a:chExt cx="3528391" cy="3608784"/>
          </a:xfrm>
        </p:grpSpPr>
        <p:sp>
          <p:nvSpPr>
            <p:cNvPr id="289803" name="Freeform 4"/>
            <p:cNvSpPr>
              <a:spLocks/>
            </p:cNvSpPr>
            <p:nvPr/>
          </p:nvSpPr>
          <p:spPr bwMode="auto">
            <a:xfrm>
              <a:off x="179512" y="1196752"/>
              <a:ext cx="3384376" cy="3528391"/>
            </a:xfrm>
            <a:custGeom>
              <a:avLst/>
              <a:gdLst>
                <a:gd name="T0" fmla="*/ 0 w 2140857"/>
                <a:gd name="T1" fmla="*/ 0 h 1874762"/>
                <a:gd name="T2" fmla="*/ 116364630 w 2140857"/>
                <a:gd name="T3" fmla="*/ 2147483647 h 1874762"/>
                <a:gd name="T4" fmla="*/ 203635807 w 2140857"/>
                <a:gd name="T5" fmla="*/ 2147483647 h 1874762"/>
                <a:gd name="T6" fmla="*/ 261820240 w 2140857"/>
                <a:gd name="T7" fmla="*/ 2147483647 h 1874762"/>
                <a:gd name="T8" fmla="*/ 436365510 w 2140857"/>
                <a:gd name="T9" fmla="*/ 2147483647 h 1874762"/>
                <a:gd name="T10" fmla="*/ 640005003 w 2140857"/>
                <a:gd name="T11" fmla="*/ 2147483647 h 1874762"/>
                <a:gd name="T12" fmla="*/ 930914893 w 2140857"/>
                <a:gd name="T13" fmla="*/ 2147483647 h 1874762"/>
                <a:gd name="T14" fmla="*/ 1047279377 w 2140857"/>
                <a:gd name="T15" fmla="*/ 2147483647 h 1874762"/>
                <a:gd name="T16" fmla="*/ 1221826664 w 2140857"/>
                <a:gd name="T17" fmla="*/ 2147483647 h 1874762"/>
                <a:gd name="T18" fmla="*/ 1367282431 w 2140857"/>
                <a:gd name="T19" fmla="*/ 2147483647 h 1874762"/>
                <a:gd name="T20" fmla="*/ 1541827975 w 2140857"/>
                <a:gd name="T21" fmla="*/ 2147483647 h 1874762"/>
                <a:gd name="T22" fmla="*/ 1658192940 w 2140857"/>
                <a:gd name="T23" fmla="*/ 2147483647 h 1874762"/>
                <a:gd name="T24" fmla="*/ 1803649941 w 2140857"/>
                <a:gd name="T25" fmla="*/ 2147483647 h 1874762"/>
                <a:gd name="T26" fmla="*/ 1920014696 w 2140857"/>
                <a:gd name="T27" fmla="*/ 2147483647 h 1874762"/>
                <a:gd name="T28" fmla="*/ 2036377677 w 2140857"/>
                <a:gd name="T29" fmla="*/ 2147483647 h 1874762"/>
                <a:gd name="T30" fmla="*/ 2065470181 w 2140857"/>
                <a:gd name="T31" fmla="*/ 2147483647 h 1874762"/>
                <a:gd name="T32" fmla="*/ 212365186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9804" name="Freeform 14"/>
            <p:cNvSpPr>
              <a:spLocks/>
            </p:cNvSpPr>
            <p:nvPr/>
          </p:nvSpPr>
          <p:spPr bwMode="auto">
            <a:xfrm rot="-5400000">
              <a:off x="251520" y="1349152"/>
              <a:ext cx="3384376" cy="3528391"/>
            </a:xfrm>
            <a:custGeom>
              <a:avLst/>
              <a:gdLst>
                <a:gd name="T0" fmla="*/ 0 w 2140857"/>
                <a:gd name="T1" fmla="*/ 0 h 1874762"/>
                <a:gd name="T2" fmla="*/ 116364630 w 2140857"/>
                <a:gd name="T3" fmla="*/ 2147483647 h 1874762"/>
                <a:gd name="T4" fmla="*/ 203635807 w 2140857"/>
                <a:gd name="T5" fmla="*/ 2147483647 h 1874762"/>
                <a:gd name="T6" fmla="*/ 261820240 w 2140857"/>
                <a:gd name="T7" fmla="*/ 2147483647 h 1874762"/>
                <a:gd name="T8" fmla="*/ 436365510 w 2140857"/>
                <a:gd name="T9" fmla="*/ 2147483647 h 1874762"/>
                <a:gd name="T10" fmla="*/ 640005003 w 2140857"/>
                <a:gd name="T11" fmla="*/ 2147483647 h 1874762"/>
                <a:gd name="T12" fmla="*/ 930914893 w 2140857"/>
                <a:gd name="T13" fmla="*/ 2147483647 h 1874762"/>
                <a:gd name="T14" fmla="*/ 1047279377 w 2140857"/>
                <a:gd name="T15" fmla="*/ 2147483647 h 1874762"/>
                <a:gd name="T16" fmla="*/ 1221826664 w 2140857"/>
                <a:gd name="T17" fmla="*/ 2147483647 h 1874762"/>
                <a:gd name="T18" fmla="*/ 1367282431 w 2140857"/>
                <a:gd name="T19" fmla="*/ 2147483647 h 1874762"/>
                <a:gd name="T20" fmla="*/ 1541827975 w 2140857"/>
                <a:gd name="T21" fmla="*/ 2147483647 h 1874762"/>
                <a:gd name="T22" fmla="*/ 1658192940 w 2140857"/>
                <a:gd name="T23" fmla="*/ 2147483647 h 1874762"/>
                <a:gd name="T24" fmla="*/ 1803649941 w 2140857"/>
                <a:gd name="T25" fmla="*/ 2147483647 h 1874762"/>
                <a:gd name="T26" fmla="*/ 1920014696 w 2140857"/>
                <a:gd name="T27" fmla="*/ 2147483647 h 1874762"/>
                <a:gd name="T28" fmla="*/ 2036377677 w 2140857"/>
                <a:gd name="T29" fmla="*/ 2147483647 h 1874762"/>
                <a:gd name="T30" fmla="*/ 2065470181 w 2140857"/>
                <a:gd name="T31" fmla="*/ 2147483647 h 1874762"/>
                <a:gd name="T32" fmla="*/ 212365186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13"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32214026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1000" fill="hold"/>
                                        <p:tgtEl>
                                          <p:spTgt spid="6"/>
                                        </p:tgtEl>
                                        <p:attrNameLst>
                                          <p:attrName>ppt_w</p:attrName>
                                        </p:attrNameLst>
                                      </p:cBhvr>
                                      <p:tavLst>
                                        <p:tav tm="0">
                                          <p:val>
                                            <p:strVal val="#ppt_w*0.70"/>
                                          </p:val>
                                        </p:tav>
                                        <p:tav tm="100000">
                                          <p:val>
                                            <p:strVal val="#ppt_w"/>
                                          </p:val>
                                        </p:tav>
                                      </p:tavLst>
                                    </p:anim>
                                    <p:anim calcmode="lin" valueType="num">
                                      <p:cBhvr>
                                        <p:cTn id="11" dur="1000" fill="hold"/>
                                        <p:tgtEl>
                                          <p:spTgt spid="6"/>
                                        </p:tgtEl>
                                        <p:attrNameLst>
                                          <p:attrName>ppt_h</p:attrName>
                                        </p:attrNameLst>
                                      </p:cBhvr>
                                      <p:tavLst>
                                        <p:tav tm="0">
                                          <p:val>
                                            <p:strVal val="#ppt_h"/>
                                          </p:val>
                                        </p:tav>
                                        <p:tav tm="100000">
                                          <p:val>
                                            <p:strVal val="#ppt_h"/>
                                          </p:val>
                                        </p:tav>
                                      </p:tavLst>
                                    </p:anim>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1842" name="Picture 2" descr="rev 21 church glass window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60488"/>
            <a:ext cx="9180513" cy="552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Genesis 1–3</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sng" strike="noStrike" kern="1200" cap="none" spc="0" normalizeH="0" baseline="0" noProof="0" dirty="0">
                <a:ln>
                  <a:noFill/>
                </a:ln>
                <a:solidFill>
                  <a:srgbClr val="FFFFFF"/>
                </a:solidFill>
                <a:effectLst/>
                <a:uLnTx/>
                <a:uFillTx/>
                <a:latin typeface="Arial" charset="0"/>
                <a:ea typeface="ＭＳ Ｐゴシック" charset="0"/>
              </a:rPr>
              <a:t>Revelation 20–22</a:t>
            </a:r>
            <a:endParaRPr kumimoji="0" lang="en-US" sz="2800" b="1" i="1" u="sng"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8" name="Text Box 24"/>
          <p:cNvSpPr txBox="1">
            <a:spLocks noChangeArrowheads="1"/>
          </p:cNvSpPr>
          <p:nvPr/>
        </p:nvSpPr>
        <p:spPr bwMode="auto">
          <a:xfrm>
            <a:off x="250825" y="1628775"/>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First rest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for God (2:1-3)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19" name="Text Box 25"/>
          <p:cNvSpPr txBox="1">
            <a:spLocks noChangeArrowheads="1"/>
          </p:cNvSpPr>
          <p:nvPr/>
        </p:nvSpPr>
        <p:spPr bwMode="auto">
          <a:xfrm>
            <a:off x="4518025" y="162877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rPr>
              <a:t>Final rest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for man (14:13)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9"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27866930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858000"/>
          </a:xfrm>
          <a:prstGeom prst="rect">
            <a:avLst/>
          </a:prstGeom>
        </p:spPr>
      </p:pic>
      <p:sp>
        <p:nvSpPr>
          <p:cNvPr id="1361923" name="Rectangle 2"/>
          <p:cNvSpPr>
            <a:spLocks noGrp="1" noChangeArrowheads="1"/>
          </p:cNvSpPr>
          <p:nvPr>
            <p:ph type="ctrTitle"/>
          </p:nvPr>
        </p:nvSpPr>
        <p:spPr>
          <a:xfrm>
            <a:off x="5033918" y="3225098"/>
            <a:ext cx="4110081" cy="3446122"/>
          </a:xfrm>
        </p:spPr>
        <p:txBody>
          <a:bodyPr anchor="b"/>
          <a:lstStyle/>
          <a:p>
            <a:r>
              <a:rPr lang="en-US" sz="2800" b="1" dirty="0">
                <a:effectLst>
                  <a:glow rad="177800">
                    <a:schemeClr val="tx1"/>
                  </a:glow>
                </a:effectLst>
                <a:latin typeface="Arial" charset="0"/>
                <a:ea typeface="ＭＳ Ｐゴシック" charset="0"/>
              </a:rPr>
              <a:t>"And there will be no night there—no need for lamps or sun—for the Lord God will shine on them. And they will reign forever and ever" (22:5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5051672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7185"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7186" name="Rectangle 2"/>
          <p:cNvSpPr>
            <a:spLocks noGrp="1" noChangeArrowheads="1"/>
          </p:cNvSpPr>
          <p:nvPr>
            <p:ph type="ctrTitle" sz="quarter"/>
          </p:nvPr>
        </p:nvSpPr>
        <p:spPr>
          <a:xfrm>
            <a:off x="468313" y="338138"/>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20:1-3 </a:t>
            </a:r>
            <a:r>
              <a:rPr lang="en-US" sz="1800">
                <a:solidFill>
                  <a:srgbClr val="FFFFFF"/>
                </a:solidFill>
                <a:latin typeface="PerryGothic Regular" charset="0"/>
                <a:ea typeface="ＭＳ Ｐゴシック" charset="0"/>
                <a:cs typeface="ＭＳ Ｐゴシック" charset="0"/>
              </a:rPr>
              <a:t>(NAU)</a:t>
            </a:r>
            <a:endParaRPr lang="en-US">
              <a:solidFill>
                <a:srgbClr val="FFFFFF"/>
              </a:solidFill>
              <a:latin typeface="PerryGothic Regular" charset="0"/>
              <a:ea typeface="ＭＳ Ｐゴシック" charset="0"/>
              <a:cs typeface="ＭＳ Ｐゴシック" charset="0"/>
            </a:endParaRPr>
          </a:p>
        </p:txBody>
      </p:sp>
      <p:sp>
        <p:nvSpPr>
          <p:cNvPr id="1117187" name="Rectangle 3"/>
          <p:cNvSpPr>
            <a:spLocks noChangeArrowheads="1"/>
          </p:cNvSpPr>
          <p:nvPr/>
        </p:nvSpPr>
        <p:spPr bwMode="auto">
          <a:xfrm>
            <a:off x="609600" y="1828800"/>
            <a:ext cx="80010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defTabSz="914400" fontAlgn="base">
              <a:lnSpc>
                <a:spcPct val="90000"/>
              </a:lnSpc>
              <a:spcBef>
                <a:spcPct val="20000"/>
              </a:spcBef>
              <a:spcAft>
                <a:spcPct val="0"/>
              </a:spcAft>
              <a:buClr>
                <a:srgbClr val="000000"/>
              </a:buClr>
              <a:buSzPct val="80000"/>
              <a:buFont typeface="Wingdings" charset="0"/>
              <a:buNone/>
            </a:pPr>
            <a:r>
              <a:rPr lang="en-US" sz="3000" b="1" baseline="30000">
                <a:solidFill>
                  <a:srgbClr val="000000"/>
                </a:solidFill>
                <a:latin typeface="Arial" charset="0"/>
                <a:ea typeface="ＭＳ Ｐゴシック" charset="0"/>
                <a:cs typeface="ＭＳ Ｐゴシック" charset="0"/>
              </a:rPr>
              <a:t>1</a:t>
            </a:r>
            <a:r>
              <a:rPr lang="en-US" sz="3000" b="1">
                <a:solidFill>
                  <a:srgbClr val="000000"/>
                </a:solidFill>
                <a:latin typeface="Arial" charset="0"/>
                <a:ea typeface="ＭＳ Ｐゴシック" charset="0"/>
                <a:cs typeface="ＭＳ Ｐゴシック" charset="0"/>
              </a:rPr>
              <a:t>Then I saw an angel coming down from heaven, holding the key of the abyss and a great chain in his hand. </a:t>
            </a:r>
            <a:r>
              <a:rPr lang="en-US" sz="3000" b="1" baseline="30000">
                <a:solidFill>
                  <a:srgbClr val="000000"/>
                </a:solidFill>
                <a:latin typeface="Arial" charset="0"/>
                <a:ea typeface="ＭＳ Ｐゴシック" charset="0"/>
                <a:cs typeface="ＭＳ Ｐゴシック" charset="0"/>
              </a:rPr>
              <a:t>2</a:t>
            </a:r>
            <a:r>
              <a:rPr lang="en-US" sz="3000" b="1">
                <a:solidFill>
                  <a:srgbClr val="000000"/>
                </a:solidFill>
                <a:latin typeface="Arial" charset="0"/>
                <a:ea typeface="ＭＳ Ｐゴシック" charset="0"/>
                <a:cs typeface="ＭＳ Ｐゴシック" charset="0"/>
              </a:rPr>
              <a:t>And he laid hold of the dragon, the serpent of old, who is the devil and Satan, and bound him for a thousand years; </a:t>
            </a:r>
            <a:r>
              <a:rPr lang="en-US" sz="3000" b="1" baseline="30000">
                <a:solidFill>
                  <a:srgbClr val="000000"/>
                </a:solidFill>
                <a:latin typeface="Arial" charset="0"/>
                <a:ea typeface="ＭＳ Ｐゴシック" charset="0"/>
                <a:cs typeface="ＭＳ Ｐゴシック" charset="0"/>
              </a:rPr>
              <a:t>3</a:t>
            </a:r>
            <a:r>
              <a:rPr lang="en-US" sz="3000" b="1">
                <a:solidFill>
                  <a:srgbClr val="000000"/>
                </a:solidFill>
                <a:latin typeface="Arial" charset="0"/>
                <a:ea typeface="ＭＳ Ｐゴシック" charset="0"/>
                <a:cs typeface="ＭＳ Ｐゴシック" charset="0"/>
              </a:rPr>
              <a:t>and he threw him into the abyss, and shut it and sealed it over him, </a:t>
            </a:r>
            <a:r>
              <a:rPr lang="en-US" sz="3000" b="1" u="sng">
                <a:solidFill>
                  <a:srgbClr val="000066"/>
                </a:solidFill>
                <a:latin typeface="Arial" charset="0"/>
                <a:ea typeface="ＭＳ Ｐゴシック" charset="0"/>
                <a:cs typeface="ＭＳ Ｐゴシック" charset="0"/>
              </a:rPr>
              <a:t>so that he would not deceive the nations any longer</a:t>
            </a:r>
            <a:r>
              <a:rPr lang="en-US" sz="3000" b="1">
                <a:solidFill>
                  <a:srgbClr val="000000"/>
                </a:solidFill>
                <a:latin typeface="Arial" charset="0"/>
                <a:ea typeface="ＭＳ Ｐゴシック" charset="0"/>
                <a:cs typeface="ＭＳ Ｐゴシック" charset="0"/>
              </a:rPr>
              <a:t>, until the thousand years were completed; after these things he must be released for a short time.</a:t>
            </a:r>
            <a:endParaRPr lang="en-US" sz="2400">
              <a:solidFill>
                <a:srgbClr val="000000"/>
              </a:solidFill>
              <a:latin typeface="Comic Sans MS" charset="0"/>
              <a:ea typeface="ＭＳ Ｐゴシック" charset="0"/>
              <a:cs typeface="ＭＳ Ｐゴシック" charset="0"/>
            </a:endParaRPr>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423</a:t>
            </a:r>
          </a:p>
        </p:txBody>
      </p:sp>
    </p:spTree>
    <p:extLst>
      <p:ext uri="{BB962C8B-B14F-4D97-AF65-F5344CB8AC3E}">
        <p14:creationId xmlns:p14="http://schemas.microsoft.com/office/powerpoint/2010/main" val="345711221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3890" name="Picture 1" descr="rev 21 lion lamb in new 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4638"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175</a:t>
            </a:r>
          </a:p>
        </p:txBody>
      </p:sp>
    </p:spTree>
    <p:extLst>
      <p:ext uri="{BB962C8B-B14F-4D97-AF65-F5344CB8AC3E}">
        <p14:creationId xmlns:p14="http://schemas.microsoft.com/office/powerpoint/2010/main" val="1601123421"/>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5938" name="Rectangle 2"/>
          <p:cNvSpPr>
            <a:spLocks noGrp="1" noChangeArrowheads="1"/>
          </p:cNvSpPr>
          <p:nvPr>
            <p:ph type="ctrTitle"/>
          </p:nvPr>
        </p:nvSpPr>
        <p:spPr>
          <a:xfrm>
            <a:off x="304800" y="0"/>
            <a:ext cx="8610600" cy="1371600"/>
          </a:xfrm>
        </p:spPr>
        <p:txBody>
          <a:bodyPr/>
          <a:lstStyle/>
          <a:p>
            <a:pPr eaLnBrk="1" hangingPunct="1"/>
            <a:r>
              <a:rPr lang="en-US" sz="6000" b="1">
                <a:solidFill>
                  <a:schemeClr val="bg1"/>
                </a:solidFill>
                <a:latin typeface="Arial" charset="0"/>
                <a:ea typeface="ＭＳ Ｐゴシック" charset="0"/>
                <a:cs typeface="ＭＳ Ｐゴシック" charset="0"/>
              </a:rPr>
              <a:t>Other Questions…</a:t>
            </a:r>
            <a:endParaRPr lang="en-US" sz="6000" b="1">
              <a:solidFill>
                <a:srgbClr val="CC0000"/>
              </a:solidFill>
              <a:latin typeface="Arial" charset="0"/>
              <a:ea typeface="ＭＳ Ｐゴシック" charset="0"/>
              <a:cs typeface="ＭＳ Ｐゴシック" charset="0"/>
            </a:endParaRPr>
          </a:p>
        </p:txBody>
      </p:sp>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589212" y="-611187"/>
            <a:ext cx="4194175" cy="891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5" name="Rectangle 5"/>
          <p:cNvSpPr>
            <a:spLocks noChangeArrowheads="1"/>
          </p:cNvSpPr>
          <p:nvPr/>
        </p:nvSpPr>
        <p:spPr bwMode="auto">
          <a:xfrm>
            <a:off x="6248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6" name="Rectangle 6"/>
          <p:cNvSpPr>
            <a:spLocks noChangeArrowheads="1"/>
          </p:cNvSpPr>
          <p:nvPr/>
        </p:nvSpPr>
        <p:spPr bwMode="auto">
          <a:xfrm>
            <a:off x="3200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7" name="Rectangle 7"/>
          <p:cNvSpPr>
            <a:spLocks noChangeArrowheads="1"/>
          </p:cNvSpPr>
          <p:nvPr/>
        </p:nvSpPr>
        <p:spPr bwMode="auto">
          <a:xfrm>
            <a:off x="2286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9" name="Rectangle 9"/>
          <p:cNvSpPr>
            <a:spLocks noChangeArrowheads="1"/>
          </p:cNvSpPr>
          <p:nvPr/>
        </p:nvSpPr>
        <p:spPr bwMode="auto">
          <a:xfrm>
            <a:off x="31242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70" name="Rectangle 10"/>
          <p:cNvSpPr>
            <a:spLocks noChangeArrowheads="1"/>
          </p:cNvSpPr>
          <p:nvPr/>
        </p:nvSpPr>
        <p:spPr bwMode="auto">
          <a:xfrm>
            <a:off x="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8" name="Rectangle 8"/>
          <p:cNvSpPr>
            <a:spLocks noChangeArrowheads="1"/>
          </p:cNvSpPr>
          <p:nvPr/>
        </p:nvSpPr>
        <p:spPr bwMode="auto">
          <a:xfrm>
            <a:off x="60960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2337941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40970"/>
                                        </p:tgtEl>
                                      </p:cBhvr>
                                    </p:animEffect>
                                    <p:set>
                                      <p:cBhvr>
                                        <p:cTn id="7" dur="1" fill="hold">
                                          <p:stCondLst>
                                            <p:cond delay="499"/>
                                          </p:stCondLst>
                                        </p:cTn>
                                        <p:tgtEl>
                                          <p:spTgt spid="4097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40969"/>
                                        </p:tgtEl>
                                      </p:cBhvr>
                                    </p:animEffect>
                                    <p:set>
                                      <p:cBhvr>
                                        <p:cTn id="12" dur="1" fill="hold">
                                          <p:stCondLst>
                                            <p:cond delay="499"/>
                                          </p:stCondLst>
                                        </p:cTn>
                                        <p:tgtEl>
                                          <p:spTgt spid="40969"/>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40968"/>
                                        </p:tgtEl>
                                      </p:cBhvr>
                                    </p:animEffect>
                                    <p:set>
                                      <p:cBhvr>
                                        <p:cTn id="17" dur="1" fill="hold">
                                          <p:stCondLst>
                                            <p:cond delay="499"/>
                                          </p:stCondLst>
                                        </p:cTn>
                                        <p:tgtEl>
                                          <p:spTgt spid="40968"/>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40967"/>
                                        </p:tgtEl>
                                      </p:cBhvr>
                                    </p:animEffect>
                                    <p:set>
                                      <p:cBhvr>
                                        <p:cTn id="22" dur="1" fill="hold">
                                          <p:stCondLst>
                                            <p:cond delay="499"/>
                                          </p:stCondLst>
                                        </p:cTn>
                                        <p:tgtEl>
                                          <p:spTgt spid="40967"/>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xit" presetSubtype="0" fill="hold" grpId="0" nodeType="clickEffect">
                                  <p:stCondLst>
                                    <p:cond delay="0"/>
                                  </p:stCondLst>
                                  <p:childTnLst>
                                    <p:animEffect transition="out" filter="fade">
                                      <p:cBhvr>
                                        <p:cTn id="26" dur="500"/>
                                        <p:tgtEl>
                                          <p:spTgt spid="40966"/>
                                        </p:tgtEl>
                                      </p:cBhvr>
                                    </p:animEffect>
                                    <p:set>
                                      <p:cBhvr>
                                        <p:cTn id="27" dur="1" fill="hold">
                                          <p:stCondLst>
                                            <p:cond delay="499"/>
                                          </p:stCondLst>
                                        </p:cTn>
                                        <p:tgtEl>
                                          <p:spTgt spid="40966"/>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xit" presetSubtype="0" fill="hold" grpId="0" nodeType="clickEffect">
                                  <p:stCondLst>
                                    <p:cond delay="0"/>
                                  </p:stCondLst>
                                  <p:childTnLst>
                                    <p:animEffect transition="out" filter="fade">
                                      <p:cBhvr>
                                        <p:cTn id="31" dur="500"/>
                                        <p:tgtEl>
                                          <p:spTgt spid="40965"/>
                                        </p:tgtEl>
                                      </p:cBhvr>
                                    </p:animEffect>
                                    <p:set>
                                      <p:cBhvr>
                                        <p:cTn id="32" dur="1" fill="hold">
                                          <p:stCondLst>
                                            <p:cond delay="499"/>
                                          </p:stCondLst>
                                        </p:cTn>
                                        <p:tgtEl>
                                          <p:spTgt spid="409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P spid="40969" grpId="0" animBg="1"/>
      <p:bldP spid="40970" grpId="0" animBg="1"/>
      <p:bldP spid="4096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7E0D308-F0CC-674B-84C5-F56D71712B1D}"/>
              </a:ext>
            </a:extLst>
          </p:cNvPr>
          <p:cNvGrpSpPr/>
          <p:nvPr/>
        </p:nvGrpSpPr>
        <p:grpSpPr>
          <a:xfrm>
            <a:off x="-122072" y="1533404"/>
            <a:ext cx="9374592" cy="4410198"/>
            <a:chOff x="-122072" y="1533404"/>
            <a:chExt cx="9374592" cy="4410198"/>
          </a:xfrm>
        </p:grpSpPr>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360125" y="-948793"/>
              <a:ext cx="4410198" cy="93745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a:extLst>
                <a:ext uri="{FF2B5EF4-FFF2-40B4-BE49-F238E27FC236}">
                  <a16:creationId xmlns:a16="http://schemas.microsoft.com/office/drawing/2014/main" id="{3F9299BF-BB55-5EF0-5ADB-EB8AC1447458}"/>
                </a:ext>
              </a:extLst>
            </p:cNvPr>
            <p:cNvSpPr/>
            <p:nvPr/>
          </p:nvSpPr>
          <p:spPr bwMode="auto">
            <a:xfrm>
              <a:off x="557785" y="1931051"/>
              <a:ext cx="648072" cy="36004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3" name="Oval 2">
              <a:extLst>
                <a:ext uri="{FF2B5EF4-FFF2-40B4-BE49-F238E27FC236}">
                  <a16:creationId xmlns:a16="http://schemas.microsoft.com/office/drawing/2014/main" id="{B77AFED4-808A-55C3-915D-07E62071D20F}"/>
                </a:ext>
              </a:extLst>
            </p:cNvPr>
            <p:cNvSpPr/>
            <p:nvPr/>
          </p:nvSpPr>
          <p:spPr bwMode="auto">
            <a:xfrm>
              <a:off x="3352800" y="2023133"/>
              <a:ext cx="1211528" cy="576064"/>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0" name="Oval 9">
              <a:extLst>
                <a:ext uri="{FF2B5EF4-FFF2-40B4-BE49-F238E27FC236}">
                  <a16:creationId xmlns:a16="http://schemas.microsoft.com/office/drawing/2014/main" id="{982A375A-2143-8F78-5BD9-47E92367A0D9}"/>
                </a:ext>
              </a:extLst>
            </p:cNvPr>
            <p:cNvSpPr/>
            <p:nvPr/>
          </p:nvSpPr>
          <p:spPr bwMode="auto">
            <a:xfrm>
              <a:off x="6339433" y="1823038"/>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1" name="Oval 10">
              <a:extLst>
                <a:ext uri="{FF2B5EF4-FFF2-40B4-BE49-F238E27FC236}">
                  <a16:creationId xmlns:a16="http://schemas.microsoft.com/office/drawing/2014/main" id="{2CAEE215-0E6E-2D21-F712-0BCF0F8A4F5C}"/>
                </a:ext>
              </a:extLst>
            </p:cNvPr>
            <p:cNvSpPr/>
            <p:nvPr/>
          </p:nvSpPr>
          <p:spPr bwMode="auto">
            <a:xfrm>
              <a:off x="7124289" y="1823038"/>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2" name="Oval 11">
              <a:extLst>
                <a:ext uri="{FF2B5EF4-FFF2-40B4-BE49-F238E27FC236}">
                  <a16:creationId xmlns:a16="http://schemas.microsoft.com/office/drawing/2014/main" id="{1CA9F247-007F-A6B6-41F4-3BEFDD06A452}"/>
                </a:ext>
              </a:extLst>
            </p:cNvPr>
            <p:cNvSpPr/>
            <p:nvPr/>
          </p:nvSpPr>
          <p:spPr bwMode="auto">
            <a:xfrm>
              <a:off x="6764249" y="1844824"/>
              <a:ext cx="760079" cy="721297"/>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3" name="Oval 12">
              <a:extLst>
                <a:ext uri="{FF2B5EF4-FFF2-40B4-BE49-F238E27FC236}">
                  <a16:creationId xmlns:a16="http://schemas.microsoft.com/office/drawing/2014/main" id="{825003AC-6232-E60D-C711-3FBC9FE15BEB}"/>
                </a:ext>
              </a:extLst>
            </p:cNvPr>
            <p:cNvSpPr/>
            <p:nvPr/>
          </p:nvSpPr>
          <p:spPr bwMode="auto">
            <a:xfrm>
              <a:off x="103225" y="3924517"/>
              <a:ext cx="868375" cy="872635"/>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4" name="Oval 13">
              <a:extLst>
                <a:ext uri="{FF2B5EF4-FFF2-40B4-BE49-F238E27FC236}">
                  <a16:creationId xmlns:a16="http://schemas.microsoft.com/office/drawing/2014/main" id="{42FB789B-2C1B-AFFD-B45B-4EEC859BC058}"/>
                </a:ext>
              </a:extLst>
            </p:cNvPr>
            <p:cNvSpPr/>
            <p:nvPr/>
          </p:nvSpPr>
          <p:spPr bwMode="auto">
            <a:xfrm>
              <a:off x="1168281" y="3893701"/>
              <a:ext cx="868375" cy="543411"/>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5" name="Oval 14">
              <a:extLst>
                <a:ext uri="{FF2B5EF4-FFF2-40B4-BE49-F238E27FC236}">
                  <a16:creationId xmlns:a16="http://schemas.microsoft.com/office/drawing/2014/main" id="{EC361479-1643-70FD-50EB-459BD84E9615}"/>
                </a:ext>
              </a:extLst>
            </p:cNvPr>
            <p:cNvSpPr/>
            <p:nvPr/>
          </p:nvSpPr>
          <p:spPr bwMode="auto">
            <a:xfrm>
              <a:off x="528041" y="3954842"/>
              <a:ext cx="1163639" cy="850849"/>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6" name="Rectangle 15">
              <a:extLst>
                <a:ext uri="{FF2B5EF4-FFF2-40B4-BE49-F238E27FC236}">
                  <a16:creationId xmlns:a16="http://schemas.microsoft.com/office/drawing/2014/main" id="{76C64F7E-23A7-55CA-D8F3-820FFDA9EE77}"/>
                </a:ext>
              </a:extLst>
            </p:cNvPr>
            <p:cNvSpPr/>
            <p:nvPr/>
          </p:nvSpPr>
          <p:spPr bwMode="auto">
            <a:xfrm>
              <a:off x="3401779" y="1910575"/>
              <a:ext cx="1079981" cy="56578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17" name="Rectangle 16">
              <a:extLst>
                <a:ext uri="{FF2B5EF4-FFF2-40B4-BE49-F238E27FC236}">
                  <a16:creationId xmlns:a16="http://schemas.microsoft.com/office/drawing/2014/main" id="{ED8ADBC6-4FB4-E436-C273-2585CA4170DD}"/>
                </a:ext>
              </a:extLst>
            </p:cNvPr>
            <p:cNvSpPr/>
            <p:nvPr/>
          </p:nvSpPr>
          <p:spPr bwMode="auto">
            <a:xfrm>
              <a:off x="6282139" y="3924517"/>
              <a:ext cx="2787424" cy="32117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grpSp>
      <p:sp>
        <p:nvSpPr>
          <p:cNvPr id="295938" name="Rectangle 2"/>
          <p:cNvSpPr>
            <a:spLocks noGrp="1" noChangeArrowheads="1"/>
          </p:cNvSpPr>
          <p:nvPr>
            <p:ph type="ctrTitle"/>
          </p:nvPr>
        </p:nvSpPr>
        <p:spPr>
          <a:xfrm>
            <a:off x="304800" y="0"/>
            <a:ext cx="8610600" cy="1371600"/>
          </a:xfrm>
        </p:spPr>
        <p:txBody>
          <a:bodyPr/>
          <a:lstStyle/>
          <a:p>
            <a:pPr eaLnBrk="1" hangingPunct="1"/>
            <a:r>
              <a:rPr lang="en-US" sz="4800" b="1" dirty="0">
                <a:solidFill>
                  <a:schemeClr val="bg1"/>
                </a:solidFill>
                <a:latin typeface="Arial" panose="020B0604020202020204" pitchFamily="34" charset="0"/>
                <a:ea typeface="ＭＳ Ｐゴシック" charset="0"/>
                <a:cs typeface="Arial" panose="020B0604020202020204" pitchFamily="34" charset="0"/>
              </a:rPr>
              <a:t>Lucy and Snoopy</a:t>
            </a:r>
            <a:endParaRPr lang="en-US" sz="4800" b="1" dirty="0">
              <a:solidFill>
                <a:srgbClr val="CC0000"/>
              </a:solidFill>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C7FA17A7-1EE1-4696-EB13-55B9AF2D3552}"/>
              </a:ext>
            </a:extLst>
          </p:cNvPr>
          <p:cNvSpPr txBox="1">
            <a:spLocks noChangeArrowheads="1"/>
          </p:cNvSpPr>
          <p:nvPr/>
        </p:nvSpPr>
        <p:spPr bwMode="auto">
          <a:xfrm>
            <a:off x="559734" y="1876333"/>
            <a:ext cx="720080" cy="565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HMM…</a:t>
            </a:r>
          </a:p>
        </p:txBody>
      </p:sp>
      <p:sp>
        <p:nvSpPr>
          <p:cNvPr id="5" name="Rectangle 2">
            <a:extLst>
              <a:ext uri="{FF2B5EF4-FFF2-40B4-BE49-F238E27FC236}">
                <a16:creationId xmlns:a16="http://schemas.microsoft.com/office/drawing/2014/main" id="{720ACF25-40E1-6BF0-5648-92203D38438C}"/>
              </a:ext>
            </a:extLst>
          </p:cNvPr>
          <p:cNvSpPr txBox="1">
            <a:spLocks noChangeArrowheads="1"/>
          </p:cNvSpPr>
          <p:nvPr/>
        </p:nvSpPr>
        <p:spPr bwMode="auto">
          <a:xfrm>
            <a:off x="3174139" y="1861329"/>
            <a:ext cx="1541877" cy="847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 DON'T THINK YOUR SUBJECT IS SERIOUS ENOUGH.</a:t>
            </a:r>
          </a:p>
        </p:txBody>
      </p:sp>
      <p:sp>
        <p:nvSpPr>
          <p:cNvPr id="6" name="Rectangle 2">
            <a:extLst>
              <a:ext uri="{FF2B5EF4-FFF2-40B4-BE49-F238E27FC236}">
                <a16:creationId xmlns:a16="http://schemas.microsoft.com/office/drawing/2014/main" id="{466E8F76-B77C-17C0-E066-A1627918B96F}"/>
              </a:ext>
            </a:extLst>
          </p:cNvPr>
          <p:cNvSpPr txBox="1">
            <a:spLocks noChangeArrowheads="1"/>
          </p:cNvSpPr>
          <p:nvPr/>
        </p:nvSpPr>
        <p:spPr bwMode="auto">
          <a:xfrm>
            <a:off x="6300192" y="1823038"/>
            <a:ext cx="1692855" cy="7212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YOU SHOULD WRITE SOMETHING REALLY THOUGHT-PROVOKING.</a:t>
            </a:r>
          </a:p>
        </p:txBody>
      </p:sp>
      <p:sp>
        <p:nvSpPr>
          <p:cNvPr id="7" name="Rectangle 2">
            <a:extLst>
              <a:ext uri="{FF2B5EF4-FFF2-40B4-BE49-F238E27FC236}">
                <a16:creationId xmlns:a16="http://schemas.microsoft.com/office/drawing/2014/main" id="{556AC0E6-4F7C-A867-46C6-0056EF05067A}"/>
              </a:ext>
            </a:extLst>
          </p:cNvPr>
          <p:cNvSpPr txBox="1">
            <a:spLocks noChangeArrowheads="1"/>
          </p:cNvSpPr>
          <p:nvPr/>
        </p:nvSpPr>
        <p:spPr bwMode="auto">
          <a:xfrm>
            <a:off x="71020" y="3861048"/>
            <a:ext cx="1965635" cy="893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WRITE ABOUT SOMETHING THAT HAS BEEN A PUZZLE SINCE THE WORLD BEGAN…</a:t>
            </a:r>
          </a:p>
        </p:txBody>
      </p:sp>
      <p:sp>
        <p:nvSpPr>
          <p:cNvPr id="8" name="Rectangle 2">
            <a:extLst>
              <a:ext uri="{FF2B5EF4-FFF2-40B4-BE49-F238E27FC236}">
                <a16:creationId xmlns:a16="http://schemas.microsoft.com/office/drawing/2014/main" id="{7D7423F3-B72D-BDAB-9DE1-CA3E005505AB}"/>
              </a:ext>
            </a:extLst>
          </p:cNvPr>
          <p:cNvSpPr txBox="1">
            <a:spLocks noChangeArrowheads="1"/>
          </p:cNvSpPr>
          <p:nvPr/>
        </p:nvSpPr>
        <p:spPr bwMode="auto">
          <a:xfrm>
            <a:off x="4640632" y="3933056"/>
            <a:ext cx="1242576" cy="296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(THINKING)</a:t>
            </a:r>
          </a:p>
        </p:txBody>
      </p:sp>
      <p:sp>
        <p:nvSpPr>
          <p:cNvPr id="9" name="Rectangle 2">
            <a:extLst>
              <a:ext uri="{FF2B5EF4-FFF2-40B4-BE49-F238E27FC236}">
                <a16:creationId xmlns:a16="http://schemas.microsoft.com/office/drawing/2014/main" id="{75B9EF20-C68F-ABA6-9A2B-D7388A932EE4}"/>
              </a:ext>
            </a:extLst>
          </p:cNvPr>
          <p:cNvSpPr txBox="1">
            <a:spLocks noChangeArrowheads="1"/>
          </p:cNvSpPr>
          <p:nvPr/>
        </p:nvSpPr>
        <p:spPr bwMode="auto">
          <a:xfrm>
            <a:off x="6228184" y="3831965"/>
            <a:ext cx="3024336" cy="565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ARE THERE DOGS IN HEAVEN?</a:t>
            </a:r>
          </a:p>
        </p:txBody>
      </p:sp>
    </p:spTree>
    <p:extLst>
      <p:ext uri="{BB962C8B-B14F-4D97-AF65-F5344CB8AC3E}">
        <p14:creationId xmlns:p14="http://schemas.microsoft.com/office/powerpoint/2010/main" val="155770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7986"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762"/>
          <a:stretch/>
        </p:blipFill>
        <p:spPr bwMode="auto">
          <a:xfrm>
            <a:off x="0" y="0"/>
            <a:ext cx="91440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9" name="Rectangle 2"/>
          <p:cNvSpPr>
            <a:spLocks noGrp="1" noChangeArrowheads="1"/>
          </p:cNvSpPr>
          <p:nvPr>
            <p:ph type="ctrTitle"/>
          </p:nvPr>
        </p:nvSpPr>
        <p:spPr>
          <a:xfrm>
            <a:off x="0" y="0"/>
            <a:ext cx="9144000" cy="2780928"/>
          </a:xfrm>
        </p:spPr>
        <p:txBody>
          <a:bodyPr/>
          <a:lstStyle/>
          <a:p>
            <a:pPr eaLnBrk="1" hangingPunct="1">
              <a:defRPr/>
            </a:pPr>
            <a:r>
              <a:rPr 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Will there be animals in heaven?</a:t>
            </a:r>
            <a:endParaRPr lang="en-US" sz="4800" b="1" dirty="0">
              <a:solidFill>
                <a:srgbClr val="FFFFFF"/>
              </a:solidFill>
              <a:effectLst>
                <a:glow rad="101600">
                  <a:schemeClr val="tx1">
                    <a:alpha val="75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3356992"/>
            <a:ext cx="9115120" cy="350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Why not?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We will reign over creation, so why not over animals?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People will no longer need human rulers.</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3249882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0034"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3717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410200" y="1029773"/>
            <a:ext cx="3733800" cy="5105400"/>
          </a:xfrm>
        </p:spPr>
        <p:txBody>
          <a:bodyPr/>
          <a:lstStyle/>
          <a:p>
            <a:pPr>
              <a:defRPr/>
            </a:pPr>
            <a:r>
              <a:rPr lang="en-US" sz="6600" b="1" dirty="0">
                <a:effectLst>
                  <a:glow rad="177800">
                    <a:schemeClr val="tx1"/>
                  </a:glow>
                </a:effectLst>
                <a:latin typeface="Arial" charset="0"/>
                <a:ea typeface="ＭＳ Ｐゴシック" charset="0"/>
              </a:rPr>
              <a:t>Are there animals in heaven?</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233484719"/>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547" y="5373216"/>
            <a:ext cx="9138965" cy="1512168"/>
          </a:xfrm>
        </p:spPr>
        <p:txBody>
          <a:bodyPr/>
          <a:lstStyle/>
          <a:p>
            <a:pPr>
              <a:defRPr/>
            </a:pPr>
            <a:r>
              <a:rPr lang="en-US" sz="4800" b="1" dirty="0">
                <a:effectLst>
                  <a:glow rad="228600">
                    <a:schemeClr val="accent4">
                      <a:satMod val="175000"/>
                      <a:alpha val="40000"/>
                    </a:schemeClr>
                  </a:glow>
                </a:effectLst>
              </a:rPr>
              <a:t>Christ and his forces will return on horses (Rev. 19:11)</a:t>
            </a:r>
          </a:p>
        </p:txBody>
      </p:sp>
    </p:spTree>
    <p:extLst>
      <p:ext uri="{BB962C8B-B14F-4D97-AF65-F5344CB8AC3E}">
        <p14:creationId xmlns:p14="http://schemas.microsoft.com/office/powerpoint/2010/main" val="1393469707"/>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4" descr="HeavenTourist"/>
          <p:cNvPicPr>
            <a:picLocks noChangeAspect="1" noChangeArrowheads="1"/>
          </p:cNvPicPr>
          <p:nvPr/>
        </p:nvPicPr>
        <p:blipFill>
          <a:blip r:embed="rId3" cstate="screen">
            <a:extLst>
              <a:ext uri="{28A0092B-C50C-407E-A947-70E740481C1C}">
                <a14:useLocalDpi xmlns:a14="http://schemas.microsoft.com/office/drawing/2010/main"/>
              </a:ext>
            </a:extLst>
          </a:blip>
          <a:srcRect l="8388" t="3477" b="52052"/>
          <a:stretch>
            <a:fillRect/>
          </a:stretch>
        </p:blipFill>
        <p:spPr bwMode="auto">
          <a:xfrm>
            <a:off x="0" y="425450"/>
            <a:ext cx="9144000" cy="627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450"/>
            <a:ext cx="8229600" cy="901700"/>
          </a:xfrm>
        </p:spPr>
        <p:txBody>
          <a:bodyPr/>
          <a:lstStyle/>
          <a:p>
            <a:pPr eaLnBrk="1" hangingPunct="1"/>
            <a:r>
              <a:rPr lang="en-US" sz="6000" b="1">
                <a:solidFill>
                  <a:srgbClr val="0000FF"/>
                </a:solidFill>
                <a:latin typeface="Aramis Regular" charset="0"/>
                <a:cs typeface="Aramis Regular" charset="0"/>
              </a:rPr>
              <a:t>Heaven is Eternal!</a:t>
            </a:r>
          </a:p>
        </p:txBody>
      </p:sp>
      <p:sp>
        <p:nvSpPr>
          <p:cNvPr id="303107" name="Rectangle 2"/>
          <p:cNvSpPr txBox="1">
            <a:spLocks noChangeArrowheads="1"/>
          </p:cNvSpPr>
          <p:nvPr/>
        </p:nvSpPr>
        <p:spPr bwMode="auto">
          <a:xfrm>
            <a:off x="0" y="6092825"/>
            <a:ext cx="9144000" cy="86518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0000FF"/>
                </a:solidFill>
                <a:effectLst/>
                <a:uLnTx/>
                <a:uFillTx/>
                <a:latin typeface="Arial" charset="0"/>
                <a:ea typeface="ＭＳ Ｐゴシック" charset="0"/>
              </a:rPr>
              <a:t>"I think he</a:t>
            </a:r>
            <a:r>
              <a:rPr kumimoji="0" lang="fr-FR" sz="3600" b="0" i="0" u="none" strike="noStrike" kern="1200" cap="none" spc="0" normalizeH="0" baseline="0" noProof="0">
                <a:ln>
                  <a:noFill/>
                </a:ln>
                <a:solidFill>
                  <a:srgbClr val="0000FF"/>
                </a:solidFill>
                <a:effectLst/>
                <a:uLnTx/>
                <a:uFillTx/>
                <a:latin typeface="Arial" charset="0"/>
                <a:ea typeface="ＭＳ Ｐゴシック" charset="0"/>
              </a:rPr>
              <a:t>'</a:t>
            </a:r>
            <a:r>
              <a:rPr kumimoji="0" lang="en-US" sz="3600" b="0" i="0" u="none" strike="noStrike" kern="1200" cap="none" spc="0" normalizeH="0" baseline="0" noProof="0">
                <a:ln>
                  <a:noFill/>
                </a:ln>
                <a:solidFill>
                  <a:srgbClr val="0000FF"/>
                </a:solidFill>
                <a:effectLst/>
                <a:uLnTx/>
                <a:uFillTx/>
                <a:latin typeface="Arial" charset="0"/>
                <a:ea typeface="ＭＳ Ｐゴシック" charset="0"/>
              </a:rPr>
              <a:t>s missing the whole point!"</a:t>
            </a:r>
          </a:p>
        </p:txBody>
      </p:sp>
    </p:spTree>
    <p:extLst>
      <p:ext uri="{BB962C8B-B14F-4D97-AF65-F5344CB8AC3E}">
        <p14:creationId xmlns:p14="http://schemas.microsoft.com/office/powerpoint/2010/main" val="1011384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827088" y="274638"/>
            <a:ext cx="7489825" cy="871537"/>
          </a:xfrm>
          <a:solidFill>
            <a:srgbClr val="000090"/>
          </a:solidFill>
        </p:spPr>
        <p:txBody>
          <a:bodyPr/>
          <a:lstStyle/>
          <a:p>
            <a:pPr eaLnBrk="1" hangingPunct="1"/>
            <a:r>
              <a:rPr lang="en-US">
                <a:solidFill>
                  <a:schemeClr val="bg1"/>
                </a:solidFill>
                <a:latin typeface="Arial" charset="0"/>
              </a:rPr>
              <a:t>Heaven Never Ends!</a:t>
            </a:r>
          </a:p>
        </p:txBody>
      </p:sp>
      <p:sp>
        <p:nvSpPr>
          <p:cNvPr id="305154" name="Rectangle 3"/>
          <p:cNvSpPr>
            <a:spLocks noGrp="1" noChangeArrowheads="1"/>
          </p:cNvSpPr>
          <p:nvPr>
            <p:ph type="body" idx="1"/>
          </p:nvPr>
        </p:nvSpPr>
        <p:spPr/>
        <p:txBody>
          <a:bodyPr/>
          <a:lstStyle/>
          <a:p>
            <a:pPr eaLnBrk="1" hangingPunct="1"/>
            <a:endParaRPr lang="en-US">
              <a:latin typeface="Arial" charset="0"/>
            </a:endParaRPr>
          </a:p>
        </p:txBody>
      </p:sp>
      <p:pic>
        <p:nvPicPr>
          <p:cNvPr id="305155" name="Picture 4" descr="HeavenEternal"/>
          <p:cNvPicPr>
            <a:picLocks noChangeAspect="1" noChangeArrowheads="1"/>
          </p:cNvPicPr>
          <p:nvPr/>
        </p:nvPicPr>
        <p:blipFill>
          <a:blip r:embed="rId3" cstate="screen">
            <a:extLst>
              <a:ext uri="{28A0092B-C50C-407E-A947-70E740481C1C}">
                <a14:useLocalDpi xmlns:a14="http://schemas.microsoft.com/office/drawing/2010/main"/>
              </a:ext>
            </a:extLst>
          </a:blip>
          <a:srcRect l="7903" r="3064" b="61974"/>
          <a:stretch>
            <a:fillRect/>
          </a:stretch>
        </p:blipFill>
        <p:spPr bwMode="auto">
          <a:xfrm>
            <a:off x="152400" y="1166813"/>
            <a:ext cx="8915400" cy="538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6" name="Text Box 5"/>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188</a:t>
            </a:r>
          </a:p>
        </p:txBody>
      </p:sp>
    </p:spTree>
    <p:extLst>
      <p:ext uri="{BB962C8B-B14F-4D97-AF65-F5344CB8AC3E}">
        <p14:creationId xmlns:p14="http://schemas.microsoft.com/office/powerpoint/2010/main" val="271873675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en-US" sz="4000" b="1" dirty="0">
                <a:effectLst>
                  <a:glow rad="177800">
                    <a:schemeClr val="tx1"/>
                  </a:glow>
                </a:effectLst>
                <a:latin typeface="Arial" charset="0"/>
                <a:ea typeface="ＭＳ Ｐゴシック" charset="0"/>
              </a:rPr>
              <a:t>Christ encourages us to live as if he can come any moment (22:7-17).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769" y="3573757"/>
            <a:ext cx="7324559" cy="821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marR="0" lvl="0" indent="-360363"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"I am coming soon!" (22:7)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015551" y="2967334"/>
            <a:ext cx="3134692"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Blessing!</a:t>
            </a:r>
          </a:p>
        </p:txBody>
      </p:sp>
      <p:sp>
        <p:nvSpPr>
          <p:cNvPr id="8" name="Rectangle 2"/>
          <p:cNvSpPr txBox="1">
            <a:spLocks noChangeArrowheads="1"/>
          </p:cNvSpPr>
          <p:nvPr/>
        </p:nvSpPr>
        <p:spPr bwMode="auto">
          <a:xfrm>
            <a:off x="1197609" y="4458969"/>
            <a:ext cx="6926544" cy="212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"Look, I am coming soon! Blessed are those who obey the words of prophecy written in this book" (NLT).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887788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0" y="333375"/>
            <a:ext cx="9144000" cy="1143000"/>
          </a:xfrm>
        </p:spPr>
        <p:txBody>
          <a:bodyPr/>
          <a:lstStyle/>
          <a:p>
            <a:r>
              <a:rPr lang="en-US" altLang="ja-JP" sz="4800" b="1" dirty="0">
                <a:latin typeface="Arial" charset="0"/>
                <a:ea typeface="ＭＳ Ｐゴシック" charset="0"/>
              </a:rPr>
              <a:t>"We will rise to meet Him" </a:t>
            </a:r>
            <a:br>
              <a:rPr lang="en-US" altLang="ja-JP" sz="4800" b="1" dirty="0">
                <a:latin typeface="Arial" charset="0"/>
                <a:ea typeface="ＭＳ Ｐゴシック" charset="0"/>
              </a:rPr>
            </a:br>
            <a:r>
              <a:rPr lang="en-US" altLang="ja-JP" sz="4800" b="1" dirty="0">
                <a:latin typeface="Arial" charset="0"/>
                <a:ea typeface="ＭＳ Ｐゴシック" charset="0"/>
              </a:rPr>
              <a:t>(1 Thess. 4:17)</a:t>
            </a:r>
            <a:endParaRPr lang="en-US" sz="4800" b="1" dirty="0">
              <a:latin typeface="Arial" charset="0"/>
              <a:ea typeface="ＭＳ Ｐゴシック" charset="0"/>
            </a:endParaRPr>
          </a:p>
        </p:txBody>
      </p:sp>
      <p:sp>
        <p:nvSpPr>
          <p:cNvPr id="5" name="Rectangle 3"/>
          <p:cNvSpPr txBox="1">
            <a:spLocks noChangeArrowheads="1"/>
          </p:cNvSpPr>
          <p:nvPr/>
        </p:nvSpPr>
        <p:spPr bwMode="auto">
          <a:xfrm>
            <a:off x="0" y="5939657"/>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Imminency = "at any moment"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
        <p:nvSpPr>
          <p:cNvPr id="6" name="Rectangle 3"/>
          <p:cNvSpPr txBox="1">
            <a:spLocks noChangeArrowheads="1"/>
          </p:cNvSpPr>
          <p:nvPr/>
        </p:nvSpPr>
        <p:spPr bwMode="auto">
          <a:xfrm>
            <a:off x="0" y="3260242"/>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en-US" altLang="ja-JP"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soon</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(NLT)?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461863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9233"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9234" name="Rectangle 1026"/>
          <p:cNvSpPr>
            <a:spLocks noGrp="1" noChangeArrowheads="1"/>
          </p:cNvSpPr>
          <p:nvPr>
            <p:ph type="ctrTitle" sz="quarter"/>
          </p:nvPr>
        </p:nvSpPr>
        <p:spPr>
          <a:xfrm>
            <a:off x="457200" y="304800"/>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20:4 </a:t>
            </a:r>
            <a:r>
              <a:rPr lang="en-US" sz="1800">
                <a:solidFill>
                  <a:srgbClr val="FFFFFF"/>
                </a:solidFill>
                <a:latin typeface="PerryGothic Regular" charset="0"/>
                <a:ea typeface="ＭＳ Ｐゴシック" charset="0"/>
                <a:cs typeface="ＭＳ Ｐゴシック" charset="0"/>
              </a:rPr>
              <a:t>(NAU)</a:t>
            </a:r>
          </a:p>
        </p:txBody>
      </p:sp>
      <p:sp>
        <p:nvSpPr>
          <p:cNvPr id="1119235" name="Rectangle 1027"/>
          <p:cNvSpPr>
            <a:spLocks noChangeArrowheads="1"/>
          </p:cNvSpPr>
          <p:nvPr/>
        </p:nvSpPr>
        <p:spPr bwMode="auto">
          <a:xfrm>
            <a:off x="685800" y="1828800"/>
            <a:ext cx="80772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defTabSz="914400" fontAlgn="base">
              <a:lnSpc>
                <a:spcPct val="90000"/>
              </a:lnSpc>
              <a:spcBef>
                <a:spcPct val="20000"/>
              </a:spcBef>
              <a:spcAft>
                <a:spcPct val="0"/>
              </a:spcAft>
              <a:buClr>
                <a:srgbClr val="000000"/>
              </a:buClr>
              <a:buSzPct val="80000"/>
              <a:buFont typeface="Wingdings" charset="0"/>
              <a:buNone/>
            </a:pPr>
            <a:r>
              <a:rPr lang="en-US" sz="3000" b="1" baseline="30000">
                <a:solidFill>
                  <a:srgbClr val="000000"/>
                </a:solidFill>
                <a:latin typeface="Arial" charset="0"/>
                <a:ea typeface="ＭＳ Ｐゴシック" charset="0"/>
                <a:cs typeface="ＭＳ Ｐゴシック" charset="0"/>
              </a:rPr>
              <a:t>4</a:t>
            </a:r>
            <a:r>
              <a:rPr lang="en-US" sz="3000" b="1">
                <a:solidFill>
                  <a:srgbClr val="000000"/>
                </a:solidFill>
                <a:latin typeface="Arial" charset="0"/>
                <a:ea typeface="ＭＳ Ｐゴシック" charset="0"/>
                <a:cs typeface="ＭＳ Ｐゴシック" charset="0"/>
              </a:rPr>
              <a:t>Then I saw thrones, and they sat on them, and judgment was given to them. And I saw the souls of those who had been beheaded because of their testimony of Jesus and because of the word of God, and those who had not worshiped the beast or his image, and had not received the mark on their forehead and on their hand; and they came to life and reigned with Christ for a thousand years. </a:t>
            </a:r>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424</a:t>
            </a:r>
          </a:p>
        </p:txBody>
      </p:sp>
    </p:spTree>
    <p:extLst>
      <p:ext uri="{BB962C8B-B14F-4D97-AF65-F5344CB8AC3E}">
        <p14:creationId xmlns:p14="http://schemas.microsoft.com/office/powerpoint/2010/main" val="362935866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9 Maranatha.jpg">
            <a:extLst>
              <a:ext uri="{FF2B5EF4-FFF2-40B4-BE49-F238E27FC236}">
                <a16:creationId xmlns:a16="http://schemas.microsoft.com/office/drawing/2014/main" id="{4167F5D5-435F-7005-B57E-F53C192B1280}"/>
              </a:ext>
            </a:extLst>
          </p:cNvPr>
          <p:cNvPicPr>
            <a:picLocks noChangeAspect="1"/>
          </p:cNvPicPr>
          <p:nvPr/>
        </p:nvPicPr>
        <p:blipFill rotWithShape="1">
          <a:blip r:embed="rId2">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en-US" sz="9600" b="1" dirty="0">
                <a:effectLst>
                  <a:glow rad="165100">
                    <a:schemeClr val="tx1"/>
                  </a:glow>
                </a:effectLst>
                <a:latin typeface="Arial" charset="0"/>
                <a:cs typeface="+mj-cs"/>
              </a:rPr>
              <a:t>Jesus Wins!</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Series on Revelation</a:t>
            </a:r>
          </a:p>
        </p:txBody>
      </p:sp>
      <p:sp>
        <p:nvSpPr>
          <p:cNvPr id="6" name="Rectangle 3"/>
          <p:cNvSpPr txBox="1">
            <a:spLocks noChangeArrowheads="1"/>
          </p:cNvSpPr>
          <p:nvPr/>
        </p:nvSpPr>
        <p:spPr bwMode="auto">
          <a:xfrm>
            <a:off x="30284" y="3485904"/>
            <a:ext cx="9144000" cy="140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en-US" altLang="ja-JP"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quick</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swift, speedy" (BADG; NAU)?</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2044130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en-US" sz="4000" b="1" dirty="0">
                <a:effectLst>
                  <a:glow rad="177800">
                    <a:schemeClr val="tx1"/>
                  </a:glow>
                </a:effectLst>
                <a:latin typeface="Arial" charset="0"/>
                <a:ea typeface="ＭＳ Ｐゴシック" charset="0"/>
              </a:rPr>
              <a:t>Christ encourages us to live as if he can come any moment (22:7-17).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769" y="3573756"/>
            <a:ext cx="7324559" cy="3284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"I am coming soon!" (22:7)</a:t>
            </a:r>
          </a:p>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"I am coming soon!" (22:12)</a:t>
            </a:r>
          </a:p>
        </p:txBody>
      </p:sp>
      <p:sp>
        <p:nvSpPr>
          <p:cNvPr id="3" name="Rectangle 2"/>
          <p:cNvSpPr/>
          <p:nvPr/>
        </p:nvSpPr>
        <p:spPr>
          <a:xfrm rot="20639860">
            <a:off x="6073271" y="2851870"/>
            <a:ext cx="3134692"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Blessing!</a:t>
            </a:r>
          </a:p>
        </p:txBody>
      </p:sp>
      <p:sp>
        <p:nvSpPr>
          <p:cNvPr id="6" name="Rectangle 5"/>
          <p:cNvSpPr/>
          <p:nvPr/>
        </p:nvSpPr>
        <p:spPr>
          <a:xfrm rot="20639860">
            <a:off x="6251347" y="3627296"/>
            <a:ext cx="3047905"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Reward!</a:t>
            </a:r>
          </a:p>
        </p:txBody>
      </p:sp>
    </p:spTree>
    <p:extLst>
      <p:ext uri="{BB962C8B-B14F-4D97-AF65-F5344CB8AC3E}">
        <p14:creationId xmlns:p14="http://schemas.microsoft.com/office/powerpoint/2010/main" val="3873771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72872" cy="6891374"/>
          </a:xfrm>
          <a:prstGeom prst="rect">
            <a:avLst/>
          </a:prstGeom>
        </p:spPr>
      </p:pic>
      <p:sp>
        <p:nvSpPr>
          <p:cNvPr id="1361923" name="Rectangle 2"/>
          <p:cNvSpPr>
            <a:spLocks noGrp="1" noChangeArrowheads="1"/>
          </p:cNvSpPr>
          <p:nvPr>
            <p:ph type="ctrTitle"/>
          </p:nvPr>
        </p:nvSpPr>
        <p:spPr>
          <a:xfrm>
            <a:off x="0" y="3187740"/>
            <a:ext cx="2839571" cy="2141763"/>
          </a:xfrm>
        </p:spPr>
        <p:txBody>
          <a:bodyPr anchor="t"/>
          <a:lstStyle/>
          <a:p>
            <a:r>
              <a:rPr lang="en-US" b="1" dirty="0">
                <a:effectLst>
                  <a:glow rad="177800">
                    <a:schemeClr val="tx1"/>
                  </a:glow>
                </a:effectLst>
                <a:latin typeface="Arial" charset="0"/>
                <a:ea typeface="ＭＳ Ｐゴシック" charset="0"/>
              </a:rPr>
              <a:t>I</a:t>
            </a:r>
            <a:r>
              <a:rPr lang="fr-FR" b="1" dirty="0">
                <a:effectLst>
                  <a:glow rad="177800">
                    <a:schemeClr val="tx1"/>
                  </a:glow>
                </a:effectLst>
                <a:latin typeface="Arial" charset="0"/>
                <a:ea typeface="ＭＳ Ｐゴシック" charset="0"/>
              </a:rPr>
              <a:t>'</a:t>
            </a:r>
            <a:r>
              <a:rPr lang="en-US" b="1" dirty="0">
                <a:effectLst>
                  <a:glow rad="177800">
                    <a:schemeClr val="tx1"/>
                  </a:glow>
                </a:effectLst>
                <a:latin typeface="Arial" charset="0"/>
                <a:ea typeface="ＭＳ Ｐゴシック" charset="0"/>
              </a:rPr>
              <a:t>m Coming Soon!</a:t>
            </a:r>
            <a:br>
              <a:rPr lang="en-US"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(22:12-13 </a:t>
            </a:r>
            <a:r>
              <a:rPr lang="en-US" sz="2400" b="1" dirty="0">
                <a:effectLst>
                  <a:glow rad="177800">
                    <a:schemeClr val="tx1"/>
                  </a:glow>
                </a:effectLst>
                <a:latin typeface="Arial" charset="0"/>
                <a:ea typeface="ＭＳ Ｐゴシック" charset="0"/>
              </a:rPr>
              <a:t>NLT</a:t>
            </a:r>
            <a:r>
              <a:rPr lang="en-US" sz="2800" b="1" dirty="0">
                <a:effectLst>
                  <a:glow rad="177800">
                    <a:schemeClr val="tx1"/>
                  </a:glow>
                </a:effectLst>
                <a:latin typeface="Arial" charset="0"/>
                <a:ea typeface="ＭＳ Ｐゴシック" charset="0"/>
              </a:rPr>
              <a:t>)</a:t>
            </a:r>
            <a:endParaRPr lang="en-US" sz="2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199362" y="59736"/>
            <a:ext cx="5973509" cy="3003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"Look, I am coming soon, bringing my reward with me to repay all people according to their deeds. </a:t>
            </a:r>
            <a:r>
              <a:rPr kumimoji="0" lang="en-US" sz="28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cs typeface="Arial"/>
              </a:rPr>
              <a:t>13</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I am the Alpha and the Omega, the First and the Last, the Beginning and the End."</a:t>
            </a:r>
            <a:endParaRPr kumimoji="0" lang="en-US" sz="2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29331932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250" y="836613"/>
            <a:ext cx="3971925" cy="4594225"/>
          </a:xfrm>
        </p:spPr>
        <p:txBody>
          <a:bodyPr/>
          <a:lstStyle/>
          <a:p>
            <a:pPr eaLnBrk="1" hangingPunct="1">
              <a:defRPr/>
            </a:pPr>
            <a:r>
              <a:rPr lang="en-US" b="1" dirty="0">
                <a:solidFill>
                  <a:schemeClr val="accent3"/>
                </a:solidFill>
                <a:effectLst>
                  <a:outerShdw blurRad="38100" dist="38100" dir="2700000" algn="tl">
                    <a:srgbClr val="000000">
                      <a:alpha val="43137"/>
                    </a:srgbClr>
                  </a:outerShdw>
                </a:effectLst>
                <a:latin typeface="Arial" charset="0"/>
              </a:rPr>
              <a:t>How would you advertise for Heaven?</a:t>
            </a:r>
          </a:p>
        </p:txBody>
      </p:sp>
      <p:sp>
        <p:nvSpPr>
          <p:cNvPr id="112644" name="Text Box 5"/>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188</a:t>
            </a:r>
          </a:p>
        </p:txBody>
      </p:sp>
      <p:sp>
        <p:nvSpPr>
          <p:cNvPr id="3" name="Rectangle 2"/>
          <p:cNvSpPr/>
          <p:nvPr/>
        </p:nvSpPr>
        <p:spPr bwMode="auto">
          <a:xfrm>
            <a:off x="13813" y="392"/>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A Heavenly Advertisement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Free Beautiful Homes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Given Away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In 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Perfect City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with––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100% Pure Free Water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No Light Bulbs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Perpetual Lighting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Permanent Gold Pavement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Nothing Undesirable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Everything New</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Perfect health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Immunity from Accidents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The Best of Society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Beautiful Music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Free Transportation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Secure a Contract Today—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pitals"/>
                <a:ea typeface="ＭＳ Ｐゴシック" charset="-128"/>
                <a:cs typeface="Capitals"/>
              </a:rPr>
              <a:t>For the New Jerusalem</a:t>
            </a:r>
          </a:p>
        </p:txBody>
      </p:sp>
    </p:spTree>
    <p:extLst>
      <p:ext uri="{BB962C8B-B14F-4D97-AF65-F5344CB8AC3E}">
        <p14:creationId xmlns:p14="http://schemas.microsoft.com/office/powerpoint/2010/main" val="1062859912"/>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en-US" sz="6000">
                <a:solidFill>
                  <a:schemeClr val="bg1"/>
                </a:solidFill>
                <a:latin typeface="Arial" charset="0"/>
              </a:rPr>
              <a:t>Where is Heaven?</a:t>
            </a:r>
            <a:endParaRPr lang="en-US">
              <a:latin typeface="Arial" charset="0"/>
            </a:endParaRPr>
          </a:p>
        </p:txBody>
      </p:sp>
    </p:spTree>
    <p:extLst>
      <p:ext uri="{BB962C8B-B14F-4D97-AF65-F5344CB8AC3E}">
        <p14:creationId xmlns:p14="http://schemas.microsoft.com/office/powerpoint/2010/main" val="4229129869"/>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4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en-US" sz="6000" b="1" dirty="0">
                <a:effectLst>
                  <a:glow rad="177800">
                    <a:schemeClr val="tx1"/>
                  </a:glow>
                </a:effectLst>
                <a:latin typeface="Arial" charset="0"/>
                <a:ea typeface="ＭＳ Ｐゴシック" charset="0"/>
              </a:rPr>
              <a:t>Where is heaven right now?</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14357846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34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en-US" sz="6000" b="1" dirty="0">
                <a:effectLst>
                  <a:glow rad="177800">
                    <a:schemeClr val="tx1"/>
                  </a:glow>
                </a:effectLst>
                <a:latin typeface="Arial" charset="0"/>
                <a:ea typeface="ＭＳ Ｐゴシック" charset="0"/>
              </a:rPr>
              <a:t>Where is heaven right now?</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91511278"/>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en-US" sz="6000" b="1" dirty="0">
                <a:effectLst>
                  <a:glow rad="177800">
                    <a:schemeClr val="tx1"/>
                  </a:glow>
                </a:effectLst>
                <a:latin typeface="Arial" charset="0"/>
                <a:ea typeface="ＭＳ Ｐゴシック" charset="0"/>
              </a:rPr>
              <a:t>Where is heaven right now?</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8757130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5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303332" y="0"/>
            <a:ext cx="3733800" cy="2655330"/>
          </a:xfrm>
        </p:spPr>
        <p:txBody>
          <a:bodyPr anchor="t"/>
          <a:lstStyle/>
          <a:p>
            <a:pPr>
              <a:defRPr/>
            </a:pPr>
            <a:r>
              <a:rPr lang="en-US" sz="4800" b="1" dirty="0">
                <a:effectLst>
                  <a:glow rad="177800">
                    <a:schemeClr val="tx1"/>
                  </a:glow>
                </a:effectLst>
                <a:latin typeface="Arial" charset="0"/>
                <a:ea typeface="ＭＳ Ｐゴシック" charset="0"/>
              </a:rPr>
              <a:t>Heaven is closer than you think!</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295727456"/>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3585" name="Picture 1" descr="rev 21 landscape heave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79400" y="5151438"/>
            <a:ext cx="8147050" cy="1539875"/>
          </a:xfrm>
        </p:spPr>
        <p:txBody>
          <a:bodyPr/>
          <a:lstStyle/>
          <a:p>
            <a:pPr>
              <a:defRPr/>
            </a:pPr>
            <a:r>
              <a:rPr lang="en-US" sz="4800" b="1" dirty="0">
                <a:effectLst>
                  <a:outerShdw blurRad="38100" dist="38100" dir="2700000" algn="tl">
                    <a:srgbClr val="000000">
                      <a:alpha val="43137"/>
                    </a:srgbClr>
                  </a:outerShdw>
                </a:effectLst>
              </a:rPr>
              <a:t>Traditional versus Biblical Views of Heaven</a:t>
            </a:r>
            <a:endParaRPr lang="en-US" sz="4800" b="1" dirty="0">
              <a:solidFill>
                <a:srgbClr val="CC0000"/>
              </a:solidFill>
              <a:effectLst>
                <a:outerShdw blurRad="38100" dist="38100" dir="2700000" algn="tl">
                  <a:srgbClr val="000000">
                    <a:alpha val="43137"/>
                  </a:srgbClr>
                </a:outerShdw>
              </a:effectLst>
              <a:latin typeface="Arial" charset="0"/>
              <a:ea typeface="ＭＳ Ｐゴシック" charset="0"/>
            </a:endParaRP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470</a:t>
            </a:r>
          </a:p>
        </p:txBody>
      </p:sp>
    </p:spTree>
    <p:extLst>
      <p:ext uri="{BB962C8B-B14F-4D97-AF65-F5344CB8AC3E}">
        <p14:creationId xmlns:p14="http://schemas.microsoft.com/office/powerpoint/2010/main" val="7848436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368300"/>
            <a:ext cx="9144000" cy="6106160"/>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Thy Kingdom Come</a:t>
            </a:r>
          </a:p>
        </p:txBody>
      </p:sp>
      <p:sp>
        <p:nvSpPr>
          <p:cNvPr id="6" name="Title 1"/>
          <p:cNvSpPr txBox="1">
            <a:spLocks/>
          </p:cNvSpPr>
          <p:nvPr/>
        </p:nvSpPr>
        <p:spPr bwMode="auto">
          <a:xfrm>
            <a:off x="0" y="5600361"/>
            <a:ext cx="9144000" cy="756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b="1" dirty="0">
                <a:effectLst>
                  <a:glow rad="165100">
                    <a:schemeClr val="tx1"/>
                  </a:glow>
                </a:effectLst>
              </a:rPr>
              <a:t>Revelation 20</a:t>
            </a:r>
          </a:p>
        </p:txBody>
      </p:sp>
    </p:spTree>
    <p:extLst>
      <p:ext uri="{BB962C8B-B14F-4D97-AF65-F5344CB8AC3E}">
        <p14:creationId xmlns:p14="http://schemas.microsoft.com/office/powerpoint/2010/main" val="4661933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281"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1282" name="Rectangle 1026"/>
          <p:cNvSpPr>
            <a:spLocks noGrp="1" noChangeArrowheads="1"/>
          </p:cNvSpPr>
          <p:nvPr>
            <p:ph type="ctrTitle" sz="quarter"/>
          </p:nvPr>
        </p:nvSpPr>
        <p:spPr>
          <a:xfrm>
            <a:off x="457200" y="304800"/>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20:5-6 </a:t>
            </a:r>
            <a:r>
              <a:rPr lang="en-US" sz="1800">
                <a:solidFill>
                  <a:srgbClr val="FFFFFF"/>
                </a:solidFill>
                <a:latin typeface="PerryGothic Regular" charset="0"/>
                <a:ea typeface="ＭＳ Ｐゴシック" charset="0"/>
                <a:cs typeface="ＭＳ Ｐゴシック" charset="0"/>
              </a:rPr>
              <a:t>(NAU)</a:t>
            </a:r>
          </a:p>
        </p:txBody>
      </p:sp>
      <p:sp>
        <p:nvSpPr>
          <p:cNvPr id="1121283"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defTabSz="914400" fontAlgn="base">
              <a:lnSpc>
                <a:spcPct val="90000"/>
              </a:lnSpc>
              <a:spcBef>
                <a:spcPct val="20000"/>
              </a:spcBef>
              <a:spcAft>
                <a:spcPct val="0"/>
              </a:spcAft>
              <a:buClr>
                <a:srgbClr val="000000"/>
              </a:buClr>
              <a:buSzPct val="80000"/>
              <a:buFont typeface="Wingdings" charset="0"/>
              <a:buNone/>
            </a:pPr>
            <a:r>
              <a:rPr lang="en-US" sz="3000" b="1" baseline="30000">
                <a:solidFill>
                  <a:srgbClr val="000000"/>
                </a:solidFill>
                <a:latin typeface="Arial" charset="0"/>
                <a:ea typeface="ＭＳ Ｐゴシック" charset="0"/>
                <a:cs typeface="ＭＳ Ｐゴシック" charset="0"/>
              </a:rPr>
              <a:t>5</a:t>
            </a:r>
            <a:r>
              <a:rPr lang="en-US" sz="3000" b="1">
                <a:solidFill>
                  <a:srgbClr val="000000"/>
                </a:solidFill>
                <a:latin typeface="Arial" charset="0"/>
                <a:ea typeface="ＭＳ Ｐゴシック" charset="0"/>
                <a:cs typeface="ＭＳ Ｐゴシック" charset="0"/>
              </a:rPr>
              <a:t>The rest of the dead did not come to life until the thousand years were completed. This is the first resurrection. </a:t>
            </a:r>
            <a:r>
              <a:rPr lang="en-US" sz="3000" b="1" baseline="30000">
                <a:solidFill>
                  <a:srgbClr val="000000"/>
                </a:solidFill>
                <a:latin typeface="Arial" charset="0"/>
                <a:ea typeface="ＭＳ Ｐゴシック" charset="0"/>
                <a:cs typeface="ＭＳ Ｐゴシック" charset="0"/>
              </a:rPr>
              <a:t>6</a:t>
            </a:r>
            <a:r>
              <a:rPr lang="en-US" sz="3000" b="1">
                <a:solidFill>
                  <a:srgbClr val="000000"/>
                </a:solidFill>
                <a:latin typeface="Arial" charset="0"/>
                <a:ea typeface="ＭＳ Ｐゴシック" charset="0"/>
                <a:cs typeface="ＭＳ Ｐゴシック" charset="0"/>
              </a:rPr>
              <a:t>Blessed and holy is the one who has a part in the first resurrection; over these the second death has no power, but they will be priests of God and of Christ and will reign with Him for a thousand years.</a:t>
            </a:r>
            <a:endParaRPr lang="en-US" sz="2400">
              <a:solidFill>
                <a:srgbClr val="000000"/>
              </a:solidFill>
              <a:latin typeface="Comic Sans MS" charset="0"/>
              <a:ea typeface="ＭＳ Ｐゴシック" charset="0"/>
              <a:cs typeface="ＭＳ Ｐゴシック" charset="0"/>
            </a:endParaRPr>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424</a:t>
            </a:r>
          </a:p>
        </p:txBody>
      </p:sp>
    </p:spTree>
    <p:extLst>
      <p:ext uri="{BB962C8B-B14F-4D97-AF65-F5344CB8AC3E}">
        <p14:creationId xmlns:p14="http://schemas.microsoft.com/office/powerpoint/2010/main" val="216704465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15" descr="deskto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705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1" name="Text Box 3"/>
          <p:cNvSpPr txBox="1">
            <a:spLocks noChangeArrowheads="1"/>
          </p:cNvSpPr>
          <p:nvPr/>
        </p:nvSpPr>
        <p:spPr bwMode="auto">
          <a:xfrm>
            <a:off x="304800" y="1111250"/>
            <a:ext cx="3810000"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Tradition</a:t>
            </a:r>
            <a:endParaRPr kumimoji="0" lang="en-US" sz="32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2" name="Rectangle 4"/>
          <p:cNvSpPr>
            <a:spLocks noGrp="1" noChangeArrowheads="1"/>
          </p:cNvSpPr>
          <p:nvPr>
            <p:ph type="title" idx="4294967295"/>
          </p:nvPr>
        </p:nvSpPr>
        <p:spPr>
          <a:xfrm>
            <a:off x="0" y="-31750"/>
            <a:ext cx="9144000" cy="914400"/>
          </a:xfrm>
          <a:solidFill>
            <a:schemeClr val="accent2"/>
          </a:solidFill>
          <a:effectLst>
            <a:outerShdw blurRad="63500" dist="35921" dir="2700000" algn="ctr" rotWithShape="0">
              <a:schemeClr val="tx2">
                <a:alpha val="74998"/>
              </a:schemeClr>
            </a:outerShdw>
          </a:effectLst>
        </p:spPr>
        <p:txBody>
          <a:bodyPr/>
          <a:lstStyle/>
          <a:p>
            <a:pPr>
              <a:defRPr/>
            </a:pPr>
            <a:r>
              <a:rPr lang="en-US" b="1" dirty="0"/>
              <a:t>What</a:t>
            </a:r>
            <a:r>
              <a:rPr lang="fr-FR" altLang="ja-JP" b="1" dirty="0"/>
              <a:t>'</a:t>
            </a:r>
            <a:r>
              <a:rPr lang="en-US" b="1" dirty="0"/>
              <a:t>s True About Heaven?</a:t>
            </a:r>
            <a:endParaRPr lang="en-US" dirty="0"/>
          </a:p>
        </p:txBody>
      </p:sp>
      <p:sp>
        <p:nvSpPr>
          <p:cNvPr id="319493" name="Text Box 5"/>
          <p:cNvSpPr txBox="1">
            <a:spLocks noChangeArrowheads="1"/>
          </p:cNvSpPr>
          <p:nvPr/>
        </p:nvSpPr>
        <p:spPr bwMode="auto">
          <a:xfrm>
            <a:off x="4343400" y="1111250"/>
            <a:ext cx="3840163"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Bible</a:t>
            </a:r>
            <a:endParaRPr kumimoji="0" lang="en-US" sz="32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4" name="Text Box 6"/>
          <p:cNvSpPr txBox="1">
            <a:spLocks noChangeArrowheads="1"/>
          </p:cNvSpPr>
          <p:nvPr/>
        </p:nvSpPr>
        <p:spPr bwMode="auto">
          <a:xfrm>
            <a:off x="304800" y="19494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Judgment</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5" name="Text Box 7"/>
          <p:cNvSpPr txBox="1">
            <a:spLocks noChangeArrowheads="1"/>
          </p:cNvSpPr>
          <p:nvPr/>
        </p:nvSpPr>
        <p:spPr bwMode="auto">
          <a:xfrm>
            <a:off x="4343400" y="19494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Blessing</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6" name="Text Box 8"/>
          <p:cNvSpPr txBox="1">
            <a:spLocks noChangeArrowheads="1"/>
          </p:cNvSpPr>
          <p:nvPr/>
        </p:nvSpPr>
        <p:spPr bwMode="auto">
          <a:xfrm>
            <a:off x="304800" y="2787650"/>
            <a:ext cx="4267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We go to heaven</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7" name="Text Box 9"/>
          <p:cNvSpPr txBox="1">
            <a:spLocks noChangeArrowheads="1"/>
          </p:cNvSpPr>
          <p:nvPr/>
        </p:nvSpPr>
        <p:spPr bwMode="auto">
          <a:xfrm>
            <a:off x="4343400" y="27876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Heaven comes to us</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8" name="Text Box 10"/>
          <p:cNvSpPr txBox="1">
            <a:spLocks noChangeArrowheads="1"/>
          </p:cNvSpPr>
          <p:nvPr/>
        </p:nvSpPr>
        <p:spPr bwMode="auto">
          <a:xfrm>
            <a:off x="304800" y="3625850"/>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We live with God</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499" name="Text Box 11"/>
          <p:cNvSpPr txBox="1">
            <a:spLocks noChangeArrowheads="1"/>
          </p:cNvSpPr>
          <p:nvPr/>
        </p:nvSpPr>
        <p:spPr bwMode="auto">
          <a:xfrm>
            <a:off x="4343400" y="36258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God dwells with us</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500" name="Text Box 12"/>
          <p:cNvSpPr txBox="1">
            <a:spLocks noChangeArrowheads="1"/>
          </p:cNvSpPr>
          <p:nvPr/>
        </p:nvSpPr>
        <p:spPr bwMode="auto">
          <a:xfrm>
            <a:off x="304800" y="4464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Heaven</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1" name="Text Box 13"/>
          <p:cNvSpPr txBox="1">
            <a:spLocks noChangeArrowheads="1"/>
          </p:cNvSpPr>
          <p:nvPr/>
        </p:nvSpPr>
        <p:spPr bwMode="auto">
          <a:xfrm>
            <a:off x="4343400" y="44640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New heaven &amp; earth</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504" name="Text Box 16"/>
          <p:cNvSpPr txBox="1">
            <a:spLocks noChangeArrowheads="1"/>
          </p:cNvSpPr>
          <p:nvPr/>
        </p:nvSpPr>
        <p:spPr bwMode="auto">
          <a:xfrm>
            <a:off x="304800" y="5226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Country living</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505" name="Text Box 17"/>
          <p:cNvSpPr txBox="1">
            <a:spLocks noChangeArrowheads="1"/>
          </p:cNvSpPr>
          <p:nvPr/>
        </p:nvSpPr>
        <p:spPr bwMode="auto">
          <a:xfrm>
            <a:off x="4343400" y="52260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HDB living</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506" name="Text Box 18"/>
          <p:cNvSpPr txBox="1">
            <a:spLocks noChangeArrowheads="1"/>
          </p:cNvSpPr>
          <p:nvPr/>
        </p:nvSpPr>
        <p:spPr bwMode="auto">
          <a:xfrm>
            <a:off x="304800" y="60642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Rest</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9507" name="Text Box 19"/>
          <p:cNvSpPr txBox="1">
            <a:spLocks noChangeArrowheads="1"/>
          </p:cNvSpPr>
          <p:nvPr/>
        </p:nvSpPr>
        <p:spPr bwMode="auto">
          <a:xfrm>
            <a:off x="4343400" y="60642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Service</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407072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9494"/>
                                        </p:tgtEl>
                                        <p:attrNameLst>
                                          <p:attrName>style.visibility</p:attrName>
                                        </p:attrNameLst>
                                      </p:cBhvr>
                                      <p:to>
                                        <p:strVal val="visible"/>
                                      </p:to>
                                    </p:set>
                                    <p:anim calcmode="lin" valueType="num">
                                      <p:cBhvr>
                                        <p:cTn id="7" dur="2000" fill="hold"/>
                                        <p:tgtEl>
                                          <p:spTgt spid="319494"/>
                                        </p:tgtEl>
                                        <p:attrNameLst>
                                          <p:attrName>ppt_w</p:attrName>
                                        </p:attrNameLst>
                                      </p:cBhvr>
                                      <p:tavLst>
                                        <p:tav tm="0">
                                          <p:val>
                                            <p:fltVal val="0"/>
                                          </p:val>
                                        </p:tav>
                                        <p:tav tm="100000">
                                          <p:val>
                                            <p:strVal val="#ppt_w"/>
                                          </p:val>
                                        </p:tav>
                                      </p:tavLst>
                                    </p:anim>
                                    <p:anim calcmode="lin" valueType="num">
                                      <p:cBhvr>
                                        <p:cTn id="8" dur="2000" fill="hold"/>
                                        <p:tgtEl>
                                          <p:spTgt spid="319494"/>
                                        </p:tgtEl>
                                        <p:attrNameLst>
                                          <p:attrName>ppt_h</p:attrName>
                                        </p:attrNameLst>
                                      </p:cBhvr>
                                      <p:tavLst>
                                        <p:tav tm="0">
                                          <p:val>
                                            <p:fltVal val="0"/>
                                          </p:val>
                                        </p:tav>
                                        <p:tav tm="100000">
                                          <p:val>
                                            <p:strVal val="#ppt_h"/>
                                          </p:val>
                                        </p:tav>
                                      </p:tavLst>
                                    </p:anim>
                                    <p:anim calcmode="lin" valueType="num">
                                      <p:cBhvr>
                                        <p:cTn id="9" dur="2000" fill="hold"/>
                                        <p:tgtEl>
                                          <p:spTgt spid="319494"/>
                                        </p:tgtEl>
                                        <p:attrNameLst>
                                          <p:attrName>ppt_x</p:attrName>
                                        </p:attrNameLst>
                                      </p:cBhvr>
                                      <p:tavLst>
                                        <p:tav tm="0" fmla="#ppt_x+(cos(-2*pi*(1-$))*-#ppt_x-sin(-2*pi*(1-$))*(1-#ppt_y))*(1-$)">
                                          <p:val>
                                            <p:fltVal val="0"/>
                                          </p:val>
                                        </p:tav>
                                        <p:tav tm="100000">
                                          <p:val>
                                            <p:fltVal val="1"/>
                                          </p:val>
                                        </p:tav>
                                      </p:tavLst>
                                    </p:anim>
                                    <p:anim calcmode="lin" valueType="num">
                                      <p:cBhvr>
                                        <p:cTn id="10" dur="2000" fill="hold"/>
                                        <p:tgtEl>
                                          <p:spTgt spid="31949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2000"/>
                            </p:stCondLst>
                            <p:childTnLst>
                              <p:par>
                                <p:cTn id="12" presetID="15" presetClass="entr" presetSubtype="0" fill="hold" grpId="0" nodeType="afterEffect">
                                  <p:stCondLst>
                                    <p:cond delay="0"/>
                                  </p:stCondLst>
                                  <p:childTnLst>
                                    <p:set>
                                      <p:cBhvr>
                                        <p:cTn id="13" dur="1" fill="hold">
                                          <p:stCondLst>
                                            <p:cond delay="0"/>
                                          </p:stCondLst>
                                        </p:cTn>
                                        <p:tgtEl>
                                          <p:spTgt spid="319495"/>
                                        </p:tgtEl>
                                        <p:attrNameLst>
                                          <p:attrName>style.visibility</p:attrName>
                                        </p:attrNameLst>
                                      </p:cBhvr>
                                      <p:to>
                                        <p:strVal val="visible"/>
                                      </p:to>
                                    </p:set>
                                    <p:anim calcmode="lin" valueType="num">
                                      <p:cBhvr>
                                        <p:cTn id="14" dur="2000" fill="hold"/>
                                        <p:tgtEl>
                                          <p:spTgt spid="319495"/>
                                        </p:tgtEl>
                                        <p:attrNameLst>
                                          <p:attrName>ppt_w</p:attrName>
                                        </p:attrNameLst>
                                      </p:cBhvr>
                                      <p:tavLst>
                                        <p:tav tm="0">
                                          <p:val>
                                            <p:fltVal val="0"/>
                                          </p:val>
                                        </p:tav>
                                        <p:tav tm="100000">
                                          <p:val>
                                            <p:strVal val="#ppt_w"/>
                                          </p:val>
                                        </p:tav>
                                      </p:tavLst>
                                    </p:anim>
                                    <p:anim calcmode="lin" valueType="num">
                                      <p:cBhvr>
                                        <p:cTn id="15" dur="2000" fill="hold"/>
                                        <p:tgtEl>
                                          <p:spTgt spid="319495"/>
                                        </p:tgtEl>
                                        <p:attrNameLst>
                                          <p:attrName>ppt_h</p:attrName>
                                        </p:attrNameLst>
                                      </p:cBhvr>
                                      <p:tavLst>
                                        <p:tav tm="0">
                                          <p:val>
                                            <p:fltVal val="0"/>
                                          </p:val>
                                        </p:tav>
                                        <p:tav tm="100000">
                                          <p:val>
                                            <p:strVal val="#ppt_h"/>
                                          </p:val>
                                        </p:tav>
                                      </p:tavLst>
                                    </p:anim>
                                    <p:anim calcmode="lin" valueType="num">
                                      <p:cBhvr>
                                        <p:cTn id="16" dur="2000" fill="hold"/>
                                        <p:tgtEl>
                                          <p:spTgt spid="319495"/>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319495"/>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4000"/>
                            </p:stCondLst>
                            <p:childTnLst>
                              <p:par>
                                <p:cTn id="19" presetID="15" presetClass="entr" presetSubtype="0" fill="hold" grpId="0" nodeType="afterEffect">
                                  <p:stCondLst>
                                    <p:cond delay="0"/>
                                  </p:stCondLst>
                                  <p:childTnLst>
                                    <p:set>
                                      <p:cBhvr>
                                        <p:cTn id="20" dur="1" fill="hold">
                                          <p:stCondLst>
                                            <p:cond delay="0"/>
                                          </p:stCondLst>
                                        </p:cTn>
                                        <p:tgtEl>
                                          <p:spTgt spid="319496"/>
                                        </p:tgtEl>
                                        <p:attrNameLst>
                                          <p:attrName>style.visibility</p:attrName>
                                        </p:attrNameLst>
                                      </p:cBhvr>
                                      <p:to>
                                        <p:strVal val="visible"/>
                                      </p:to>
                                    </p:set>
                                    <p:anim calcmode="lin" valueType="num">
                                      <p:cBhvr>
                                        <p:cTn id="21" dur="2000" fill="hold"/>
                                        <p:tgtEl>
                                          <p:spTgt spid="319496"/>
                                        </p:tgtEl>
                                        <p:attrNameLst>
                                          <p:attrName>ppt_w</p:attrName>
                                        </p:attrNameLst>
                                      </p:cBhvr>
                                      <p:tavLst>
                                        <p:tav tm="0">
                                          <p:val>
                                            <p:fltVal val="0"/>
                                          </p:val>
                                        </p:tav>
                                        <p:tav tm="100000">
                                          <p:val>
                                            <p:strVal val="#ppt_w"/>
                                          </p:val>
                                        </p:tav>
                                      </p:tavLst>
                                    </p:anim>
                                    <p:anim calcmode="lin" valueType="num">
                                      <p:cBhvr>
                                        <p:cTn id="22" dur="2000" fill="hold"/>
                                        <p:tgtEl>
                                          <p:spTgt spid="319496"/>
                                        </p:tgtEl>
                                        <p:attrNameLst>
                                          <p:attrName>ppt_h</p:attrName>
                                        </p:attrNameLst>
                                      </p:cBhvr>
                                      <p:tavLst>
                                        <p:tav tm="0">
                                          <p:val>
                                            <p:fltVal val="0"/>
                                          </p:val>
                                        </p:tav>
                                        <p:tav tm="100000">
                                          <p:val>
                                            <p:strVal val="#ppt_h"/>
                                          </p:val>
                                        </p:tav>
                                      </p:tavLst>
                                    </p:anim>
                                    <p:anim calcmode="lin" valueType="num">
                                      <p:cBhvr>
                                        <p:cTn id="23" dur="2000" fill="hold"/>
                                        <p:tgtEl>
                                          <p:spTgt spid="319496"/>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319496"/>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6000"/>
                            </p:stCondLst>
                            <p:childTnLst>
                              <p:par>
                                <p:cTn id="26" presetID="15" presetClass="entr" presetSubtype="0" fill="hold" grpId="0" nodeType="afterEffect">
                                  <p:stCondLst>
                                    <p:cond delay="0"/>
                                  </p:stCondLst>
                                  <p:childTnLst>
                                    <p:set>
                                      <p:cBhvr>
                                        <p:cTn id="27" dur="1" fill="hold">
                                          <p:stCondLst>
                                            <p:cond delay="0"/>
                                          </p:stCondLst>
                                        </p:cTn>
                                        <p:tgtEl>
                                          <p:spTgt spid="319497"/>
                                        </p:tgtEl>
                                        <p:attrNameLst>
                                          <p:attrName>style.visibility</p:attrName>
                                        </p:attrNameLst>
                                      </p:cBhvr>
                                      <p:to>
                                        <p:strVal val="visible"/>
                                      </p:to>
                                    </p:set>
                                    <p:anim calcmode="lin" valueType="num">
                                      <p:cBhvr>
                                        <p:cTn id="28" dur="2000" fill="hold"/>
                                        <p:tgtEl>
                                          <p:spTgt spid="319497"/>
                                        </p:tgtEl>
                                        <p:attrNameLst>
                                          <p:attrName>ppt_w</p:attrName>
                                        </p:attrNameLst>
                                      </p:cBhvr>
                                      <p:tavLst>
                                        <p:tav tm="0">
                                          <p:val>
                                            <p:fltVal val="0"/>
                                          </p:val>
                                        </p:tav>
                                        <p:tav tm="100000">
                                          <p:val>
                                            <p:strVal val="#ppt_w"/>
                                          </p:val>
                                        </p:tav>
                                      </p:tavLst>
                                    </p:anim>
                                    <p:anim calcmode="lin" valueType="num">
                                      <p:cBhvr>
                                        <p:cTn id="29" dur="2000" fill="hold"/>
                                        <p:tgtEl>
                                          <p:spTgt spid="319497"/>
                                        </p:tgtEl>
                                        <p:attrNameLst>
                                          <p:attrName>ppt_h</p:attrName>
                                        </p:attrNameLst>
                                      </p:cBhvr>
                                      <p:tavLst>
                                        <p:tav tm="0">
                                          <p:val>
                                            <p:fltVal val="0"/>
                                          </p:val>
                                        </p:tav>
                                        <p:tav tm="100000">
                                          <p:val>
                                            <p:strVal val="#ppt_h"/>
                                          </p:val>
                                        </p:tav>
                                      </p:tavLst>
                                    </p:anim>
                                    <p:anim calcmode="lin" valueType="num">
                                      <p:cBhvr>
                                        <p:cTn id="30" dur="2000" fill="hold"/>
                                        <p:tgtEl>
                                          <p:spTgt spid="319497"/>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319497"/>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8000"/>
                            </p:stCondLst>
                            <p:childTnLst>
                              <p:par>
                                <p:cTn id="33" presetID="15" presetClass="entr" presetSubtype="0" fill="hold" grpId="0" nodeType="afterEffect">
                                  <p:stCondLst>
                                    <p:cond delay="0"/>
                                  </p:stCondLst>
                                  <p:childTnLst>
                                    <p:set>
                                      <p:cBhvr>
                                        <p:cTn id="34" dur="1" fill="hold">
                                          <p:stCondLst>
                                            <p:cond delay="0"/>
                                          </p:stCondLst>
                                        </p:cTn>
                                        <p:tgtEl>
                                          <p:spTgt spid="319498"/>
                                        </p:tgtEl>
                                        <p:attrNameLst>
                                          <p:attrName>style.visibility</p:attrName>
                                        </p:attrNameLst>
                                      </p:cBhvr>
                                      <p:to>
                                        <p:strVal val="visible"/>
                                      </p:to>
                                    </p:set>
                                    <p:anim calcmode="lin" valueType="num">
                                      <p:cBhvr>
                                        <p:cTn id="35" dur="2000" fill="hold"/>
                                        <p:tgtEl>
                                          <p:spTgt spid="319498"/>
                                        </p:tgtEl>
                                        <p:attrNameLst>
                                          <p:attrName>ppt_w</p:attrName>
                                        </p:attrNameLst>
                                      </p:cBhvr>
                                      <p:tavLst>
                                        <p:tav tm="0">
                                          <p:val>
                                            <p:fltVal val="0"/>
                                          </p:val>
                                        </p:tav>
                                        <p:tav tm="100000">
                                          <p:val>
                                            <p:strVal val="#ppt_w"/>
                                          </p:val>
                                        </p:tav>
                                      </p:tavLst>
                                    </p:anim>
                                    <p:anim calcmode="lin" valueType="num">
                                      <p:cBhvr>
                                        <p:cTn id="36" dur="2000" fill="hold"/>
                                        <p:tgtEl>
                                          <p:spTgt spid="319498"/>
                                        </p:tgtEl>
                                        <p:attrNameLst>
                                          <p:attrName>ppt_h</p:attrName>
                                        </p:attrNameLst>
                                      </p:cBhvr>
                                      <p:tavLst>
                                        <p:tav tm="0">
                                          <p:val>
                                            <p:fltVal val="0"/>
                                          </p:val>
                                        </p:tav>
                                        <p:tav tm="100000">
                                          <p:val>
                                            <p:strVal val="#ppt_h"/>
                                          </p:val>
                                        </p:tav>
                                      </p:tavLst>
                                    </p:anim>
                                    <p:anim calcmode="lin" valueType="num">
                                      <p:cBhvr>
                                        <p:cTn id="37" dur="2000" fill="hold"/>
                                        <p:tgtEl>
                                          <p:spTgt spid="319498"/>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319498"/>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10000"/>
                            </p:stCondLst>
                            <p:childTnLst>
                              <p:par>
                                <p:cTn id="40" presetID="15" presetClass="entr" presetSubtype="0" fill="hold" grpId="0" nodeType="afterEffect">
                                  <p:stCondLst>
                                    <p:cond delay="0"/>
                                  </p:stCondLst>
                                  <p:childTnLst>
                                    <p:set>
                                      <p:cBhvr>
                                        <p:cTn id="41" dur="1" fill="hold">
                                          <p:stCondLst>
                                            <p:cond delay="0"/>
                                          </p:stCondLst>
                                        </p:cTn>
                                        <p:tgtEl>
                                          <p:spTgt spid="319499"/>
                                        </p:tgtEl>
                                        <p:attrNameLst>
                                          <p:attrName>style.visibility</p:attrName>
                                        </p:attrNameLst>
                                      </p:cBhvr>
                                      <p:to>
                                        <p:strVal val="visible"/>
                                      </p:to>
                                    </p:set>
                                    <p:anim calcmode="lin" valueType="num">
                                      <p:cBhvr>
                                        <p:cTn id="42" dur="2000" fill="hold"/>
                                        <p:tgtEl>
                                          <p:spTgt spid="319499"/>
                                        </p:tgtEl>
                                        <p:attrNameLst>
                                          <p:attrName>ppt_w</p:attrName>
                                        </p:attrNameLst>
                                      </p:cBhvr>
                                      <p:tavLst>
                                        <p:tav tm="0">
                                          <p:val>
                                            <p:fltVal val="0"/>
                                          </p:val>
                                        </p:tav>
                                        <p:tav tm="100000">
                                          <p:val>
                                            <p:strVal val="#ppt_w"/>
                                          </p:val>
                                        </p:tav>
                                      </p:tavLst>
                                    </p:anim>
                                    <p:anim calcmode="lin" valueType="num">
                                      <p:cBhvr>
                                        <p:cTn id="43" dur="2000" fill="hold"/>
                                        <p:tgtEl>
                                          <p:spTgt spid="319499"/>
                                        </p:tgtEl>
                                        <p:attrNameLst>
                                          <p:attrName>ppt_h</p:attrName>
                                        </p:attrNameLst>
                                      </p:cBhvr>
                                      <p:tavLst>
                                        <p:tav tm="0">
                                          <p:val>
                                            <p:fltVal val="0"/>
                                          </p:val>
                                        </p:tav>
                                        <p:tav tm="100000">
                                          <p:val>
                                            <p:strVal val="#ppt_h"/>
                                          </p:val>
                                        </p:tav>
                                      </p:tavLst>
                                    </p:anim>
                                    <p:anim calcmode="lin" valueType="num">
                                      <p:cBhvr>
                                        <p:cTn id="44" dur="2000" fill="hold"/>
                                        <p:tgtEl>
                                          <p:spTgt spid="319499"/>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31949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2000"/>
                            </p:stCondLst>
                            <p:childTnLst>
                              <p:par>
                                <p:cTn id="47" presetID="15" presetClass="entr" presetSubtype="0" fill="hold" grpId="0" nodeType="afterEffect">
                                  <p:stCondLst>
                                    <p:cond delay="0"/>
                                  </p:stCondLst>
                                  <p:childTnLst>
                                    <p:set>
                                      <p:cBhvr>
                                        <p:cTn id="48" dur="1" fill="hold">
                                          <p:stCondLst>
                                            <p:cond delay="0"/>
                                          </p:stCondLst>
                                        </p:cTn>
                                        <p:tgtEl>
                                          <p:spTgt spid="319500"/>
                                        </p:tgtEl>
                                        <p:attrNameLst>
                                          <p:attrName>style.visibility</p:attrName>
                                        </p:attrNameLst>
                                      </p:cBhvr>
                                      <p:to>
                                        <p:strVal val="visible"/>
                                      </p:to>
                                    </p:set>
                                    <p:anim calcmode="lin" valueType="num">
                                      <p:cBhvr>
                                        <p:cTn id="49" dur="2000" fill="hold"/>
                                        <p:tgtEl>
                                          <p:spTgt spid="319500"/>
                                        </p:tgtEl>
                                        <p:attrNameLst>
                                          <p:attrName>ppt_w</p:attrName>
                                        </p:attrNameLst>
                                      </p:cBhvr>
                                      <p:tavLst>
                                        <p:tav tm="0">
                                          <p:val>
                                            <p:fltVal val="0"/>
                                          </p:val>
                                        </p:tav>
                                        <p:tav tm="100000">
                                          <p:val>
                                            <p:strVal val="#ppt_w"/>
                                          </p:val>
                                        </p:tav>
                                      </p:tavLst>
                                    </p:anim>
                                    <p:anim calcmode="lin" valueType="num">
                                      <p:cBhvr>
                                        <p:cTn id="50" dur="2000" fill="hold"/>
                                        <p:tgtEl>
                                          <p:spTgt spid="319500"/>
                                        </p:tgtEl>
                                        <p:attrNameLst>
                                          <p:attrName>ppt_h</p:attrName>
                                        </p:attrNameLst>
                                      </p:cBhvr>
                                      <p:tavLst>
                                        <p:tav tm="0">
                                          <p:val>
                                            <p:fltVal val="0"/>
                                          </p:val>
                                        </p:tav>
                                        <p:tav tm="100000">
                                          <p:val>
                                            <p:strVal val="#ppt_h"/>
                                          </p:val>
                                        </p:tav>
                                      </p:tavLst>
                                    </p:anim>
                                    <p:anim calcmode="lin" valueType="num">
                                      <p:cBhvr>
                                        <p:cTn id="51" dur="2000" fill="hold"/>
                                        <p:tgtEl>
                                          <p:spTgt spid="319500"/>
                                        </p:tgtEl>
                                        <p:attrNameLst>
                                          <p:attrName>ppt_x</p:attrName>
                                        </p:attrNameLst>
                                      </p:cBhvr>
                                      <p:tavLst>
                                        <p:tav tm="0" fmla="#ppt_x+(cos(-2*pi*(1-$))*-#ppt_x-sin(-2*pi*(1-$))*(1-#ppt_y))*(1-$)">
                                          <p:val>
                                            <p:fltVal val="0"/>
                                          </p:val>
                                        </p:tav>
                                        <p:tav tm="100000">
                                          <p:val>
                                            <p:fltVal val="1"/>
                                          </p:val>
                                        </p:tav>
                                      </p:tavLst>
                                    </p:anim>
                                    <p:anim calcmode="lin" valueType="num">
                                      <p:cBhvr>
                                        <p:cTn id="52" dur="2000" fill="hold"/>
                                        <p:tgtEl>
                                          <p:spTgt spid="319500"/>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14000"/>
                            </p:stCondLst>
                            <p:childTnLst>
                              <p:par>
                                <p:cTn id="54" presetID="15" presetClass="entr" presetSubtype="0" fill="hold" grpId="0" nodeType="afterEffect">
                                  <p:stCondLst>
                                    <p:cond delay="0"/>
                                  </p:stCondLst>
                                  <p:childTnLst>
                                    <p:set>
                                      <p:cBhvr>
                                        <p:cTn id="55" dur="1" fill="hold">
                                          <p:stCondLst>
                                            <p:cond delay="0"/>
                                          </p:stCondLst>
                                        </p:cTn>
                                        <p:tgtEl>
                                          <p:spTgt spid="319501"/>
                                        </p:tgtEl>
                                        <p:attrNameLst>
                                          <p:attrName>style.visibility</p:attrName>
                                        </p:attrNameLst>
                                      </p:cBhvr>
                                      <p:to>
                                        <p:strVal val="visible"/>
                                      </p:to>
                                    </p:set>
                                    <p:anim calcmode="lin" valueType="num">
                                      <p:cBhvr>
                                        <p:cTn id="56" dur="2000" fill="hold"/>
                                        <p:tgtEl>
                                          <p:spTgt spid="319501"/>
                                        </p:tgtEl>
                                        <p:attrNameLst>
                                          <p:attrName>ppt_w</p:attrName>
                                        </p:attrNameLst>
                                      </p:cBhvr>
                                      <p:tavLst>
                                        <p:tav tm="0">
                                          <p:val>
                                            <p:fltVal val="0"/>
                                          </p:val>
                                        </p:tav>
                                        <p:tav tm="100000">
                                          <p:val>
                                            <p:strVal val="#ppt_w"/>
                                          </p:val>
                                        </p:tav>
                                      </p:tavLst>
                                    </p:anim>
                                    <p:anim calcmode="lin" valueType="num">
                                      <p:cBhvr>
                                        <p:cTn id="57" dur="2000" fill="hold"/>
                                        <p:tgtEl>
                                          <p:spTgt spid="319501"/>
                                        </p:tgtEl>
                                        <p:attrNameLst>
                                          <p:attrName>ppt_h</p:attrName>
                                        </p:attrNameLst>
                                      </p:cBhvr>
                                      <p:tavLst>
                                        <p:tav tm="0">
                                          <p:val>
                                            <p:fltVal val="0"/>
                                          </p:val>
                                        </p:tav>
                                        <p:tav tm="100000">
                                          <p:val>
                                            <p:strVal val="#ppt_h"/>
                                          </p:val>
                                        </p:tav>
                                      </p:tavLst>
                                    </p:anim>
                                    <p:anim calcmode="lin" valueType="num">
                                      <p:cBhvr>
                                        <p:cTn id="58" dur="2000" fill="hold"/>
                                        <p:tgtEl>
                                          <p:spTgt spid="319501"/>
                                        </p:tgtEl>
                                        <p:attrNameLst>
                                          <p:attrName>ppt_x</p:attrName>
                                        </p:attrNameLst>
                                      </p:cBhvr>
                                      <p:tavLst>
                                        <p:tav tm="0" fmla="#ppt_x+(cos(-2*pi*(1-$))*-#ppt_x-sin(-2*pi*(1-$))*(1-#ppt_y))*(1-$)">
                                          <p:val>
                                            <p:fltVal val="0"/>
                                          </p:val>
                                        </p:tav>
                                        <p:tav tm="100000">
                                          <p:val>
                                            <p:fltVal val="1"/>
                                          </p:val>
                                        </p:tav>
                                      </p:tavLst>
                                    </p:anim>
                                    <p:anim calcmode="lin" valueType="num">
                                      <p:cBhvr>
                                        <p:cTn id="59" dur="2000" fill="hold"/>
                                        <p:tgtEl>
                                          <p:spTgt spid="319501"/>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16000"/>
                            </p:stCondLst>
                            <p:childTnLst>
                              <p:par>
                                <p:cTn id="61" presetID="15" presetClass="entr" presetSubtype="0" fill="hold" grpId="0" nodeType="afterEffect">
                                  <p:stCondLst>
                                    <p:cond delay="0"/>
                                  </p:stCondLst>
                                  <p:childTnLst>
                                    <p:set>
                                      <p:cBhvr>
                                        <p:cTn id="62" dur="1" fill="hold">
                                          <p:stCondLst>
                                            <p:cond delay="0"/>
                                          </p:stCondLst>
                                        </p:cTn>
                                        <p:tgtEl>
                                          <p:spTgt spid="319504"/>
                                        </p:tgtEl>
                                        <p:attrNameLst>
                                          <p:attrName>style.visibility</p:attrName>
                                        </p:attrNameLst>
                                      </p:cBhvr>
                                      <p:to>
                                        <p:strVal val="visible"/>
                                      </p:to>
                                    </p:set>
                                    <p:anim calcmode="lin" valueType="num">
                                      <p:cBhvr>
                                        <p:cTn id="63" dur="2000" fill="hold"/>
                                        <p:tgtEl>
                                          <p:spTgt spid="319504"/>
                                        </p:tgtEl>
                                        <p:attrNameLst>
                                          <p:attrName>ppt_w</p:attrName>
                                        </p:attrNameLst>
                                      </p:cBhvr>
                                      <p:tavLst>
                                        <p:tav tm="0">
                                          <p:val>
                                            <p:fltVal val="0"/>
                                          </p:val>
                                        </p:tav>
                                        <p:tav tm="100000">
                                          <p:val>
                                            <p:strVal val="#ppt_w"/>
                                          </p:val>
                                        </p:tav>
                                      </p:tavLst>
                                    </p:anim>
                                    <p:anim calcmode="lin" valueType="num">
                                      <p:cBhvr>
                                        <p:cTn id="64" dur="2000" fill="hold"/>
                                        <p:tgtEl>
                                          <p:spTgt spid="319504"/>
                                        </p:tgtEl>
                                        <p:attrNameLst>
                                          <p:attrName>ppt_h</p:attrName>
                                        </p:attrNameLst>
                                      </p:cBhvr>
                                      <p:tavLst>
                                        <p:tav tm="0">
                                          <p:val>
                                            <p:fltVal val="0"/>
                                          </p:val>
                                        </p:tav>
                                        <p:tav tm="100000">
                                          <p:val>
                                            <p:strVal val="#ppt_h"/>
                                          </p:val>
                                        </p:tav>
                                      </p:tavLst>
                                    </p:anim>
                                    <p:anim calcmode="lin" valueType="num">
                                      <p:cBhvr>
                                        <p:cTn id="65" dur="2000" fill="hold"/>
                                        <p:tgtEl>
                                          <p:spTgt spid="319504"/>
                                        </p:tgtEl>
                                        <p:attrNameLst>
                                          <p:attrName>ppt_x</p:attrName>
                                        </p:attrNameLst>
                                      </p:cBhvr>
                                      <p:tavLst>
                                        <p:tav tm="0" fmla="#ppt_x+(cos(-2*pi*(1-$))*-#ppt_x-sin(-2*pi*(1-$))*(1-#ppt_y))*(1-$)">
                                          <p:val>
                                            <p:fltVal val="0"/>
                                          </p:val>
                                        </p:tav>
                                        <p:tav tm="100000">
                                          <p:val>
                                            <p:fltVal val="1"/>
                                          </p:val>
                                        </p:tav>
                                      </p:tavLst>
                                    </p:anim>
                                    <p:anim calcmode="lin" valueType="num">
                                      <p:cBhvr>
                                        <p:cTn id="66" dur="2000" fill="hold"/>
                                        <p:tgtEl>
                                          <p:spTgt spid="31950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8000"/>
                            </p:stCondLst>
                            <p:childTnLst>
                              <p:par>
                                <p:cTn id="68" presetID="15" presetClass="entr" presetSubtype="0" fill="hold" grpId="0" nodeType="afterEffect">
                                  <p:stCondLst>
                                    <p:cond delay="0"/>
                                  </p:stCondLst>
                                  <p:childTnLst>
                                    <p:set>
                                      <p:cBhvr>
                                        <p:cTn id="69" dur="1" fill="hold">
                                          <p:stCondLst>
                                            <p:cond delay="0"/>
                                          </p:stCondLst>
                                        </p:cTn>
                                        <p:tgtEl>
                                          <p:spTgt spid="319505"/>
                                        </p:tgtEl>
                                        <p:attrNameLst>
                                          <p:attrName>style.visibility</p:attrName>
                                        </p:attrNameLst>
                                      </p:cBhvr>
                                      <p:to>
                                        <p:strVal val="visible"/>
                                      </p:to>
                                    </p:set>
                                    <p:anim calcmode="lin" valueType="num">
                                      <p:cBhvr>
                                        <p:cTn id="70" dur="2000" fill="hold"/>
                                        <p:tgtEl>
                                          <p:spTgt spid="319505"/>
                                        </p:tgtEl>
                                        <p:attrNameLst>
                                          <p:attrName>ppt_w</p:attrName>
                                        </p:attrNameLst>
                                      </p:cBhvr>
                                      <p:tavLst>
                                        <p:tav tm="0">
                                          <p:val>
                                            <p:fltVal val="0"/>
                                          </p:val>
                                        </p:tav>
                                        <p:tav tm="100000">
                                          <p:val>
                                            <p:strVal val="#ppt_w"/>
                                          </p:val>
                                        </p:tav>
                                      </p:tavLst>
                                    </p:anim>
                                    <p:anim calcmode="lin" valueType="num">
                                      <p:cBhvr>
                                        <p:cTn id="71" dur="2000" fill="hold"/>
                                        <p:tgtEl>
                                          <p:spTgt spid="319505"/>
                                        </p:tgtEl>
                                        <p:attrNameLst>
                                          <p:attrName>ppt_h</p:attrName>
                                        </p:attrNameLst>
                                      </p:cBhvr>
                                      <p:tavLst>
                                        <p:tav tm="0">
                                          <p:val>
                                            <p:fltVal val="0"/>
                                          </p:val>
                                        </p:tav>
                                        <p:tav tm="100000">
                                          <p:val>
                                            <p:strVal val="#ppt_h"/>
                                          </p:val>
                                        </p:tav>
                                      </p:tavLst>
                                    </p:anim>
                                    <p:anim calcmode="lin" valueType="num">
                                      <p:cBhvr>
                                        <p:cTn id="72" dur="2000" fill="hold"/>
                                        <p:tgtEl>
                                          <p:spTgt spid="319505"/>
                                        </p:tgtEl>
                                        <p:attrNameLst>
                                          <p:attrName>ppt_x</p:attrName>
                                        </p:attrNameLst>
                                      </p:cBhvr>
                                      <p:tavLst>
                                        <p:tav tm="0" fmla="#ppt_x+(cos(-2*pi*(1-$))*-#ppt_x-sin(-2*pi*(1-$))*(1-#ppt_y))*(1-$)">
                                          <p:val>
                                            <p:fltVal val="0"/>
                                          </p:val>
                                        </p:tav>
                                        <p:tav tm="100000">
                                          <p:val>
                                            <p:fltVal val="1"/>
                                          </p:val>
                                        </p:tav>
                                      </p:tavLst>
                                    </p:anim>
                                    <p:anim calcmode="lin" valueType="num">
                                      <p:cBhvr>
                                        <p:cTn id="73" dur="2000" fill="hold"/>
                                        <p:tgtEl>
                                          <p:spTgt spid="31950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0"/>
                            </p:stCondLst>
                            <p:childTnLst>
                              <p:par>
                                <p:cTn id="75" presetID="15" presetClass="entr" presetSubtype="0" fill="hold" grpId="0" nodeType="afterEffect">
                                  <p:stCondLst>
                                    <p:cond delay="0"/>
                                  </p:stCondLst>
                                  <p:childTnLst>
                                    <p:set>
                                      <p:cBhvr>
                                        <p:cTn id="76" dur="1" fill="hold">
                                          <p:stCondLst>
                                            <p:cond delay="0"/>
                                          </p:stCondLst>
                                        </p:cTn>
                                        <p:tgtEl>
                                          <p:spTgt spid="319506"/>
                                        </p:tgtEl>
                                        <p:attrNameLst>
                                          <p:attrName>style.visibility</p:attrName>
                                        </p:attrNameLst>
                                      </p:cBhvr>
                                      <p:to>
                                        <p:strVal val="visible"/>
                                      </p:to>
                                    </p:set>
                                    <p:anim calcmode="lin" valueType="num">
                                      <p:cBhvr>
                                        <p:cTn id="77" dur="3000" fill="hold"/>
                                        <p:tgtEl>
                                          <p:spTgt spid="319506"/>
                                        </p:tgtEl>
                                        <p:attrNameLst>
                                          <p:attrName>ppt_w</p:attrName>
                                        </p:attrNameLst>
                                      </p:cBhvr>
                                      <p:tavLst>
                                        <p:tav tm="0">
                                          <p:val>
                                            <p:fltVal val="0"/>
                                          </p:val>
                                        </p:tav>
                                        <p:tav tm="100000">
                                          <p:val>
                                            <p:strVal val="#ppt_w"/>
                                          </p:val>
                                        </p:tav>
                                      </p:tavLst>
                                    </p:anim>
                                    <p:anim calcmode="lin" valueType="num">
                                      <p:cBhvr>
                                        <p:cTn id="78" dur="3000" fill="hold"/>
                                        <p:tgtEl>
                                          <p:spTgt spid="319506"/>
                                        </p:tgtEl>
                                        <p:attrNameLst>
                                          <p:attrName>ppt_h</p:attrName>
                                        </p:attrNameLst>
                                      </p:cBhvr>
                                      <p:tavLst>
                                        <p:tav tm="0">
                                          <p:val>
                                            <p:fltVal val="0"/>
                                          </p:val>
                                        </p:tav>
                                        <p:tav tm="100000">
                                          <p:val>
                                            <p:strVal val="#ppt_h"/>
                                          </p:val>
                                        </p:tav>
                                      </p:tavLst>
                                    </p:anim>
                                    <p:anim calcmode="lin" valueType="num">
                                      <p:cBhvr>
                                        <p:cTn id="79" dur="3000" fill="hold"/>
                                        <p:tgtEl>
                                          <p:spTgt spid="319506"/>
                                        </p:tgtEl>
                                        <p:attrNameLst>
                                          <p:attrName>ppt_x</p:attrName>
                                        </p:attrNameLst>
                                      </p:cBhvr>
                                      <p:tavLst>
                                        <p:tav tm="0" fmla="#ppt_x+(cos(-2*pi*(1-$))*-#ppt_x-sin(-2*pi*(1-$))*(1-#ppt_y))*(1-$)">
                                          <p:val>
                                            <p:fltVal val="0"/>
                                          </p:val>
                                        </p:tav>
                                        <p:tav tm="100000">
                                          <p:val>
                                            <p:fltVal val="1"/>
                                          </p:val>
                                        </p:tav>
                                      </p:tavLst>
                                    </p:anim>
                                    <p:anim calcmode="lin" valueType="num">
                                      <p:cBhvr>
                                        <p:cTn id="80" dur="3000" fill="hold"/>
                                        <p:tgtEl>
                                          <p:spTgt spid="31950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23000"/>
                            </p:stCondLst>
                            <p:childTnLst>
                              <p:par>
                                <p:cTn id="82" presetID="15" presetClass="entr" presetSubtype="0" fill="hold" grpId="0" nodeType="afterEffect">
                                  <p:stCondLst>
                                    <p:cond delay="0"/>
                                  </p:stCondLst>
                                  <p:childTnLst>
                                    <p:set>
                                      <p:cBhvr>
                                        <p:cTn id="83" dur="1" fill="hold">
                                          <p:stCondLst>
                                            <p:cond delay="0"/>
                                          </p:stCondLst>
                                        </p:cTn>
                                        <p:tgtEl>
                                          <p:spTgt spid="319507"/>
                                        </p:tgtEl>
                                        <p:attrNameLst>
                                          <p:attrName>style.visibility</p:attrName>
                                        </p:attrNameLst>
                                      </p:cBhvr>
                                      <p:to>
                                        <p:strVal val="visible"/>
                                      </p:to>
                                    </p:set>
                                    <p:anim calcmode="lin" valueType="num">
                                      <p:cBhvr>
                                        <p:cTn id="84" dur="3000" fill="hold"/>
                                        <p:tgtEl>
                                          <p:spTgt spid="319507"/>
                                        </p:tgtEl>
                                        <p:attrNameLst>
                                          <p:attrName>ppt_w</p:attrName>
                                        </p:attrNameLst>
                                      </p:cBhvr>
                                      <p:tavLst>
                                        <p:tav tm="0">
                                          <p:val>
                                            <p:fltVal val="0"/>
                                          </p:val>
                                        </p:tav>
                                        <p:tav tm="100000">
                                          <p:val>
                                            <p:strVal val="#ppt_w"/>
                                          </p:val>
                                        </p:tav>
                                      </p:tavLst>
                                    </p:anim>
                                    <p:anim calcmode="lin" valueType="num">
                                      <p:cBhvr>
                                        <p:cTn id="85" dur="3000" fill="hold"/>
                                        <p:tgtEl>
                                          <p:spTgt spid="319507"/>
                                        </p:tgtEl>
                                        <p:attrNameLst>
                                          <p:attrName>ppt_h</p:attrName>
                                        </p:attrNameLst>
                                      </p:cBhvr>
                                      <p:tavLst>
                                        <p:tav tm="0">
                                          <p:val>
                                            <p:fltVal val="0"/>
                                          </p:val>
                                        </p:tav>
                                        <p:tav tm="100000">
                                          <p:val>
                                            <p:strVal val="#ppt_h"/>
                                          </p:val>
                                        </p:tav>
                                      </p:tavLst>
                                    </p:anim>
                                    <p:anim calcmode="lin" valueType="num">
                                      <p:cBhvr>
                                        <p:cTn id="86" dur="3000" fill="hold"/>
                                        <p:tgtEl>
                                          <p:spTgt spid="319507"/>
                                        </p:tgtEl>
                                        <p:attrNameLst>
                                          <p:attrName>ppt_x</p:attrName>
                                        </p:attrNameLst>
                                      </p:cBhvr>
                                      <p:tavLst>
                                        <p:tav tm="0" fmla="#ppt_x+(cos(-2*pi*(1-$))*-#ppt_x-sin(-2*pi*(1-$))*(1-#ppt_y))*(1-$)">
                                          <p:val>
                                            <p:fltVal val="0"/>
                                          </p:val>
                                        </p:tav>
                                        <p:tav tm="100000">
                                          <p:val>
                                            <p:fltVal val="1"/>
                                          </p:val>
                                        </p:tav>
                                      </p:tavLst>
                                    </p:anim>
                                    <p:anim calcmode="lin" valueType="num">
                                      <p:cBhvr>
                                        <p:cTn id="87" dur="3000" fill="hold"/>
                                        <p:tgtEl>
                                          <p:spTgt spid="3195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4" grpId="0"/>
      <p:bldP spid="319495" grpId="0"/>
      <p:bldP spid="319496" grpId="0"/>
      <p:bldP spid="319497" grpId="0"/>
      <p:bldP spid="319498" grpId="0"/>
      <p:bldP spid="319499" grpId="0"/>
      <p:bldP spid="319500" grpId="0"/>
      <p:bldP spid="319501" grpId="0"/>
      <p:bldP spid="319504" grpId="0"/>
      <p:bldP spid="319505" grpId="0"/>
      <p:bldP spid="319506" grpId="0"/>
      <p:bldP spid="319507"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4" descr="Jesus_--_Transfigura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52475"/>
            <a:ext cx="9144000" cy="610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Rectangle 2"/>
          <p:cNvSpPr>
            <a:spLocks noGrp="1" noChangeArrowheads="1"/>
          </p:cNvSpPr>
          <p:nvPr>
            <p:ph type="title"/>
          </p:nvPr>
        </p:nvSpPr>
        <p:spPr>
          <a:xfrm>
            <a:off x="685800" y="-76200"/>
            <a:ext cx="7772400" cy="838200"/>
          </a:xfrm>
        </p:spPr>
        <p:txBody>
          <a:bodyPr/>
          <a:lstStyle/>
          <a:p>
            <a:pPr eaLnBrk="1" hangingPunct="1"/>
            <a:r>
              <a:rPr lang="en-US">
                <a:latin typeface="Arial" charset="0"/>
                <a:ea typeface="ＭＳ Ｐゴシック" charset="0"/>
                <a:cs typeface="ＭＳ Ｐゴシック" charset="0"/>
              </a:rPr>
              <a:t>The Transfiguration</a:t>
            </a:r>
          </a:p>
        </p:txBody>
      </p:sp>
    </p:spTree>
    <p:extLst>
      <p:ext uri="{BB962C8B-B14F-4D97-AF65-F5344CB8AC3E}">
        <p14:creationId xmlns:p14="http://schemas.microsoft.com/office/powerpoint/2010/main" val="235379412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a:xfrm>
            <a:off x="6248400" y="274638"/>
            <a:ext cx="2590800" cy="2773362"/>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latin typeface="Arial" charset="0"/>
              </a:rPr>
              <a:t>Who goes to heaven?</a:t>
            </a:r>
            <a:endParaRPr lang="en-US" b="1" dirty="0">
              <a:latin typeface="Arial" panose="020B0604020202020204" pitchFamily="34" charset="0"/>
              <a:cs typeface="Arial" panose="020B0604020202020204" pitchFamily="34" charset="0"/>
            </a:endParaRPr>
          </a:p>
        </p:txBody>
      </p:sp>
      <p:sp>
        <p:nvSpPr>
          <p:cNvPr id="274435" name="Rectangle 3"/>
          <p:cNvSpPr>
            <a:spLocks noGrp="1" noChangeArrowheads="1"/>
          </p:cNvSpPr>
          <p:nvPr>
            <p:ph type="body" idx="1"/>
          </p:nvPr>
        </p:nvSpPr>
        <p:spPr>
          <a:xfrm>
            <a:off x="6096000" y="3352800"/>
            <a:ext cx="3048000" cy="3505200"/>
          </a:xfrm>
          <a:effectLst/>
        </p:spPr>
        <p:txBody>
          <a:bodyPr/>
          <a:lstStyle/>
          <a:p>
            <a:pPr marL="0" indent="0" algn="ctr" eaLnBrk="1" hangingPunct="1">
              <a:buFontTx/>
              <a:buNone/>
              <a:defRPr/>
            </a:pPr>
            <a:r>
              <a:rPr lang="en-US" altLang="ja-JP" b="1" dirty="0">
                <a:solidFill>
                  <a:schemeClr val="bg1"/>
                </a:solidFill>
                <a:latin typeface="Arial" charset="0"/>
              </a:rPr>
              <a:t>"</a:t>
            </a:r>
            <a:r>
              <a:rPr lang="en-US" b="1" dirty="0">
                <a:solidFill>
                  <a:schemeClr val="bg1"/>
                </a:solidFill>
                <a:latin typeface="Arial" charset="0"/>
              </a:rPr>
              <a:t>CV</a:t>
            </a:r>
            <a:r>
              <a:rPr lang="en-US" altLang="ja-JP" b="1" dirty="0">
                <a:solidFill>
                  <a:schemeClr val="bg1"/>
                </a:solidFill>
                <a:latin typeface="Arial" charset="0"/>
              </a:rPr>
              <a:t>"</a:t>
            </a:r>
            <a:r>
              <a:rPr lang="en-US" b="1" dirty="0">
                <a:solidFill>
                  <a:schemeClr val="bg1"/>
                </a:solidFill>
                <a:latin typeface="Arial" charset="0"/>
              </a:rPr>
              <a:t> </a:t>
            </a:r>
            <a:br>
              <a:rPr lang="en-US" b="1" dirty="0">
                <a:solidFill>
                  <a:schemeClr val="bg1"/>
                </a:solidFill>
                <a:latin typeface="Arial" charset="0"/>
              </a:rPr>
            </a:br>
            <a:r>
              <a:rPr lang="en-US" b="1" dirty="0">
                <a:solidFill>
                  <a:schemeClr val="bg1"/>
                </a:solidFill>
                <a:latin typeface="Arial" charset="0"/>
              </a:rPr>
              <a:t>means </a:t>
            </a:r>
            <a:r>
              <a:rPr lang="en-US" altLang="ja-JP" b="1" dirty="0">
                <a:solidFill>
                  <a:schemeClr val="bg1"/>
                </a:solidFill>
                <a:latin typeface="Arial" charset="0"/>
              </a:rPr>
              <a:t>"</a:t>
            </a:r>
            <a:r>
              <a:rPr lang="en-US" b="1" dirty="0">
                <a:solidFill>
                  <a:schemeClr val="bg1"/>
                </a:solidFill>
                <a:latin typeface="Arial" charset="0"/>
              </a:rPr>
              <a:t>Christ Victorious</a:t>
            </a:r>
            <a:r>
              <a:rPr lang="en-US" altLang="ja-JP" b="1" dirty="0">
                <a:solidFill>
                  <a:schemeClr val="bg1"/>
                </a:solidFill>
                <a:latin typeface="Arial" charset="0"/>
              </a:rPr>
              <a:t>"</a:t>
            </a:r>
            <a:endParaRPr lang="en-US" b="1" dirty="0">
              <a:solidFill>
                <a:schemeClr val="bg1"/>
              </a:solidFill>
              <a:latin typeface="Arial" charset="0"/>
            </a:endParaRPr>
          </a:p>
        </p:txBody>
      </p:sp>
      <p:grpSp>
        <p:nvGrpSpPr>
          <p:cNvPr id="9" name="Group 8">
            <a:extLst>
              <a:ext uri="{FF2B5EF4-FFF2-40B4-BE49-F238E27FC236}">
                <a16:creationId xmlns:a16="http://schemas.microsoft.com/office/drawing/2014/main" id="{B0810729-EB66-D9D8-A735-E70A4E118463}"/>
              </a:ext>
            </a:extLst>
          </p:cNvPr>
          <p:cNvGrpSpPr/>
          <p:nvPr/>
        </p:nvGrpSpPr>
        <p:grpSpPr>
          <a:xfrm>
            <a:off x="304800" y="76200"/>
            <a:ext cx="5753100" cy="6629400"/>
            <a:chOff x="304800" y="76200"/>
            <a:chExt cx="5753100" cy="6629400"/>
          </a:xfrm>
        </p:grpSpPr>
        <p:pic>
          <p:nvPicPr>
            <p:cNvPr id="32973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76200"/>
              <a:ext cx="5753100" cy="662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Rectangle 2">
              <a:extLst>
                <a:ext uri="{FF2B5EF4-FFF2-40B4-BE49-F238E27FC236}">
                  <a16:creationId xmlns:a16="http://schemas.microsoft.com/office/drawing/2014/main" id="{E72BF8BE-247B-6E52-1BA3-F3B6E6281273}"/>
                </a:ext>
              </a:extLst>
            </p:cNvPr>
            <p:cNvSpPr/>
            <p:nvPr/>
          </p:nvSpPr>
          <p:spPr bwMode="auto">
            <a:xfrm>
              <a:off x="611560" y="274638"/>
              <a:ext cx="1800200" cy="77809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7" name="Rectangle 6">
              <a:extLst>
                <a:ext uri="{FF2B5EF4-FFF2-40B4-BE49-F238E27FC236}">
                  <a16:creationId xmlns:a16="http://schemas.microsoft.com/office/drawing/2014/main" id="{4DECA474-EA7E-0DB8-A8B0-B8C130C1810D}"/>
                </a:ext>
              </a:extLst>
            </p:cNvPr>
            <p:cNvSpPr/>
            <p:nvPr/>
          </p:nvSpPr>
          <p:spPr bwMode="auto">
            <a:xfrm>
              <a:off x="3577182" y="4265870"/>
              <a:ext cx="1800200" cy="117935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8" name="Rectangle 7">
              <a:extLst>
                <a:ext uri="{FF2B5EF4-FFF2-40B4-BE49-F238E27FC236}">
                  <a16:creationId xmlns:a16="http://schemas.microsoft.com/office/drawing/2014/main" id="{A3129821-F35C-C8E8-2022-FA85E557B3CD}"/>
                </a:ext>
              </a:extLst>
            </p:cNvPr>
            <p:cNvSpPr/>
            <p:nvPr/>
          </p:nvSpPr>
          <p:spPr bwMode="auto">
            <a:xfrm>
              <a:off x="1451820" y="6250692"/>
              <a:ext cx="3480220" cy="43020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grpSp>
      <p:sp>
        <p:nvSpPr>
          <p:cNvPr id="5" name="Rectangle 3">
            <a:extLst>
              <a:ext uri="{FF2B5EF4-FFF2-40B4-BE49-F238E27FC236}">
                <a16:creationId xmlns:a16="http://schemas.microsoft.com/office/drawing/2014/main" id="{22583550-6210-8E3F-60B7-42A90B386A00}"/>
              </a:ext>
            </a:extLst>
          </p:cNvPr>
          <p:cNvSpPr txBox="1">
            <a:spLocks noChangeArrowheads="1"/>
          </p:cNvSpPr>
          <p:nvPr/>
        </p:nvSpPr>
        <p:spPr bwMode="auto">
          <a:xfrm>
            <a:off x="358785" y="116632"/>
            <a:ext cx="2268999" cy="1255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WELCOME TO HEAVEN. HAVE C.V. READY.</a:t>
            </a:r>
          </a:p>
        </p:txBody>
      </p:sp>
      <p:sp>
        <p:nvSpPr>
          <p:cNvPr id="4" name="Rectangle 3">
            <a:extLst>
              <a:ext uri="{FF2B5EF4-FFF2-40B4-BE49-F238E27FC236}">
                <a16:creationId xmlns:a16="http://schemas.microsoft.com/office/drawing/2014/main" id="{57D96278-902F-667D-2D9E-8382C91A5976}"/>
              </a:ext>
            </a:extLst>
          </p:cNvPr>
          <p:cNvSpPr txBox="1">
            <a:spLocks noChangeArrowheads="1"/>
          </p:cNvSpPr>
          <p:nvPr/>
        </p:nvSpPr>
        <p:spPr bwMode="auto">
          <a:xfrm>
            <a:off x="479402" y="6107300"/>
            <a:ext cx="5316734" cy="6340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There IS a difference.</a:t>
            </a:r>
          </a:p>
        </p:txBody>
      </p:sp>
      <p:sp>
        <p:nvSpPr>
          <p:cNvPr id="6" name="Rectangle 3">
            <a:extLst>
              <a:ext uri="{FF2B5EF4-FFF2-40B4-BE49-F238E27FC236}">
                <a16:creationId xmlns:a16="http://schemas.microsoft.com/office/drawing/2014/main" id="{E710FDBC-0628-CC19-94F9-A807063B77E3}"/>
              </a:ext>
            </a:extLst>
          </p:cNvPr>
          <p:cNvSpPr txBox="1">
            <a:spLocks noChangeArrowheads="1"/>
          </p:cNvSpPr>
          <p:nvPr/>
        </p:nvSpPr>
        <p:spPr bwMode="auto">
          <a:xfrm>
            <a:off x="3497022" y="4149080"/>
            <a:ext cx="2011082" cy="12961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Hey, what are you trying to pull? This is a RESUME!</a:t>
            </a:r>
          </a:p>
        </p:txBody>
      </p:sp>
    </p:spTree>
    <p:extLst>
      <p:ext uri="{BB962C8B-B14F-4D97-AF65-F5344CB8AC3E}">
        <p14:creationId xmlns:p14="http://schemas.microsoft.com/office/powerpoint/2010/main" val="1652239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443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P spid="5" grpId="0" build="p"/>
      <p:bldP spid="4" grpId="0" build="p"/>
      <p:bldP spid="6" grpId="0" build="p"/>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777" name="Group 3"/>
          <p:cNvGrpSpPr>
            <a:grpSpLocks/>
          </p:cNvGrpSpPr>
          <p:nvPr/>
        </p:nvGrpSpPr>
        <p:grpSpPr bwMode="auto">
          <a:xfrm>
            <a:off x="0" y="0"/>
            <a:ext cx="9144000" cy="6858000"/>
            <a:chOff x="2208" y="508"/>
            <a:chExt cx="4958" cy="3560"/>
          </a:xfrm>
        </p:grpSpPr>
        <p:pic>
          <p:nvPicPr>
            <p:cNvPr id="331780" name="Picture 4"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2208" y="528"/>
              <a:ext cx="4958" cy="35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331781" name="Rectangle 5"/>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331778" name="Rectangle 2"/>
          <p:cNvSpPr>
            <a:spLocks noGrp="1" noChangeArrowheads="1"/>
          </p:cNvSpPr>
          <p:nvPr>
            <p:ph type="title"/>
          </p:nvPr>
        </p:nvSpPr>
        <p:spPr>
          <a:xfrm>
            <a:off x="109538" y="4857750"/>
            <a:ext cx="8926512" cy="1619250"/>
          </a:xfrm>
        </p:spPr>
        <p:txBody>
          <a:bodyPr/>
          <a:lstStyle/>
          <a:p>
            <a:r>
              <a:rPr lang="en-US" b="1">
                <a:latin typeface="Comic Sans MS" charset="0"/>
                <a:ea typeface="ＭＳ Ｐゴシック" charset="0"/>
                <a:cs typeface="ＭＳ Ｐゴシック" charset="0"/>
              </a:rPr>
              <a:t>Will There Be Degrees of Reward in Heaven?</a:t>
            </a:r>
            <a:endParaRPr lang="en-US" sz="720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1761286742"/>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5777" name="Picture 3"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78" name="Rectangle 2"/>
          <p:cNvSpPr>
            <a:spLocks noGrp="1" noChangeArrowheads="1"/>
          </p:cNvSpPr>
          <p:nvPr>
            <p:ph type="title" idx="4294967295"/>
          </p:nvPr>
        </p:nvSpPr>
        <p:spPr/>
        <p:txBody>
          <a:bodyPr/>
          <a:lstStyle/>
          <a:p>
            <a:r>
              <a:rPr lang="en-US">
                <a:solidFill>
                  <a:srgbClr val="FFFFFF"/>
                </a:solidFill>
                <a:latin typeface="Arial" charset="0"/>
                <a:ea typeface="ＭＳ Ｐゴシック" charset="0"/>
              </a:rPr>
              <a:t>Heavenly Greenery</a:t>
            </a: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328785104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2" descr="9406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1"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ea typeface="+mj-ea"/>
                <a:cs typeface="+mj-cs"/>
              </a:rPr>
              <a:t>Heavenly Landscape?</a:t>
            </a:r>
          </a:p>
        </p:txBody>
      </p:sp>
    </p:spTree>
    <p:extLst>
      <p:ext uri="{BB962C8B-B14F-4D97-AF65-F5344CB8AC3E}">
        <p14:creationId xmlns:p14="http://schemas.microsoft.com/office/powerpoint/2010/main" val="2911517942"/>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p:cNvSpPr>
            <a:spLocks noGrp="1" noChangeArrowheads="1"/>
          </p:cNvSpPr>
          <p:nvPr>
            <p:ph type="ctrTitle"/>
          </p:nvPr>
        </p:nvSpPr>
        <p:spPr>
          <a:xfrm>
            <a:off x="914400" y="5486400"/>
            <a:ext cx="7772400" cy="1371600"/>
          </a:xfrm>
        </p:spPr>
        <p:txBody>
          <a:bodyPr/>
          <a:lstStyle/>
          <a:p>
            <a:pPr eaLnBrk="1" hangingPunct="1">
              <a:defRPr/>
            </a:pPr>
            <a:r>
              <a:rPr lang="en-US">
                <a:solidFill>
                  <a:srgbClr val="FFFFFF"/>
                </a:solidFill>
                <a:latin typeface="Trebuchet MS" charset="0"/>
                <a:ea typeface="ＭＳ Ｐゴシック" charset="0"/>
                <a:cs typeface="ＭＳ Ｐゴシック" charset="0"/>
              </a:rPr>
              <a:t>City Life for Eternity?</a:t>
            </a:r>
            <a:endParaRPr lang="en-US">
              <a:latin typeface="Trebuchet MS" charset="0"/>
              <a:ea typeface="ＭＳ Ｐゴシック" charset="0"/>
              <a:cs typeface="ＭＳ Ｐゴシック" charset="0"/>
            </a:endParaRPr>
          </a:p>
        </p:txBody>
      </p:sp>
    </p:spTree>
    <p:extLst>
      <p:ext uri="{BB962C8B-B14F-4D97-AF65-F5344CB8AC3E}">
        <p14:creationId xmlns:p14="http://schemas.microsoft.com/office/powerpoint/2010/main" val="125638054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9970" name="Rectangle 2"/>
          <p:cNvSpPr>
            <a:spLocks noGrp="1" noChangeArrowheads="1"/>
          </p:cNvSpPr>
          <p:nvPr>
            <p:ph type="ctrTitle"/>
          </p:nvPr>
        </p:nvSpPr>
        <p:spPr>
          <a:xfrm>
            <a:off x="304800" y="0"/>
            <a:ext cx="3733800" cy="5105400"/>
          </a:xfrm>
        </p:spPr>
        <p:txBody>
          <a:bodyPr/>
          <a:lstStyle/>
          <a:p>
            <a:pPr eaLnBrk="1" hangingPunct="1"/>
            <a:r>
              <a:rPr lang="en-US" sz="6000" b="1">
                <a:solidFill>
                  <a:schemeClr val="bg1"/>
                </a:solidFill>
                <a:latin typeface="Arial" charset="0"/>
                <a:ea typeface="ＭＳ Ｐゴシック" charset="0"/>
                <a:cs typeface="ＭＳ Ｐゴシック" charset="0"/>
              </a:rPr>
              <a:t>A City of Gold</a:t>
            </a:r>
            <a:endParaRPr lang="en-US" sz="6000" b="1">
              <a:solidFill>
                <a:srgbClr val="CC0000"/>
              </a:solidFill>
              <a:latin typeface="Arial" charset="0"/>
              <a:ea typeface="ＭＳ Ｐゴシック" charset="0"/>
              <a:cs typeface="ＭＳ Ｐゴシック" charset="0"/>
            </a:endParaRPr>
          </a:p>
        </p:txBody>
      </p:sp>
      <p:pic>
        <p:nvPicPr>
          <p:cNvPr id="339971"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16363" y="0"/>
            <a:ext cx="5227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94279922"/>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
        <p:nvSpPr>
          <p:cNvPr id="1433602" name="Rectangle 5"/>
          <p:cNvSpPr>
            <a:spLocks noGrp="1" noChangeArrowheads="1"/>
          </p:cNvSpPr>
          <p:nvPr>
            <p:ph type="title"/>
          </p:nvPr>
        </p:nvSpPr>
        <p:spPr>
          <a:xfrm>
            <a:off x="-1" y="4271074"/>
            <a:ext cx="9052171" cy="2524665"/>
          </a:xfrm>
        </p:spPr>
        <p:txBody>
          <a:bodyPr anchor="t"/>
          <a:lstStyle/>
          <a:p>
            <a:r>
              <a:rPr lang="en-US" sz="3200" b="1" dirty="0">
                <a:solidFill>
                  <a:srgbClr val="FFFFFF"/>
                </a:solidFill>
                <a:effectLst>
                  <a:glow rad="215900">
                    <a:schemeClr val="tx1"/>
                  </a:glow>
                </a:effectLst>
                <a:ea typeface="ＭＳ Ｐゴシック" charset="0"/>
                <a:cs typeface="Arial"/>
              </a:rPr>
              <a:t>"</a:t>
            </a:r>
            <a:r>
              <a:rPr lang="fr-FR" sz="3200" b="1" dirty="0">
                <a:solidFill>
                  <a:srgbClr val="FFFFFF"/>
                </a:solidFill>
                <a:effectLst>
                  <a:glow rad="215900">
                    <a:schemeClr val="tx1"/>
                  </a:glow>
                </a:effectLst>
                <a:ea typeface="ＭＳ Ｐゴシック" charset="0"/>
                <a:cs typeface="Arial"/>
              </a:rPr>
              <a:t>'</a:t>
            </a:r>
            <a:r>
              <a:rPr lang="en-US" sz="3200" b="1" dirty="0">
                <a:solidFill>
                  <a:srgbClr val="FFFFFF"/>
                </a:solidFill>
                <a:effectLst>
                  <a:glow rad="215900">
                    <a:schemeClr val="tx1"/>
                  </a:glow>
                </a:effectLst>
                <a:ea typeface="ＭＳ Ｐゴシック" charset="0"/>
                <a:cs typeface="Arial"/>
              </a:rPr>
              <a:t>Yes!  I am coming soon!</a:t>
            </a:r>
            <a:r>
              <a:rPr lang="fr-FR" sz="3200" b="1" dirty="0">
                <a:solidFill>
                  <a:srgbClr val="FFFFFF"/>
                </a:solidFill>
                <a:effectLst>
                  <a:glow rad="215900">
                    <a:schemeClr val="tx1"/>
                  </a:glow>
                </a:effectLst>
                <a:ea typeface="ＭＳ Ｐゴシック" charset="0"/>
                <a:cs typeface="Arial"/>
              </a:rPr>
              <a:t>'</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Amen!  Come, Lord Jesus!</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The grace of the Lord Jesus </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be with God</a:t>
            </a:r>
            <a:r>
              <a:rPr lang="fr-FR" sz="3200" b="1" dirty="0">
                <a:solidFill>
                  <a:srgbClr val="FFFFFF"/>
                </a:solidFill>
                <a:effectLst>
                  <a:glow rad="215900">
                    <a:schemeClr val="tx1"/>
                  </a:glow>
                </a:effectLst>
                <a:ea typeface="ＭＳ Ｐゴシック" charset="0"/>
                <a:cs typeface="Arial"/>
              </a:rPr>
              <a:t>'</a:t>
            </a:r>
            <a:r>
              <a:rPr lang="en-US" sz="3200" b="1" dirty="0">
                <a:solidFill>
                  <a:srgbClr val="FFFFFF"/>
                </a:solidFill>
                <a:effectLst>
                  <a:glow rad="215900">
                    <a:schemeClr val="tx1"/>
                  </a:glow>
                </a:effectLst>
                <a:ea typeface="ＭＳ Ｐゴシック" charset="0"/>
                <a:cs typeface="Arial"/>
              </a:rPr>
              <a:t>s people.  Amen" </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(22:20-21 </a:t>
            </a:r>
            <a:r>
              <a:rPr lang="en-US" sz="2800" b="1" dirty="0">
                <a:solidFill>
                  <a:srgbClr val="FFFFFF"/>
                </a:solidFill>
                <a:effectLst>
                  <a:glow rad="215900">
                    <a:schemeClr val="tx1"/>
                  </a:glow>
                </a:effectLst>
                <a:ea typeface="ＭＳ Ｐゴシック" charset="0"/>
                <a:cs typeface="Arial"/>
              </a:rPr>
              <a:t>NIV</a:t>
            </a:r>
            <a:r>
              <a:rPr lang="en-US" sz="3200" b="1" dirty="0">
                <a:solidFill>
                  <a:srgbClr val="FFFFFF"/>
                </a:solidFill>
                <a:effectLst>
                  <a:glow rad="215900">
                    <a:schemeClr val="tx1"/>
                  </a:glow>
                </a:effectLst>
                <a:ea typeface="ＭＳ Ｐゴシック" charset="0"/>
                <a:cs typeface="Arial"/>
              </a:rPr>
              <a:t>).</a:t>
            </a:r>
            <a:endParaRPr lang="en-US" sz="3200" b="1" dirty="0">
              <a:solidFill>
                <a:srgbClr val="FFFFFF"/>
              </a:solidFill>
              <a:effectLst>
                <a:glow rad="215900">
                  <a:schemeClr val="tx1"/>
                </a:glow>
              </a:effectLst>
              <a:latin typeface="Arial"/>
              <a:ea typeface="ＭＳ Ｐゴシック" charset="0"/>
              <a:cs typeface="Arial"/>
            </a:endParaRPr>
          </a:p>
        </p:txBody>
      </p:sp>
    </p:spTree>
    <p:extLst>
      <p:ext uri="{BB962C8B-B14F-4D97-AF65-F5344CB8AC3E}">
        <p14:creationId xmlns:p14="http://schemas.microsoft.com/office/powerpoint/2010/main" val="1926796277"/>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381946"/>
            <a:ext cx="9049932" cy="7239946"/>
          </a:xfrm>
          <a:prstGeom prst="rect">
            <a:avLst/>
          </a:prstGeom>
        </p:spPr>
      </p:pic>
      <p:sp>
        <p:nvSpPr>
          <p:cNvPr id="1361923" name="Rectangle 2"/>
          <p:cNvSpPr>
            <a:spLocks noGrp="1" noChangeArrowheads="1"/>
          </p:cNvSpPr>
          <p:nvPr>
            <p:ph type="ctrTitle"/>
          </p:nvPr>
        </p:nvSpPr>
        <p:spPr>
          <a:xfrm>
            <a:off x="0" y="-14596"/>
            <a:ext cx="9144000" cy="3085115"/>
          </a:xfrm>
        </p:spPr>
        <p:txBody>
          <a:bodyPr/>
          <a:lstStyle/>
          <a:p>
            <a:r>
              <a:rPr lang="en-US" sz="4800" b="1" dirty="0">
                <a:effectLst>
                  <a:glow rad="177800">
                    <a:schemeClr val="tx1"/>
                  </a:glow>
                </a:effectLst>
                <a:latin typeface="Arial" charset="0"/>
                <a:ea typeface="ＭＳ Ｐゴシック" charset="0"/>
              </a:rPr>
              <a:t>How can we sum up the </a:t>
            </a: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New Heaven, </a:t>
            </a: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New Earth &amp; </a:t>
            </a: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New Jerusalem?</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8248977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2" name="Title 1"/>
          <p:cNvSpPr>
            <a:spLocks noGrp="1"/>
          </p:cNvSpPr>
          <p:nvPr>
            <p:ph type="title"/>
          </p:nvPr>
        </p:nvSpPr>
        <p:spPr>
          <a:xfrm>
            <a:off x="0" y="624889"/>
            <a:ext cx="9144000" cy="1132162"/>
          </a:xfrm>
        </p:spPr>
        <p:txBody>
          <a:bodyPr/>
          <a:lstStyle/>
          <a:p>
            <a:r>
              <a:rPr lang="en-US" sz="5400" b="1" dirty="0">
                <a:effectLst>
                  <a:glow rad="165100">
                    <a:schemeClr val="tx1"/>
                  </a:glow>
                </a:effectLst>
              </a:rPr>
              <a:t>Jesus will rule</a:t>
            </a:r>
          </a:p>
        </p:txBody>
      </p:sp>
    </p:spTree>
    <p:extLst>
      <p:ext uri="{BB962C8B-B14F-4D97-AF65-F5344CB8AC3E}">
        <p14:creationId xmlns:p14="http://schemas.microsoft.com/office/powerpoint/2010/main" val="417434061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46744"/>
            <a:ext cx="9183863" cy="6011256"/>
          </a:xfrm>
          <a:prstGeom prst="rect">
            <a:avLst/>
          </a:prstGeom>
        </p:spPr>
      </p:pic>
      <p:sp>
        <p:nvSpPr>
          <p:cNvPr id="1361923" name="Rectangle 2"/>
          <p:cNvSpPr>
            <a:spLocks noGrp="1" noChangeArrowheads="1"/>
          </p:cNvSpPr>
          <p:nvPr>
            <p:ph type="ctrTitle"/>
          </p:nvPr>
        </p:nvSpPr>
        <p:spPr>
          <a:xfrm>
            <a:off x="-1" y="29114"/>
            <a:ext cx="9144000" cy="759898"/>
          </a:xfrm>
        </p:spPr>
        <p:txBody>
          <a:bodyPr/>
          <a:lstStyle/>
          <a:p>
            <a:r>
              <a:rPr lang="en-US" sz="4800" b="1" dirty="0">
                <a:effectLst>
                  <a:glow rad="177800">
                    <a:schemeClr val="tx1"/>
                  </a:glow>
                </a:effectLst>
                <a:latin typeface="Arial" charset="0"/>
                <a:ea typeface="ＭＳ Ｐゴシック" charset="0"/>
              </a:rPr>
              <a:t>Main Idea of Rev 21–22</a:t>
            </a:r>
            <a:endParaRPr lang="en-US" sz="4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9862" y="1029772"/>
            <a:ext cx="9144000" cy="22451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Christ</a:t>
            </a: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living with us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encourages us to live for </a:t>
            </a:r>
            <a:r>
              <a:rPr kumimoji="0" 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Christ</a:t>
            </a:r>
          </a:p>
        </p:txBody>
      </p:sp>
    </p:spTree>
    <p:extLst>
      <p:ext uri="{BB962C8B-B14F-4D97-AF65-F5344CB8AC3E}">
        <p14:creationId xmlns:p14="http://schemas.microsoft.com/office/powerpoint/2010/main" val="246691503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11664" cy="6196495"/>
          </a:xfrm>
          <a:prstGeom prst="rect">
            <a:avLst/>
          </a:prstGeom>
        </p:spPr>
      </p:pic>
      <p:sp>
        <p:nvSpPr>
          <p:cNvPr id="1361923" name="Rectangle 2"/>
          <p:cNvSpPr>
            <a:spLocks noGrp="1" noChangeArrowheads="1"/>
          </p:cNvSpPr>
          <p:nvPr>
            <p:ph type="ctrTitle"/>
          </p:nvPr>
        </p:nvSpPr>
        <p:spPr>
          <a:xfrm>
            <a:off x="615694" y="307900"/>
            <a:ext cx="6324188" cy="2751859"/>
          </a:xfrm>
        </p:spPr>
        <p:txBody>
          <a:bodyPr/>
          <a:lstStyle/>
          <a:p>
            <a:r>
              <a:rPr lang="en-US" sz="4800" b="1" dirty="0">
                <a:effectLst>
                  <a:glow rad="228600">
                    <a:schemeClr val="accent4">
                      <a:satMod val="175000"/>
                      <a:alpha val="82000"/>
                    </a:schemeClr>
                  </a:glow>
                </a:effectLst>
                <a:latin typeface="Arial" charset="0"/>
                <a:ea typeface="ＭＳ Ｐゴシック" charset="0"/>
              </a:rPr>
              <a:t>Do you focus on God</a:t>
            </a:r>
            <a:r>
              <a:rPr lang="fr-FR" sz="4800" b="1" dirty="0">
                <a:effectLst>
                  <a:glow rad="228600">
                    <a:schemeClr val="accent4">
                      <a:satMod val="175000"/>
                      <a:alpha val="82000"/>
                    </a:schemeClr>
                  </a:glow>
                </a:effectLst>
                <a:latin typeface="Arial" charset="0"/>
                <a:ea typeface="ＭＳ Ｐゴシック" charset="0"/>
              </a:rPr>
              <a:t>'</a:t>
            </a:r>
            <a:r>
              <a:rPr lang="en-US" sz="4800" b="1" dirty="0">
                <a:effectLst>
                  <a:glow rad="228600">
                    <a:schemeClr val="accent4">
                      <a:satMod val="175000"/>
                      <a:alpha val="82000"/>
                    </a:schemeClr>
                  </a:glow>
                </a:effectLst>
                <a:latin typeface="Arial" charset="0"/>
                <a:ea typeface="ＭＳ Ｐゴシック" charset="0"/>
              </a:rPr>
              <a:t>s presents or God</a:t>
            </a:r>
            <a:r>
              <a:rPr lang="fr-FR" sz="4800" b="1" dirty="0">
                <a:effectLst>
                  <a:glow rad="228600">
                    <a:schemeClr val="accent4">
                      <a:satMod val="175000"/>
                      <a:alpha val="82000"/>
                    </a:schemeClr>
                  </a:glow>
                </a:effectLst>
                <a:latin typeface="Arial" charset="0"/>
                <a:ea typeface="ＭＳ Ｐゴシック" charset="0"/>
              </a:rPr>
              <a:t>'</a:t>
            </a:r>
            <a:r>
              <a:rPr lang="en-US" sz="4800" b="1" dirty="0">
                <a:effectLst>
                  <a:glow rad="228600">
                    <a:schemeClr val="accent4">
                      <a:satMod val="175000"/>
                      <a:alpha val="82000"/>
                    </a:schemeClr>
                  </a:glow>
                </a:effectLst>
                <a:latin typeface="Arial" charset="0"/>
                <a:ea typeface="ＭＳ Ｐゴシック" charset="0"/>
              </a:rPr>
              <a:t>s presence?</a:t>
            </a:r>
            <a:endParaRPr lang="en-US" sz="4800" b="1" dirty="0">
              <a:solidFill>
                <a:srgbClr val="CC0000"/>
              </a:solidFill>
              <a:effectLst>
                <a:glow rad="228600">
                  <a:schemeClr val="accent4">
                    <a:satMod val="175000"/>
                    <a:alpha val="82000"/>
                  </a:schemeClr>
                </a:glow>
              </a:effectLst>
              <a:latin typeface="Arial" charset="0"/>
              <a:ea typeface="ＭＳ Ｐゴシック" charset="0"/>
            </a:endParaRPr>
          </a:p>
        </p:txBody>
      </p:sp>
    </p:spTree>
    <p:extLst>
      <p:ext uri="{BB962C8B-B14F-4D97-AF65-F5344CB8AC3E}">
        <p14:creationId xmlns:p14="http://schemas.microsoft.com/office/powerpoint/2010/main" val="236804972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58000"/>
          </a:xfrm>
          <a:prstGeom prst="rect">
            <a:avLst/>
          </a:prstGeom>
        </p:spPr>
      </p:pic>
      <p:sp>
        <p:nvSpPr>
          <p:cNvPr id="247811" name="Rectangle 1027"/>
          <p:cNvSpPr>
            <a:spLocks noGrp="1" noChangeArrowheads="1"/>
          </p:cNvSpPr>
          <p:nvPr>
            <p:ph type="title"/>
          </p:nvPr>
        </p:nvSpPr>
        <p:spPr>
          <a:xfrm>
            <a:off x="0" y="5234307"/>
            <a:ext cx="9144000" cy="1424363"/>
          </a:xfrm>
          <a:effectLst>
            <a:outerShdw blurRad="63500" dist="35921" dir="2700000" algn="ctr" rotWithShape="0">
              <a:schemeClr val="tx2">
                <a:alpha val="74998"/>
              </a:schemeClr>
            </a:outerShdw>
          </a:effectLst>
        </p:spPr>
        <p:txBody>
          <a:bodyPr/>
          <a:lstStyle/>
          <a:p>
            <a:r>
              <a:rPr lang="en-US" sz="4800" b="1" dirty="0">
                <a:solidFill>
                  <a:schemeClr val="bg1"/>
                </a:solidFill>
                <a:effectLst>
                  <a:glow rad="254000">
                    <a:schemeClr val="tx1"/>
                  </a:glow>
                </a:effectLst>
              </a:rPr>
              <a:t>I.  God will once again </a:t>
            </a:r>
            <a:r>
              <a:rPr lang="en-US" sz="4800" b="1" dirty="0">
                <a:solidFill>
                  <a:srgbClr val="FFFF00"/>
                </a:solidFill>
                <a:effectLst>
                  <a:glow rad="254000">
                    <a:schemeClr val="tx1"/>
                  </a:glow>
                </a:effectLst>
              </a:rPr>
              <a:t>live</a:t>
            </a:r>
            <a:r>
              <a:rPr lang="en-US" sz="4800" b="1" dirty="0">
                <a:solidFill>
                  <a:schemeClr val="bg1"/>
                </a:solidFill>
                <a:effectLst>
                  <a:glow rad="254000">
                    <a:schemeClr val="tx1"/>
                  </a:glow>
                </a:effectLst>
              </a:rPr>
              <a:t> with man (21:1–22:6).</a:t>
            </a:r>
            <a:endParaRPr lang="en-US" sz="3600" dirty="0">
              <a:solidFill>
                <a:schemeClr val="bg1"/>
              </a:solidFill>
              <a:effectLst>
                <a:glow rad="254000">
                  <a:schemeClr val="tx1"/>
                </a:glow>
              </a:effectLst>
            </a:endParaRPr>
          </a:p>
        </p:txBody>
      </p:sp>
    </p:spTree>
    <p:extLst>
      <p:ext uri="{BB962C8B-B14F-4D97-AF65-F5344CB8AC3E}">
        <p14:creationId xmlns:p14="http://schemas.microsoft.com/office/powerpoint/2010/main" val="19452012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7" name="Picture 3"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630238" y="628650"/>
            <a:ext cx="7870825" cy="5591175"/>
          </a:xfrm>
          <a:prstGeom prst="rect">
            <a:avLst/>
          </a:prstGeom>
          <a:noFill/>
          <a:ln>
            <a:noFill/>
          </a:ln>
          <a:effectLst/>
          <a:extLst>
            <a:ext uri="{909E8E84-426E-40dd-AFC4-6F175D3DCCD1}">
              <a14:hiddenFill xmlns="" xmlns:a14="http://schemas.microsoft.com/office/drawing/2010/main">
                <a:blipFill dpi="0" rotWithShape="0">
                  <a:blip r:embed="rId5"/>
                  <a:srcRect/>
                  <a:stretch>
                    <a:fillRect/>
                  </a:stretch>
                </a:blipFill>
              </a14:hiddenFill>
            </a:ext>
            <a:ext uri="{91240B29-F687-4f45-9708-019B960494DF}">
              <a14:hiddenLine xmlns="" xmlns:a14="http://schemas.microsoft.com/office/drawing/2010/main" w="101600" cmpd="thinThick">
                <a:solidFill>
                  <a:schemeClr val="tx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72390" name="Rectangle 6"/>
          <p:cNvSpPr>
            <a:spLocks noChangeArrowheads="1"/>
          </p:cNvSpPr>
          <p:nvPr/>
        </p:nvSpPr>
        <p:spPr bwMode="auto">
          <a:xfrm>
            <a:off x="631825" y="596900"/>
            <a:ext cx="7869238" cy="5651500"/>
          </a:xfrm>
          <a:prstGeom prst="rect">
            <a:avLst/>
          </a:prstGeom>
          <a:noFill/>
          <a:ln w="155575">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81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2392" name="Rectangle 8"/>
          <p:cNvSpPr>
            <a:spLocks noGrp="1" noChangeArrowheads="1"/>
          </p:cNvSpPr>
          <p:nvPr>
            <p:ph type="title"/>
          </p:nvPr>
        </p:nvSpPr>
        <p:spPr bwMode="auto">
          <a:xfrm>
            <a:off x="533400" y="838200"/>
            <a:ext cx="8077200" cy="2221560"/>
          </a:xfrm>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40" tIns="45720" rIns="91440" bIns="45720" numCol="1" anchor="t" anchorCtr="0" compatLnSpc="1">
            <a:prstTxWarp prst="textNoShape">
              <a:avLst/>
            </a:prstTxWarp>
          </a:bodyPr>
          <a:lstStyle/>
          <a:p>
            <a:pPr algn="ctr"/>
            <a:r>
              <a:rPr lang="en-US" sz="4800" b="1" dirty="0">
                <a:solidFill>
                  <a:schemeClr val="accent2"/>
                </a:solidFill>
                <a:latin typeface="Arial"/>
                <a:cs typeface="Arial"/>
              </a:rPr>
              <a:t>II.	Live in light of the </a:t>
            </a:r>
            <a:r>
              <a:rPr lang="en-US" sz="4800" b="1" dirty="0">
                <a:solidFill>
                  <a:srgbClr val="0000FF"/>
                </a:solidFill>
                <a:latin typeface="Arial"/>
                <a:cs typeface="Arial"/>
              </a:rPr>
              <a:t>end</a:t>
            </a:r>
            <a:r>
              <a:rPr lang="en-US" sz="4800" b="1" dirty="0">
                <a:solidFill>
                  <a:schemeClr val="accent2"/>
                </a:solidFill>
                <a:latin typeface="Arial"/>
                <a:cs typeface="Arial"/>
              </a:rPr>
              <a:t> (22:7-21).</a:t>
            </a:r>
          </a:p>
        </p:txBody>
      </p:sp>
    </p:spTree>
    <p:extLst>
      <p:ext uri="{BB962C8B-B14F-4D97-AF65-F5344CB8AC3E}">
        <p14:creationId xmlns:p14="http://schemas.microsoft.com/office/powerpoint/2010/main" val="1711574106"/>
      </p:ext>
    </p:extLst>
  </p:cSld>
  <p:clrMapOvr>
    <a:masterClrMapping/>
  </p:clrMapOvr>
  <p:transition>
    <p:wheel spokes="0"/>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rev 22 edwards_crow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299437" y="74712"/>
            <a:ext cx="1706815" cy="2213170"/>
          </a:xfrm>
          <a:prstGeom prst="rect">
            <a:avLst/>
          </a:prstGeom>
        </p:spPr>
      </p:pic>
      <p:pic>
        <p:nvPicPr>
          <p:cNvPr id="6" name="Picture 5" descr="rev 22 Manger.jpe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12076" y="0"/>
            <a:ext cx="4492789" cy="2988507"/>
          </a:xfrm>
          <a:prstGeom prst="rect">
            <a:avLst/>
          </a:prstGeom>
        </p:spPr>
      </p:pic>
      <p:sp>
        <p:nvSpPr>
          <p:cNvPr id="2" name="Title 1"/>
          <p:cNvSpPr>
            <a:spLocks noGrp="1"/>
          </p:cNvSpPr>
          <p:nvPr>
            <p:ph type="title"/>
          </p:nvPr>
        </p:nvSpPr>
        <p:spPr>
          <a:xfrm>
            <a:off x="623541" y="0"/>
            <a:ext cx="7772400" cy="647510"/>
          </a:xfrm>
        </p:spPr>
        <p:txBody>
          <a:bodyPr/>
          <a:lstStyle/>
          <a:p>
            <a:r>
              <a:rPr lang="en-US" sz="3200" b="1" dirty="0"/>
              <a:t>Christ</a:t>
            </a:r>
            <a:r>
              <a:rPr lang="fr-FR" sz="3200" b="1" dirty="0"/>
              <a:t>'</a:t>
            </a:r>
            <a:r>
              <a:rPr lang="en-US" sz="3200" b="1" dirty="0"/>
              <a:t>s Two Comings</a:t>
            </a:r>
          </a:p>
        </p:txBody>
      </p:sp>
      <p:graphicFrame>
        <p:nvGraphicFramePr>
          <p:cNvPr id="4" name="Table 3"/>
          <p:cNvGraphicFramePr>
            <a:graphicFrameLocks noGrp="1"/>
          </p:cNvGraphicFramePr>
          <p:nvPr/>
        </p:nvGraphicFramePr>
        <p:xfrm>
          <a:off x="0" y="2069413"/>
          <a:ext cx="9144000" cy="4319715"/>
        </p:xfrm>
        <a:graphic>
          <a:graphicData uri="http://schemas.openxmlformats.org/drawingml/2006/table">
            <a:tbl>
              <a:tblPr firstRow="1" bandRow="1">
                <a:tableStyleId>{37CE84F3-28C3-443E-9E96-99CF82512B78}</a:tableStyleId>
              </a:tblPr>
              <a:tblGrid>
                <a:gridCol w="4320637">
                  <a:extLst>
                    <a:ext uri="{9D8B030D-6E8A-4147-A177-3AD203B41FA5}">
                      <a16:colId xmlns:a16="http://schemas.microsoft.com/office/drawing/2014/main" val="20000"/>
                    </a:ext>
                  </a:extLst>
                </a:gridCol>
                <a:gridCol w="610119">
                  <a:extLst>
                    <a:ext uri="{9D8B030D-6E8A-4147-A177-3AD203B41FA5}">
                      <a16:colId xmlns:a16="http://schemas.microsoft.com/office/drawing/2014/main" val="20001"/>
                    </a:ext>
                  </a:extLst>
                </a:gridCol>
                <a:gridCol w="4213244">
                  <a:extLst>
                    <a:ext uri="{9D8B030D-6E8A-4147-A177-3AD203B41FA5}">
                      <a16:colId xmlns:a16="http://schemas.microsoft.com/office/drawing/2014/main" val="20002"/>
                    </a:ext>
                  </a:extLst>
                </a:gridCol>
              </a:tblGrid>
              <a:tr h="551739">
                <a:tc>
                  <a:txBody>
                    <a:bodyPr/>
                    <a:lstStyle/>
                    <a:p>
                      <a:pPr algn="ctr"/>
                      <a:r>
                        <a:rPr lang="en-US" sz="2800" b="1" dirty="0">
                          <a:latin typeface="Arial"/>
                          <a:cs typeface="Arial"/>
                        </a:rPr>
                        <a:t>FIRST COMING</a:t>
                      </a:r>
                    </a:p>
                  </a:txBody>
                  <a:tcPr>
                    <a:noFill/>
                  </a:tcPr>
                </a:tc>
                <a:tc rowSpan="8">
                  <a:txBody>
                    <a:bodyPr/>
                    <a:lstStyle/>
                    <a:p>
                      <a:pPr algn="ctr"/>
                      <a:r>
                        <a:rPr lang="en-US" sz="2800" b="1" dirty="0">
                          <a:latin typeface="Arial"/>
                          <a:cs typeface="Arial"/>
                        </a:rPr>
                        <a:t>(CHURCH AGE)</a:t>
                      </a:r>
                    </a:p>
                  </a:txBody>
                  <a:tcPr vert="vert270">
                    <a:noFill/>
                  </a:tcPr>
                </a:tc>
                <a:tc>
                  <a:txBody>
                    <a:bodyPr/>
                    <a:lstStyle/>
                    <a:p>
                      <a:pPr algn="ctr"/>
                      <a:r>
                        <a:rPr lang="en-US" sz="2800" b="1" dirty="0">
                          <a:latin typeface="Arial"/>
                          <a:cs typeface="Arial"/>
                        </a:rPr>
                        <a:t>SECOND COMING</a:t>
                      </a:r>
                    </a:p>
                  </a:txBody>
                  <a:tcPr>
                    <a:noFill/>
                  </a:tcPr>
                </a:tc>
                <a:extLst>
                  <a:ext uri="{0D108BD9-81ED-4DB2-BD59-A6C34878D82A}">
                    <a16:rowId xmlns:a16="http://schemas.microsoft.com/office/drawing/2014/main" val="10000"/>
                  </a:ext>
                </a:extLst>
              </a:tr>
              <a:tr h="551739">
                <a:tc>
                  <a:txBody>
                    <a:bodyPr/>
                    <a:lstStyle/>
                    <a:p>
                      <a:pPr marL="174625" indent="0"/>
                      <a:r>
                        <a:rPr lang="en-US" sz="2000" b="1" i="0" spc="-100" dirty="0">
                          <a:effectLst>
                            <a:outerShdw blurRad="38100" dist="38100" dir="2700000" algn="tl">
                              <a:srgbClr val="000000">
                                <a:alpha val="43137"/>
                              </a:srgbClr>
                            </a:outerShdw>
                          </a:effectLst>
                          <a:latin typeface="Arial"/>
                          <a:cs typeface="Arial"/>
                        </a:rPr>
                        <a:t>Laid</a:t>
                      </a:r>
                      <a:r>
                        <a:rPr lang="en-US" sz="2000" b="1" i="0" spc="-100" baseline="0" dirty="0">
                          <a:effectLst>
                            <a:outerShdw blurRad="38100" dist="38100" dir="2700000" algn="tl">
                              <a:srgbClr val="000000">
                                <a:alpha val="43137"/>
                              </a:srgbClr>
                            </a:outerShdw>
                          </a:effectLst>
                          <a:latin typeface="Arial"/>
                          <a:cs typeface="Arial"/>
                        </a:rPr>
                        <a:t> in a manger</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Lands on a mountain</a:t>
                      </a:r>
                    </a:p>
                  </a:txBody>
                  <a:tcPr/>
                </a:tc>
                <a:extLst>
                  <a:ext uri="{0D108BD9-81ED-4DB2-BD59-A6C34878D82A}">
                    <a16:rowId xmlns:a16="http://schemas.microsoft.com/office/drawing/2014/main" val="10001"/>
                  </a:ext>
                </a:extLst>
              </a:tr>
              <a:tr h="551739">
                <a:tc>
                  <a:txBody>
                    <a:bodyPr/>
                    <a:lstStyle/>
                    <a:p>
                      <a:pPr marL="174625" indent="0"/>
                      <a:r>
                        <a:rPr lang="en-US" sz="2000" b="1" i="0" spc="-100" dirty="0">
                          <a:effectLst>
                            <a:outerShdw blurRad="38100" dist="38100" dir="2700000" algn="tl">
                              <a:srgbClr val="000000">
                                <a:alpha val="43137"/>
                              </a:srgbClr>
                            </a:outerShdw>
                          </a:effectLst>
                          <a:latin typeface="Arial"/>
                          <a:cs typeface="Arial"/>
                        </a:rPr>
                        <a:t>Came</a:t>
                      </a:r>
                      <a:r>
                        <a:rPr lang="en-US" sz="2000" b="1" i="0" spc="-100" baseline="0" dirty="0">
                          <a:effectLst>
                            <a:outerShdw blurRad="38100" dist="38100" dir="2700000" algn="tl">
                              <a:srgbClr val="000000">
                                <a:alpha val="43137"/>
                              </a:srgbClr>
                            </a:outerShdw>
                          </a:effectLst>
                          <a:latin typeface="Arial"/>
                          <a:cs typeface="Arial"/>
                        </a:rPr>
                        <a:t> as a lamb</a:t>
                      </a:r>
                      <a:endParaRPr lang="en-US" sz="2000" b="1" i="0" spc="-100" dirty="0">
                        <a:effectLst>
                          <a:outerShdw blurRad="38100" dist="38100" dir="2700000" algn="tl">
                            <a:srgbClr val="000000">
                              <a:alpha val="43137"/>
                            </a:srgbClr>
                          </a:outerShdw>
                        </a:effectLst>
                        <a:latin typeface="Arial"/>
                        <a:cs typeface="Arial"/>
                      </a:endParaRPr>
                    </a:p>
                  </a:txBody>
                  <a:tcPr>
                    <a:solidFill>
                      <a:schemeClr val="accent6">
                        <a:lumMod val="50000"/>
                      </a:schemeClr>
                    </a:solidFill>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Comes as the Lord</a:t>
                      </a:r>
                    </a:p>
                  </a:txBody>
                  <a:tcPr>
                    <a:solidFill>
                      <a:srgbClr val="16165D"/>
                    </a:solidFill>
                  </a:tcPr>
                </a:tc>
                <a:extLst>
                  <a:ext uri="{0D108BD9-81ED-4DB2-BD59-A6C34878D82A}">
                    <a16:rowId xmlns:a16="http://schemas.microsoft.com/office/drawing/2014/main" val="10002"/>
                  </a:ext>
                </a:extLst>
              </a:tr>
              <a:tr h="551739">
                <a:tc>
                  <a:txBody>
                    <a:bodyPr/>
                    <a:lstStyle/>
                    <a:p>
                      <a:pPr marL="174625" indent="0"/>
                      <a:r>
                        <a:rPr lang="en-US" sz="2000" b="1" i="0" kern="1200" spc="-100" baseline="0" dirty="0">
                          <a:solidFill>
                            <a:schemeClr val="lt1"/>
                          </a:solidFill>
                          <a:effectLst>
                            <a:outerShdw blurRad="38100" dist="38100" dir="2700000" algn="tl">
                              <a:srgbClr val="000000">
                                <a:alpha val="43137"/>
                              </a:srgbClr>
                            </a:outerShdw>
                          </a:effectLst>
                          <a:latin typeface="Arial"/>
                          <a:ea typeface="+mn-ea"/>
                          <a:cs typeface="Arial"/>
                        </a:rPr>
                        <a:t>Lowly</a:t>
                      </a:r>
                      <a:r>
                        <a:rPr lang="en-US" sz="2000" b="1" i="0" spc="-100" dirty="0">
                          <a:effectLst>
                            <a:outerShdw blurRad="38100" dist="38100" dir="2700000" algn="tl">
                              <a:srgbClr val="000000">
                                <a:alpha val="43137"/>
                              </a:srgbClr>
                            </a:outerShdw>
                          </a:effectLst>
                          <a:latin typeface="Arial"/>
                          <a:cs typeface="Arial"/>
                        </a:rPr>
                        <a:t> and poor</a:t>
                      </a:r>
                    </a:p>
                  </a:txBody>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Lavish</a:t>
                      </a:r>
                      <a:r>
                        <a:rPr lang="en-US" sz="2000" b="1" spc="-100" baseline="0" dirty="0">
                          <a:effectLst>
                            <a:outerShdw blurRad="38100" dist="38100" dir="2700000" algn="tl">
                              <a:srgbClr val="000000">
                                <a:alpha val="43137"/>
                              </a:srgbClr>
                            </a:outerShdw>
                          </a:effectLst>
                          <a:latin typeface="Arial"/>
                          <a:cs typeface="Arial"/>
                        </a:rPr>
                        <a:t> and powerful</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3"/>
                  </a:ext>
                </a:extLst>
              </a:tr>
              <a:tr h="551739">
                <a:tc>
                  <a:txBody>
                    <a:bodyPr/>
                    <a:lstStyle/>
                    <a:p>
                      <a:pPr marL="174625" indent="0"/>
                      <a:r>
                        <a:rPr lang="en-US" sz="2000" b="1" i="0" spc="-100" dirty="0">
                          <a:effectLst>
                            <a:outerShdw blurRad="38100" dist="38100" dir="2700000" algn="tl">
                              <a:srgbClr val="000000">
                                <a:alpha val="43137"/>
                              </a:srgbClr>
                            </a:outerShdw>
                          </a:effectLst>
                          <a:latin typeface="Arial"/>
                          <a:cs typeface="Arial"/>
                        </a:rPr>
                        <a:t>Died </a:t>
                      </a:r>
                      <a:r>
                        <a:rPr lang="en-US" sz="2000" b="1" i="1" spc="-100" dirty="0">
                          <a:effectLst>
                            <a:outerShdw blurRad="38100" dist="38100" dir="2700000" algn="tl">
                              <a:srgbClr val="000000">
                                <a:alpha val="43137"/>
                              </a:srgbClr>
                            </a:outerShdw>
                          </a:effectLst>
                          <a:latin typeface="Arial"/>
                          <a:cs typeface="Arial"/>
                        </a:rPr>
                        <a:t>for</a:t>
                      </a:r>
                      <a:r>
                        <a:rPr lang="en-US" sz="2000" b="1" i="0" spc="-100" dirty="0">
                          <a:effectLst>
                            <a:outerShdw blurRad="38100" dist="38100" dir="2700000" algn="tl">
                              <a:srgbClr val="000000">
                                <a:alpha val="43137"/>
                              </a:srgbClr>
                            </a:outerShdw>
                          </a:effectLst>
                          <a:latin typeface="Arial"/>
                          <a:cs typeface="Arial"/>
                        </a:rPr>
                        <a:t> His</a:t>
                      </a:r>
                      <a:r>
                        <a:rPr lang="en-US" sz="2000" b="1" i="0" spc="-100" baseline="0" dirty="0">
                          <a:effectLst>
                            <a:outerShdw blurRad="38100" dist="38100" dir="2700000" algn="tl">
                              <a:srgbClr val="000000">
                                <a:alpha val="43137"/>
                              </a:srgbClr>
                            </a:outerShdw>
                          </a:effectLst>
                          <a:latin typeface="Arial"/>
                          <a:cs typeface="Arial"/>
                        </a:rPr>
                        <a:t> enemies</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Death </a:t>
                      </a:r>
                      <a:r>
                        <a:rPr lang="en-US" sz="2000" b="1" i="1" spc="-100" dirty="0">
                          <a:effectLst>
                            <a:outerShdw blurRad="38100" dist="38100" dir="2700000" algn="tl">
                              <a:srgbClr val="000000">
                                <a:alpha val="43137"/>
                              </a:srgbClr>
                            </a:outerShdw>
                          </a:effectLst>
                          <a:latin typeface="Arial"/>
                          <a:cs typeface="Arial"/>
                        </a:rPr>
                        <a:t>to</a:t>
                      </a:r>
                      <a:r>
                        <a:rPr lang="en-US" sz="2000" b="1" spc="-100" dirty="0">
                          <a:effectLst>
                            <a:outerShdw blurRad="38100" dist="38100" dir="2700000" algn="tl">
                              <a:srgbClr val="000000">
                                <a:alpha val="43137"/>
                              </a:srgbClr>
                            </a:outerShdw>
                          </a:effectLst>
                          <a:latin typeface="Arial"/>
                          <a:cs typeface="Arial"/>
                        </a:rPr>
                        <a:t> His enemies</a:t>
                      </a:r>
                    </a:p>
                  </a:txBody>
                  <a:tcPr>
                    <a:solidFill>
                      <a:srgbClr val="16165D"/>
                    </a:solidFill>
                  </a:tcPr>
                </a:tc>
                <a:extLst>
                  <a:ext uri="{0D108BD9-81ED-4DB2-BD59-A6C34878D82A}">
                    <a16:rowId xmlns:a16="http://schemas.microsoft.com/office/drawing/2014/main" val="10004"/>
                  </a:ext>
                </a:extLst>
              </a:tr>
              <a:tr h="526297">
                <a:tc>
                  <a:txBody>
                    <a:bodyPr/>
                    <a:lstStyle/>
                    <a:p>
                      <a:pPr marL="174625" indent="0"/>
                      <a:r>
                        <a:rPr lang="en-US" sz="2000" b="1" i="0" spc="-100" dirty="0">
                          <a:effectLst>
                            <a:outerShdw blurRad="38100" dist="38100" dir="2700000" algn="tl">
                              <a:srgbClr val="000000">
                                <a:alpha val="43137"/>
                              </a:srgbClr>
                            </a:outerShdw>
                          </a:effectLst>
                          <a:latin typeface="Arial"/>
                          <a:cs typeface="Arial"/>
                        </a:rPr>
                        <a:t>Tempted by Satan</a:t>
                      </a:r>
                    </a:p>
                  </a:txBody>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Traps Satan in bottomless pit</a:t>
                      </a:r>
                    </a:p>
                  </a:txBody>
                  <a:tcPr/>
                </a:tc>
                <a:extLst>
                  <a:ext uri="{0D108BD9-81ED-4DB2-BD59-A6C34878D82A}">
                    <a16:rowId xmlns:a16="http://schemas.microsoft.com/office/drawing/2014/main" val="10005"/>
                  </a:ext>
                </a:extLst>
              </a:tr>
              <a:tr h="482984">
                <a:tc>
                  <a:txBody>
                    <a:bodyPr/>
                    <a:lstStyle/>
                    <a:p>
                      <a:pPr marL="174625" indent="0"/>
                      <a:r>
                        <a:rPr lang="en-US" sz="2000" b="1" i="0" spc="-100" dirty="0">
                          <a:effectLst>
                            <a:outerShdw blurRad="38100" dist="38100" dir="2700000" algn="tl">
                              <a:srgbClr val="000000">
                                <a:alpha val="43137"/>
                              </a:srgbClr>
                            </a:outerShdw>
                          </a:effectLst>
                          <a:latin typeface="Arial"/>
                          <a:cs typeface="Arial"/>
                        </a:rPr>
                        <a:t>Lived in a world</a:t>
                      </a:r>
                      <a:r>
                        <a:rPr lang="en-US" sz="2000" b="1" i="0" spc="-100" baseline="0" dirty="0">
                          <a:effectLst>
                            <a:outerShdw blurRad="38100" dist="38100" dir="2700000" algn="tl">
                              <a:srgbClr val="000000">
                                <a:alpha val="43137"/>
                              </a:srgbClr>
                            </a:outerShdw>
                          </a:effectLst>
                          <a:latin typeface="Arial"/>
                          <a:cs typeface="Arial"/>
                        </a:rPr>
                        <a:t> of unrighteousness</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Leads</a:t>
                      </a:r>
                      <a:r>
                        <a:rPr lang="en-US" sz="2000" b="1" spc="-100" baseline="0" dirty="0">
                          <a:effectLst>
                            <a:outerShdw blurRad="38100" dist="38100" dir="2700000" algn="tl">
                              <a:srgbClr val="000000">
                                <a:alpha val="43137"/>
                              </a:srgbClr>
                            </a:outerShdw>
                          </a:effectLst>
                          <a:latin typeface="Arial"/>
                          <a:cs typeface="Arial"/>
                        </a:rPr>
                        <a:t> the world in righteousness</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6"/>
                  </a:ext>
                </a:extLst>
              </a:tr>
              <a:tr h="551739">
                <a:tc>
                  <a:txBody>
                    <a:bodyPr/>
                    <a:lstStyle/>
                    <a:p>
                      <a:pPr marL="174625" indent="0"/>
                      <a:r>
                        <a:rPr lang="en-US" sz="2000" b="1" i="0" spc="-100" dirty="0">
                          <a:effectLst>
                            <a:outerShdw blurRad="38100" dist="38100" dir="2700000" algn="tl">
                              <a:srgbClr val="000000">
                                <a:alpha val="43137"/>
                              </a:srgbClr>
                            </a:outerShdw>
                          </a:effectLst>
                          <a:latin typeface="Arial"/>
                          <a:cs typeface="Arial"/>
                        </a:rPr>
                        <a:t>Died for sins and rose again</a:t>
                      </a:r>
                    </a:p>
                  </a:txBody>
                  <a:tcPr/>
                </a:tc>
                <a:tc vMerge="1">
                  <a:txBody>
                    <a:bodyPr/>
                    <a:lstStyle/>
                    <a:p>
                      <a:endParaRPr lang="en-US" sz="1800" b="1" dirty="0">
                        <a:latin typeface="Arial"/>
                        <a:cs typeface="Arial"/>
                      </a:endParaRPr>
                    </a:p>
                  </a:txBody>
                  <a:tcPr>
                    <a:solidFill>
                      <a:schemeClr val="tx1"/>
                    </a:solidFill>
                  </a:tcPr>
                </a:tc>
                <a:tc>
                  <a:txBody>
                    <a:bodyPr/>
                    <a:lstStyle/>
                    <a:p>
                      <a:pPr marL="174625" indent="0"/>
                      <a:r>
                        <a:rPr lang="en-US" sz="2000" b="1" spc="-100" dirty="0">
                          <a:effectLst>
                            <a:outerShdw blurRad="38100" dist="38100" dir="2700000" algn="tl">
                              <a:srgbClr val="000000">
                                <a:alpha val="43137"/>
                              </a:srgbClr>
                            </a:outerShdw>
                          </a:effectLst>
                          <a:latin typeface="Arial"/>
                          <a:cs typeface="Arial"/>
                        </a:rPr>
                        <a:t>Directs</a:t>
                      </a:r>
                      <a:r>
                        <a:rPr lang="en-US" sz="2000" b="1" spc="-100" baseline="0" dirty="0">
                          <a:effectLst>
                            <a:outerShdw blurRad="38100" dist="38100" dir="2700000" algn="tl">
                              <a:srgbClr val="000000">
                                <a:alpha val="43137"/>
                              </a:srgbClr>
                            </a:outerShdw>
                          </a:effectLst>
                          <a:latin typeface="Arial"/>
                          <a:cs typeface="Arial"/>
                        </a:rPr>
                        <a:t> and reigns</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7"/>
                  </a:ext>
                </a:extLst>
              </a:tr>
            </a:tbl>
          </a:graphicData>
        </a:graphic>
      </p:graphicFrame>
      <p:sp>
        <p:nvSpPr>
          <p:cNvPr id="5" name="Text Box 4"/>
          <p:cNvSpPr txBox="1">
            <a:spLocks noChangeArrowheads="1"/>
          </p:cNvSpPr>
          <p:nvPr/>
        </p:nvSpPr>
        <p:spPr bwMode="auto">
          <a:xfrm>
            <a:off x="37353" y="6513246"/>
            <a:ext cx="9027268" cy="307777"/>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Ruth &amp; Larry Moody; cited by Terry Hall, </a:t>
            </a:r>
            <a:r>
              <a:rPr kumimoji="0" lang="en-US" sz="1400" b="1" i="1"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Bible Panorama, </a:t>
            </a:r>
            <a:r>
              <a:rPr kumimoji="0" lang="en-US"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117</a:t>
            </a:r>
          </a:p>
        </p:txBody>
      </p:sp>
      <p:sp>
        <p:nvSpPr>
          <p:cNvPr id="8" name="Text Box 37"/>
          <p:cNvSpPr txBox="1">
            <a:spLocks noChangeArrowheads="1"/>
          </p:cNvSpPr>
          <p:nvPr/>
        </p:nvSpPr>
        <p:spPr bwMode="auto">
          <a:xfrm>
            <a:off x="8413781" y="64606"/>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420</a:t>
            </a:r>
          </a:p>
        </p:txBody>
      </p:sp>
    </p:spTree>
    <p:extLst>
      <p:ext uri="{BB962C8B-B14F-4D97-AF65-F5344CB8AC3E}">
        <p14:creationId xmlns:p14="http://schemas.microsoft.com/office/powerpoint/2010/main" val="319056858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8826478" cy="1143000"/>
          </a:xfrm>
          <a:effectLst/>
        </p:spPr>
        <p:txBody>
          <a:bodyPr/>
          <a:lstStyle/>
          <a:p>
            <a:pPr algn="r" eaLnBrk="1" hangingPunct="1">
              <a:defRPr/>
            </a:pPr>
            <a:r>
              <a:rPr lang="en-US" b="1" dirty="0">
                <a:solidFill>
                  <a:srgbClr val="FFFF00"/>
                </a:solidFill>
                <a:effectLst>
                  <a:glow rad="254000">
                    <a:schemeClr val="tx1"/>
                  </a:glow>
                </a:effectLst>
                <a:latin typeface="Arial" charset="0"/>
                <a:ea typeface="ＭＳ Ｐゴシック" charset="0"/>
                <a:cs typeface="ＭＳ Ｐゴシック" charset="0"/>
              </a:rPr>
              <a:t>Come</a:t>
            </a:r>
            <a:r>
              <a:rPr lang="en-US" b="1" dirty="0">
                <a:solidFill>
                  <a:schemeClr val="bg1"/>
                </a:solidFill>
                <a:effectLst>
                  <a:glow rad="254000">
                    <a:schemeClr val="tx1"/>
                  </a:glow>
                </a:effectLst>
                <a:latin typeface="Arial" charset="0"/>
                <a:ea typeface="ＭＳ Ｐゴシック" charset="0"/>
                <a:cs typeface="ＭＳ Ｐゴシック" charset="0"/>
              </a:rPr>
              <a:t> to the Water!</a:t>
            </a:r>
            <a:endParaRPr lang="en-US" dirty="0">
              <a:effectLst>
                <a:glow rad="254000">
                  <a:schemeClr val="tx1"/>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283968" y="1124744"/>
            <a:ext cx="4860033" cy="53886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"The Spirit and the bride say, </a:t>
            </a:r>
            <a:r>
              <a:rPr kumimoji="0" lang="fr-FR"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Come</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fr-FR"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 Let anyone who hears this say, </a:t>
            </a:r>
            <a:r>
              <a:rPr kumimoji="0" lang="fr-FR"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Come</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fr-FR"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 Let anyone who is thirsty </a:t>
            </a:r>
            <a:r>
              <a:rPr kumimoji="0" lang="en-US" sz="32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come</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 Let anyone who desires </a:t>
            </a:r>
            <a:r>
              <a:rPr kumimoji="0" lang="en-US" sz="32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drink freely</a:t>
            </a: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 from the water of life"</a:t>
            </a:r>
            <a:b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(22:17). </a:t>
            </a:r>
            <a:endParaRPr kumimoji="0" lang="en-US" sz="3200" b="0" i="0" u="none" strike="noStrike" kern="1200" cap="none" spc="0" normalizeH="0" baseline="0" noProof="0" dirty="0">
              <a:ln>
                <a:noFill/>
              </a:ln>
              <a:solidFill>
                <a:srgbClr val="000000"/>
              </a:solidFill>
              <a:effectLst>
                <a:glow rad="254000">
                  <a:srgbClr val="000000"/>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06707145"/>
      </p:ext>
    </p:extLst>
  </p:cSld>
  <p:clrMapOvr>
    <a:masterClrMapping/>
  </p:clrMapOvr>
  <p:transition spd="slow">
    <p:dissolve/>
  </p:transition>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4992613" y="1243798"/>
            <a:ext cx="4125157" cy="5105400"/>
          </a:xfrm>
        </p:spPr>
        <p:txBody>
          <a:bodyPr anchor="t"/>
          <a:lstStyle/>
          <a:p>
            <a:r>
              <a:rPr lang="en-US" sz="4800" b="1" dirty="0">
                <a:effectLst>
                  <a:glow rad="177800">
                    <a:schemeClr val="tx1"/>
                  </a:glow>
                </a:effectLst>
                <a:latin typeface="Arial" charset="0"/>
                <a:ea typeface="ＭＳ Ｐゴシック" charset="0"/>
              </a:rPr>
              <a:t>Do you long for Christ</a:t>
            </a:r>
            <a:r>
              <a:rPr lang="fr-FR" sz="4800" b="1" dirty="0">
                <a:effectLst>
                  <a:glow rad="177800">
                    <a:schemeClr val="tx1"/>
                  </a:glow>
                </a:effectLst>
                <a:latin typeface="Arial" charset="0"/>
                <a:ea typeface="ＭＳ Ｐゴシック" charset="0"/>
              </a:rPr>
              <a:t>'</a:t>
            </a:r>
            <a:r>
              <a:rPr lang="en-US" sz="4800" b="1" dirty="0">
                <a:effectLst>
                  <a:glow rad="177800">
                    <a:schemeClr val="tx1"/>
                  </a:glow>
                </a:effectLst>
                <a:latin typeface="Arial" charset="0"/>
                <a:ea typeface="ＭＳ Ｐゴシック" charset="0"/>
              </a:rPr>
              <a:t>s return? </a:t>
            </a:r>
            <a:br>
              <a:rPr lang="en-US" sz="4800" b="1" dirty="0">
                <a:effectLst>
                  <a:glow rad="177800">
                    <a:schemeClr val="tx1"/>
                  </a:glow>
                </a:effectLst>
                <a:latin typeface="Arial" charset="0"/>
                <a:ea typeface="ＭＳ Ｐゴシック" charset="0"/>
              </a:rPr>
            </a:b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 Why or why not? </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99651220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8592" name="Straight Connector 238591"/>
          <p:cNvCxnSpPr/>
          <p:nvPr/>
        </p:nvCxnSpPr>
        <p:spPr bwMode="auto">
          <a:xfrm>
            <a:off x="611560" y="1700808"/>
            <a:ext cx="288032" cy="1296144"/>
          </a:xfrm>
          <a:prstGeom prst="line">
            <a:avLst/>
          </a:prstGeom>
          <a:solidFill>
            <a:schemeClr val="accent1"/>
          </a:solidFill>
          <a:ln w="38100" cap="sq" cmpd="sng" algn="ctr">
            <a:solidFill>
              <a:schemeClr val="tx1"/>
            </a:solidFill>
            <a:prstDash val="dash"/>
            <a:round/>
            <a:headEnd type="none" w="sm" len="sm"/>
            <a:tailEnd type="none" w="sm" len="sm"/>
          </a:ln>
          <a:effectLst/>
        </p:spPr>
      </p:cxnSp>
      <p:graphicFrame>
        <p:nvGraphicFramePr>
          <p:cNvPr id="45" name="Table 44"/>
          <p:cNvGraphicFramePr>
            <a:graphicFrameLocks noGrp="1"/>
          </p:cNvGraphicFramePr>
          <p:nvPr/>
        </p:nvGraphicFramePr>
        <p:xfrm>
          <a:off x="2987824" y="3573016"/>
          <a:ext cx="4032448" cy="396240"/>
        </p:xfrm>
        <a:graphic>
          <a:graphicData uri="http://schemas.openxmlformats.org/drawingml/2006/table">
            <a:tbl>
              <a:tblPr bandRow="1">
                <a:tableStyleId>{C083E6E3-FA7D-4D7B-A595-EF9225AFEA82}</a:tableStyleId>
              </a:tblPr>
              <a:tblGrid>
                <a:gridCol w="1296144">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tblGrid>
              <a:tr h="3600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b="1" spc="0" dirty="0">
                          <a:solidFill>
                            <a:srgbClr val="FFFFFF"/>
                          </a:solidFill>
                          <a:latin typeface="Arial"/>
                          <a:ea typeface="华文楷体"/>
                          <a:cs typeface="Arial"/>
                        </a:rPr>
                        <a:t>Israel</a:t>
                      </a: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50069"/>
                    </a:solidFill>
                  </a:tcPr>
                </a:tc>
                <a:tc>
                  <a:txBody>
                    <a:bodyPr/>
                    <a:lstStyle/>
                    <a:p>
                      <a:pPr algn="ctr"/>
                      <a:r>
                        <a:rPr lang="en-US" sz="1000" b="1" spc="0" dirty="0">
                          <a:solidFill>
                            <a:srgbClr val="FFFFFF"/>
                          </a:solidFill>
                          <a:latin typeface="Arial"/>
                          <a:ea typeface="华文楷体"/>
                          <a:cs typeface="Arial"/>
                        </a:rPr>
                        <a:t>Times of Gentiles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6FF"/>
                    </a:solidFill>
                  </a:tcPr>
                </a:tc>
                <a:extLst>
                  <a:ext uri="{0D108BD9-81ED-4DB2-BD59-A6C34878D82A}">
                    <a16:rowId xmlns:a16="http://schemas.microsoft.com/office/drawing/2014/main" val="10000"/>
                  </a:ext>
                </a:extLst>
              </a:tr>
            </a:tbl>
          </a:graphicData>
        </a:graphic>
      </p:graphicFrame>
      <p:sp>
        <p:nvSpPr>
          <p:cNvPr id="10" name="Rectangle 9"/>
          <p:cNvSpPr/>
          <p:nvPr/>
        </p:nvSpPr>
        <p:spPr bwMode="auto">
          <a:xfrm>
            <a:off x="1403648" y="2420888"/>
            <a:ext cx="6696744" cy="144016"/>
          </a:xfrm>
          <a:prstGeom prst="rect">
            <a:avLst/>
          </a:prstGeom>
          <a:solidFill>
            <a:schemeClr val="accent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mn-cs"/>
            </a:endParaRPr>
          </a:p>
        </p:txBody>
      </p:sp>
      <p:graphicFrame>
        <p:nvGraphicFramePr>
          <p:cNvPr id="56" name="Table 55"/>
          <p:cNvGraphicFramePr>
            <a:graphicFrameLocks noGrp="1"/>
          </p:cNvGraphicFramePr>
          <p:nvPr/>
        </p:nvGraphicFramePr>
        <p:xfrm>
          <a:off x="2967974" y="4149080"/>
          <a:ext cx="4916393" cy="864096"/>
        </p:xfrm>
        <a:graphic>
          <a:graphicData uri="http://schemas.openxmlformats.org/drawingml/2006/table">
            <a:tbl>
              <a:tblPr bandRow="1">
                <a:tableStyleId>{C083E6E3-FA7D-4D7B-A595-EF9225AFEA82}</a:tableStyleId>
              </a:tblPr>
              <a:tblGrid>
                <a:gridCol w="4916393">
                  <a:extLst>
                    <a:ext uri="{9D8B030D-6E8A-4147-A177-3AD203B41FA5}">
                      <a16:colId xmlns:a16="http://schemas.microsoft.com/office/drawing/2014/main" val="20000"/>
                    </a:ext>
                  </a:extLst>
                </a:gridCol>
              </a:tblGrid>
              <a:tr h="864096">
                <a:tc>
                  <a:txBody>
                    <a:bodyPr/>
                    <a:lstStyle/>
                    <a:p>
                      <a:pPr algn="l"/>
                      <a:endParaRPr lang="en-US" sz="1000" b="1" spc="0" dirty="0">
                        <a:solidFill>
                          <a:srgbClr val="FFFFFF"/>
                        </a:solidFill>
                        <a:latin typeface="Arial"/>
                        <a:ea typeface="华文楷体"/>
                        <a:cs typeface="Arial"/>
                      </a:endParaRPr>
                    </a:p>
                    <a:p>
                      <a:pPr algn="l"/>
                      <a:endParaRPr lang="en-US" sz="1000" b="1" spc="0" dirty="0">
                        <a:solidFill>
                          <a:srgbClr val="FFFFFF"/>
                        </a:solidFill>
                        <a:latin typeface="Arial"/>
                        <a:ea typeface="华文楷体"/>
                        <a:cs typeface="Arial"/>
                      </a:endParaRPr>
                    </a:p>
                    <a:p>
                      <a:pPr algn="l"/>
                      <a:r>
                        <a:rPr lang="en-US" sz="1000" b="1" spc="0" dirty="0">
                          <a:solidFill>
                            <a:srgbClr val="FFFFFF"/>
                          </a:solidFill>
                          <a:latin typeface="Arial"/>
                          <a:ea typeface="华文楷体"/>
                          <a:cs typeface="Arial"/>
                        </a:rPr>
                        <a:t>Abrahamic </a:t>
                      </a:r>
                      <a:br>
                        <a:rPr lang="en-US" sz="1000" b="1" spc="0" dirty="0">
                          <a:solidFill>
                            <a:srgbClr val="FFFFFF"/>
                          </a:solidFill>
                          <a:latin typeface="Arial"/>
                          <a:ea typeface="华文楷体"/>
                          <a:cs typeface="Arial"/>
                        </a:rPr>
                      </a:br>
                      <a:r>
                        <a:rPr lang="en-US" sz="1000" b="1" spc="0" dirty="0">
                          <a:solidFill>
                            <a:srgbClr val="FFFFFF"/>
                          </a:solidFill>
                          <a:latin typeface="Arial"/>
                          <a:ea typeface="华文楷体"/>
                          <a:cs typeface="Arial"/>
                        </a:rPr>
                        <a:t>Covenant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6703C"/>
                    </a:solidFill>
                  </a:tcPr>
                </a:tc>
                <a:extLst>
                  <a:ext uri="{0D108BD9-81ED-4DB2-BD59-A6C34878D82A}">
                    <a16:rowId xmlns:a16="http://schemas.microsoft.com/office/drawing/2014/main" val="10000"/>
                  </a:ext>
                </a:extLst>
              </a:tr>
            </a:tbl>
          </a:graphicData>
        </a:graphic>
      </p:graphicFrame>
      <p:graphicFrame>
        <p:nvGraphicFramePr>
          <p:cNvPr id="41" name="Table 40"/>
          <p:cNvGraphicFramePr>
            <a:graphicFrameLocks noGrp="1"/>
          </p:cNvGraphicFramePr>
          <p:nvPr/>
        </p:nvGraphicFramePr>
        <p:xfrm>
          <a:off x="827584" y="2924944"/>
          <a:ext cx="7128792" cy="685800"/>
        </p:xfrm>
        <a:graphic>
          <a:graphicData uri="http://schemas.openxmlformats.org/drawingml/2006/table">
            <a:tbl>
              <a:tblPr bandRow="1">
                <a:tableStyleId>{C083E6E3-FA7D-4D7B-A595-EF9225AFEA82}</a:tableStyleId>
              </a:tblPr>
              <a:tblGrid>
                <a:gridCol w="432048">
                  <a:extLst>
                    <a:ext uri="{9D8B030D-6E8A-4147-A177-3AD203B41FA5}">
                      <a16:colId xmlns:a16="http://schemas.microsoft.com/office/drawing/2014/main" val="20000"/>
                    </a:ext>
                  </a:extLst>
                </a:gridCol>
                <a:gridCol w="962843">
                  <a:extLst>
                    <a:ext uri="{9D8B030D-6E8A-4147-A177-3AD203B41FA5}">
                      <a16:colId xmlns:a16="http://schemas.microsoft.com/office/drawing/2014/main" val="20001"/>
                    </a:ext>
                  </a:extLst>
                </a:gridCol>
                <a:gridCol w="743746">
                  <a:extLst>
                    <a:ext uri="{9D8B030D-6E8A-4147-A177-3AD203B41FA5}">
                      <a16:colId xmlns:a16="http://schemas.microsoft.com/office/drawing/2014/main" val="20002"/>
                    </a:ext>
                  </a:extLst>
                </a:gridCol>
                <a:gridCol w="784167">
                  <a:extLst>
                    <a:ext uri="{9D8B030D-6E8A-4147-A177-3AD203B41FA5}">
                      <a16:colId xmlns:a16="http://schemas.microsoft.com/office/drawing/2014/main" val="20003"/>
                    </a:ext>
                  </a:extLst>
                </a:gridCol>
                <a:gridCol w="499015">
                  <a:extLst>
                    <a:ext uri="{9D8B030D-6E8A-4147-A177-3AD203B41FA5}">
                      <a16:colId xmlns:a16="http://schemas.microsoft.com/office/drawing/2014/main" val="20004"/>
                    </a:ext>
                  </a:extLst>
                </a:gridCol>
                <a:gridCol w="641591">
                  <a:extLst>
                    <a:ext uri="{9D8B030D-6E8A-4147-A177-3AD203B41FA5}">
                      <a16:colId xmlns:a16="http://schemas.microsoft.com/office/drawing/2014/main" val="20005"/>
                    </a:ext>
                  </a:extLst>
                </a:gridCol>
                <a:gridCol w="712879">
                  <a:extLst>
                    <a:ext uri="{9D8B030D-6E8A-4147-A177-3AD203B41FA5}">
                      <a16:colId xmlns:a16="http://schemas.microsoft.com/office/drawing/2014/main" val="20006"/>
                    </a:ext>
                  </a:extLst>
                </a:gridCol>
                <a:gridCol w="784167">
                  <a:extLst>
                    <a:ext uri="{9D8B030D-6E8A-4147-A177-3AD203B41FA5}">
                      <a16:colId xmlns:a16="http://schemas.microsoft.com/office/drawing/2014/main" val="20007"/>
                    </a:ext>
                  </a:extLst>
                </a:gridCol>
                <a:gridCol w="570303">
                  <a:extLst>
                    <a:ext uri="{9D8B030D-6E8A-4147-A177-3AD203B41FA5}">
                      <a16:colId xmlns:a16="http://schemas.microsoft.com/office/drawing/2014/main" val="20008"/>
                    </a:ext>
                  </a:extLst>
                </a:gridCol>
                <a:gridCol w="998033">
                  <a:extLst>
                    <a:ext uri="{9D8B030D-6E8A-4147-A177-3AD203B41FA5}">
                      <a16:colId xmlns:a16="http://schemas.microsoft.com/office/drawing/2014/main" val="20009"/>
                    </a:ext>
                  </a:extLst>
                </a:gridCol>
              </a:tblGrid>
              <a:tr h="685800">
                <a:tc>
                  <a:txBody>
                    <a:bodyPr/>
                    <a:lstStyle/>
                    <a:p>
                      <a:pPr algn="ctr"/>
                      <a:r>
                        <a:rPr lang="en-US" altLang="zh-CN" sz="1000" b="1" kern="1200" spc="0" dirty="0">
                          <a:solidFill>
                            <a:schemeClr val="bg1"/>
                          </a:solidFill>
                          <a:latin typeface="Arial"/>
                          <a:ea typeface="华文楷体"/>
                          <a:cs typeface="Arial"/>
                        </a:rPr>
                        <a:t>Eden</a:t>
                      </a: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00"/>
                    </a:solidFill>
                  </a:tcPr>
                </a:tc>
                <a:tc>
                  <a:txBody>
                    <a:bodyPr/>
                    <a:lstStyle/>
                    <a:p>
                      <a:pPr algn="ctr"/>
                      <a:r>
                        <a:rPr lang="en-US" altLang="zh-CN" sz="1050" b="1" kern="1200" spc="0" dirty="0">
                          <a:solidFill>
                            <a:srgbClr val="FFFFFF"/>
                          </a:solidFill>
                          <a:latin typeface="Arial"/>
                          <a:ea typeface="华文楷体"/>
                          <a:cs typeface="Arial"/>
                        </a:rPr>
                        <a:t>Conscience</a:t>
                      </a:r>
                      <a:br>
                        <a:rPr lang="en-US" sz="1000" spc="0" dirty="0">
                          <a:solidFill>
                            <a:srgbClr val="FFFFFF"/>
                          </a:solidFill>
                          <a:latin typeface="Arial"/>
                          <a:cs typeface="Arial"/>
                        </a:rPr>
                      </a:br>
                      <a:endParaRPr lang="en-US" sz="1000" spc="0" dirty="0">
                        <a:solidFill>
                          <a:srgbClr val="FFFFFF"/>
                        </a:solidFill>
                        <a:latin typeface="Arial"/>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indent="0"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extLst>
                  <a:ext uri="{0D108BD9-81ED-4DB2-BD59-A6C34878D82A}">
                    <a16:rowId xmlns:a16="http://schemas.microsoft.com/office/drawing/2014/main" val="10000"/>
                  </a:ext>
                </a:extLst>
              </a:tr>
            </a:tbl>
          </a:graphicData>
        </a:graphic>
      </p:graphicFrame>
      <p:graphicFrame>
        <p:nvGraphicFramePr>
          <p:cNvPr id="42" name="Table 41"/>
          <p:cNvGraphicFramePr>
            <a:graphicFrameLocks noGrp="1"/>
          </p:cNvGraphicFramePr>
          <p:nvPr/>
        </p:nvGraphicFramePr>
        <p:xfrm>
          <a:off x="2142982" y="2924944"/>
          <a:ext cx="5828652" cy="576064"/>
        </p:xfrm>
        <a:graphic>
          <a:graphicData uri="http://schemas.openxmlformats.org/drawingml/2006/table">
            <a:tbl>
              <a:tblPr bandRow="1">
                <a:tableStyleId>{C083E6E3-FA7D-4D7B-A595-EF9225AFEA82}</a:tableStyleId>
              </a:tblPr>
              <a:tblGrid>
                <a:gridCol w="756036">
                  <a:extLst>
                    <a:ext uri="{9D8B030D-6E8A-4147-A177-3AD203B41FA5}">
                      <a16:colId xmlns:a16="http://schemas.microsoft.com/office/drawing/2014/main" val="20000"/>
                    </a:ext>
                  </a:extLst>
                </a:gridCol>
                <a:gridCol w="797125">
                  <a:extLst>
                    <a:ext uri="{9D8B030D-6E8A-4147-A177-3AD203B41FA5}">
                      <a16:colId xmlns:a16="http://schemas.microsoft.com/office/drawing/2014/main" val="20001"/>
                    </a:ext>
                  </a:extLst>
                </a:gridCol>
                <a:gridCol w="507261">
                  <a:extLst>
                    <a:ext uri="{9D8B030D-6E8A-4147-A177-3AD203B41FA5}">
                      <a16:colId xmlns:a16="http://schemas.microsoft.com/office/drawing/2014/main" val="20002"/>
                    </a:ext>
                  </a:extLst>
                </a:gridCol>
                <a:gridCol w="652193">
                  <a:extLst>
                    <a:ext uri="{9D8B030D-6E8A-4147-A177-3AD203B41FA5}">
                      <a16:colId xmlns:a16="http://schemas.microsoft.com/office/drawing/2014/main" val="20003"/>
                    </a:ext>
                  </a:extLst>
                </a:gridCol>
                <a:gridCol w="724659">
                  <a:extLst>
                    <a:ext uri="{9D8B030D-6E8A-4147-A177-3AD203B41FA5}">
                      <a16:colId xmlns:a16="http://schemas.microsoft.com/office/drawing/2014/main" val="20004"/>
                    </a:ext>
                  </a:extLst>
                </a:gridCol>
                <a:gridCol w="797125">
                  <a:extLst>
                    <a:ext uri="{9D8B030D-6E8A-4147-A177-3AD203B41FA5}">
                      <a16:colId xmlns:a16="http://schemas.microsoft.com/office/drawing/2014/main" val="20005"/>
                    </a:ext>
                  </a:extLst>
                </a:gridCol>
                <a:gridCol w="579727">
                  <a:extLst>
                    <a:ext uri="{9D8B030D-6E8A-4147-A177-3AD203B41FA5}">
                      <a16:colId xmlns:a16="http://schemas.microsoft.com/office/drawing/2014/main" val="20006"/>
                    </a:ext>
                  </a:extLst>
                </a:gridCol>
                <a:gridCol w="1014526">
                  <a:extLst>
                    <a:ext uri="{9D8B030D-6E8A-4147-A177-3AD203B41FA5}">
                      <a16:colId xmlns:a16="http://schemas.microsoft.com/office/drawing/2014/main" val="20007"/>
                    </a:ext>
                  </a:extLst>
                </a:gridCol>
              </a:tblGrid>
              <a:tr h="576064">
                <a:tc>
                  <a:txBody>
                    <a:bodyPr/>
                    <a:lstStyle/>
                    <a:p>
                      <a:pPr marL="0" indent="0" algn="ctr"/>
                      <a:r>
                        <a:rPr lang="en-US" altLang="zh-CN" sz="1000" b="1" spc="0" dirty="0">
                          <a:solidFill>
                            <a:srgbClr val="FFFFFF"/>
                          </a:solidFill>
                          <a:latin typeface="Arial"/>
                          <a:ea typeface="华文楷体"/>
                          <a:cs typeface="Arial"/>
                        </a:rPr>
                        <a:t>Human Government</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extLst>
                  <a:ext uri="{0D108BD9-81ED-4DB2-BD59-A6C34878D82A}">
                    <a16:rowId xmlns:a16="http://schemas.microsoft.com/office/drawing/2014/main" val="10000"/>
                  </a:ext>
                </a:extLst>
              </a:tr>
            </a:tbl>
          </a:graphicData>
        </a:graphic>
      </p:graphicFrame>
      <p:graphicFrame>
        <p:nvGraphicFramePr>
          <p:cNvPr id="43" name="Table 42"/>
          <p:cNvGraphicFramePr>
            <a:graphicFrameLocks noGrp="1"/>
          </p:cNvGraphicFramePr>
          <p:nvPr/>
        </p:nvGraphicFramePr>
        <p:xfrm>
          <a:off x="2987825" y="2924944"/>
          <a:ext cx="4968551" cy="432048"/>
        </p:xfrm>
        <a:graphic>
          <a:graphicData uri="http://schemas.openxmlformats.org/drawingml/2006/table">
            <a:tbl>
              <a:tblPr bandRow="1">
                <a:tableStyleId>{C083E6E3-FA7D-4D7B-A595-EF9225AFEA82}</a:tableStyleId>
              </a:tblPr>
              <a:tblGrid>
                <a:gridCol w="780772">
                  <a:extLst>
                    <a:ext uri="{9D8B030D-6E8A-4147-A177-3AD203B41FA5}">
                      <a16:colId xmlns:a16="http://schemas.microsoft.com/office/drawing/2014/main" val="20000"/>
                    </a:ext>
                  </a:extLst>
                </a:gridCol>
                <a:gridCol w="496855">
                  <a:extLst>
                    <a:ext uri="{9D8B030D-6E8A-4147-A177-3AD203B41FA5}">
                      <a16:colId xmlns:a16="http://schemas.microsoft.com/office/drawing/2014/main" val="20001"/>
                    </a:ext>
                  </a:extLst>
                </a:gridCol>
                <a:gridCol w="638813">
                  <a:extLst>
                    <a:ext uri="{9D8B030D-6E8A-4147-A177-3AD203B41FA5}">
                      <a16:colId xmlns:a16="http://schemas.microsoft.com/office/drawing/2014/main" val="20002"/>
                    </a:ext>
                  </a:extLst>
                </a:gridCol>
                <a:gridCol w="709793">
                  <a:extLst>
                    <a:ext uri="{9D8B030D-6E8A-4147-A177-3AD203B41FA5}">
                      <a16:colId xmlns:a16="http://schemas.microsoft.com/office/drawing/2014/main" val="20003"/>
                    </a:ext>
                  </a:extLst>
                </a:gridCol>
                <a:gridCol w="780772">
                  <a:extLst>
                    <a:ext uri="{9D8B030D-6E8A-4147-A177-3AD203B41FA5}">
                      <a16:colId xmlns:a16="http://schemas.microsoft.com/office/drawing/2014/main" val="20004"/>
                    </a:ext>
                  </a:extLst>
                </a:gridCol>
                <a:gridCol w="567834">
                  <a:extLst>
                    <a:ext uri="{9D8B030D-6E8A-4147-A177-3AD203B41FA5}">
                      <a16:colId xmlns:a16="http://schemas.microsoft.com/office/drawing/2014/main" val="20005"/>
                    </a:ext>
                  </a:extLst>
                </a:gridCol>
                <a:gridCol w="993712">
                  <a:extLst>
                    <a:ext uri="{9D8B030D-6E8A-4147-A177-3AD203B41FA5}">
                      <a16:colId xmlns:a16="http://schemas.microsoft.com/office/drawing/2014/main" val="20006"/>
                    </a:ext>
                  </a:extLst>
                </a:gridCol>
              </a:tblGrid>
              <a:tr h="432048">
                <a:tc>
                  <a:txBody>
                    <a:bodyPr/>
                    <a:lstStyle/>
                    <a:p>
                      <a:pPr algn="ctr"/>
                      <a:r>
                        <a:rPr lang="en-US" altLang="zh-CN" sz="1000" b="1" spc="0" dirty="0">
                          <a:solidFill>
                            <a:srgbClr val="FFFFFF"/>
                          </a:solidFill>
                          <a:latin typeface="Arial"/>
                          <a:ea typeface="华文楷体"/>
                          <a:cs typeface="Arial"/>
                        </a:rPr>
                        <a:t>Patriarchs</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r>
                        <a:rPr lang="en-US" altLang="zh-CN" sz="1000" b="1" spc="0" dirty="0">
                          <a:solidFill>
                            <a:srgbClr val="FFFFFF"/>
                          </a:solidFill>
                          <a:latin typeface="Arial"/>
                          <a:ea typeface="华文楷体"/>
                          <a:cs typeface="Arial"/>
                        </a:rPr>
                        <a:t>Judges</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0043"/>
                    </a:solidFill>
                  </a:tcPr>
                </a:tc>
                <a:tc>
                  <a:txBody>
                    <a:bodyPr/>
                    <a:lstStyle/>
                    <a:p>
                      <a:pPr algn="ctr"/>
                      <a:r>
                        <a:rPr lang="en-US" sz="1000" b="1" spc="0" dirty="0">
                          <a:solidFill>
                            <a:srgbClr val="FFFFFF"/>
                          </a:solidFill>
                          <a:latin typeface="Arial"/>
                          <a:ea typeface="华文楷体"/>
                          <a:cs typeface="Arial"/>
                        </a:rPr>
                        <a:t>Kings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r>
                        <a:rPr lang="en-US" sz="1000" b="1" spc="0" dirty="0">
                          <a:solidFill>
                            <a:srgbClr val="FFFFFF"/>
                          </a:solidFill>
                          <a:latin typeface="Arial"/>
                          <a:ea typeface="华文楷体"/>
                          <a:cs typeface="Arial"/>
                        </a:rPr>
                        <a:t>Prophets</a:t>
                      </a: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algn="ctr"/>
                      <a:r>
                        <a:rPr lang="en-US" sz="1000" b="1" spc="0" dirty="0">
                          <a:solidFill>
                            <a:srgbClr val="FFFFFF"/>
                          </a:solidFill>
                          <a:latin typeface="Arial"/>
                          <a:ea typeface="华文楷体"/>
                          <a:cs typeface="Arial"/>
                        </a:rPr>
                        <a:t>Christ</a:t>
                      </a: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b="1" spc="0" dirty="0">
                          <a:solidFill>
                            <a:srgbClr val="FFFFFF"/>
                          </a:solidFill>
                          <a:latin typeface="Arial"/>
                          <a:ea typeface="华文楷体"/>
                          <a:cs typeface="Arial"/>
                        </a:rPr>
                        <a:t>Grace</a:t>
                      </a: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6958343" y="2924944"/>
          <a:ext cx="1087786" cy="288032"/>
        </p:xfrm>
        <a:graphic>
          <a:graphicData uri="http://schemas.openxmlformats.org/drawingml/2006/table">
            <a:tbl>
              <a:tblPr bandRow="1">
                <a:tableStyleId>{C083E6E3-FA7D-4D7B-A595-EF9225AFEA82}</a:tableStyleId>
              </a:tblPr>
              <a:tblGrid>
                <a:gridCol w="1087786">
                  <a:extLst>
                    <a:ext uri="{9D8B030D-6E8A-4147-A177-3AD203B41FA5}">
                      <a16:colId xmlns:a16="http://schemas.microsoft.com/office/drawing/2014/main" val="20000"/>
                    </a:ext>
                  </a:extLst>
                </a:gridCol>
              </a:tblGrid>
              <a:tr h="288032">
                <a:tc>
                  <a:txBody>
                    <a:bodyPr/>
                    <a:lstStyle/>
                    <a:p>
                      <a:pPr algn="ctr"/>
                      <a:r>
                        <a:rPr lang="en-US" sz="1000" b="1" spc="0" dirty="0">
                          <a:solidFill>
                            <a:srgbClr val="FFFFFF"/>
                          </a:solidFill>
                          <a:latin typeface="Arial"/>
                          <a:ea typeface="华文楷体"/>
                          <a:cs typeface="Arial"/>
                        </a:rPr>
                        <a:t>Millennium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10000"/>
                  </a:ext>
                </a:extLst>
              </a:tr>
            </a:tbl>
          </a:graphicData>
        </a:graphic>
      </p:graphicFrame>
      <p:sp>
        <p:nvSpPr>
          <p:cNvPr id="238594" name="Rectangle 2"/>
          <p:cNvSpPr>
            <a:spLocks noGrp="1" noChangeArrowheads="1"/>
          </p:cNvSpPr>
          <p:nvPr>
            <p:ph type="ctrTitle"/>
          </p:nvPr>
        </p:nvSpPr>
        <p:spPr>
          <a:xfrm>
            <a:off x="323528" y="116632"/>
            <a:ext cx="7992888" cy="541337"/>
          </a:xfrm>
          <a:solidFill>
            <a:srgbClr val="000090"/>
          </a:solidFill>
        </p:spPr>
        <p:txBody>
          <a:bodyPr>
            <a:normAutofit fontScale="90000"/>
          </a:bodyPr>
          <a:lstStyle/>
          <a:p>
            <a:pPr eaLnBrk="1" hangingPunct="1"/>
            <a:r>
              <a:rPr kumimoji="1" lang="en-US" altLang="zh-CN" sz="3600" b="1" dirty="0">
                <a:solidFill>
                  <a:schemeClr val="bg1"/>
                </a:solidFill>
                <a:latin typeface="Arial" charset="0"/>
              </a:rPr>
              <a:t>The Kingdom of God</a:t>
            </a:r>
            <a:endParaRPr kumimoji="1" lang="en-US" altLang="zh-CN" sz="3600" b="1" dirty="0">
              <a:solidFill>
                <a:schemeClr val="bg1"/>
              </a:solidFill>
              <a:ea typeface="华文楷体"/>
              <a:cs typeface="Arial"/>
            </a:endParaRPr>
          </a:p>
        </p:txBody>
      </p:sp>
      <p:sp>
        <p:nvSpPr>
          <p:cNvPr id="238595" name="Text Box 5"/>
          <p:cNvSpPr txBox="1">
            <a:spLocks noChangeArrowheads="1"/>
          </p:cNvSpPr>
          <p:nvPr/>
        </p:nvSpPr>
        <p:spPr bwMode="auto">
          <a:xfrm>
            <a:off x="8409274" y="0"/>
            <a:ext cx="69923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a:ea typeface="ＭＳ Ｐゴシック" charset="0"/>
                <a:cs typeface="Arial"/>
              </a:rPr>
              <a:t>34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a:ea typeface="ＭＳ Ｐゴシック" charset="0"/>
                <a:cs typeface="Arial"/>
              </a:rPr>
              <a:t>460</a:t>
            </a:r>
          </a:p>
        </p:txBody>
      </p:sp>
      <p:sp>
        <p:nvSpPr>
          <p:cNvPr id="238597" name="Text Box 52"/>
          <p:cNvSpPr txBox="1">
            <a:spLocks noChangeArrowheads="1"/>
          </p:cNvSpPr>
          <p:nvPr/>
        </p:nvSpPr>
        <p:spPr bwMode="auto">
          <a:xfrm>
            <a:off x="0" y="6477000"/>
            <a:ext cx="8893175" cy="30777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90"/>
                </a:solidFill>
                <a:effectLst/>
                <a:uLnTx/>
                <a:uFillTx/>
                <a:latin typeface="Arial"/>
                <a:ea typeface="ＭＳ Ｐゴシック" charset="0"/>
                <a:cs typeface="Arial"/>
              </a:rPr>
              <a:t>Adapted from J. Dwight Pentecost, </a:t>
            </a:r>
            <a:r>
              <a:rPr kumimoji="0" lang="en-US" sz="1400" b="1" i="1" u="none" strike="noStrike" kern="1200" cap="none" spc="0" normalizeH="0" baseline="0" noProof="0" dirty="0">
                <a:ln>
                  <a:noFill/>
                </a:ln>
                <a:solidFill>
                  <a:srgbClr val="000090"/>
                </a:solidFill>
                <a:effectLst/>
                <a:uLnTx/>
                <a:uFillTx/>
                <a:latin typeface="Arial"/>
                <a:ea typeface="ＭＳ Ｐゴシック" charset="0"/>
                <a:cs typeface="Arial"/>
              </a:rPr>
              <a:t>Thy Kingdom Come</a:t>
            </a:r>
            <a:r>
              <a:rPr kumimoji="0" lang="en-US" sz="1400" b="1" i="0" u="none" strike="noStrike" kern="1200" cap="none" spc="0" normalizeH="0" baseline="0" noProof="0" dirty="0">
                <a:ln>
                  <a:noFill/>
                </a:ln>
                <a:solidFill>
                  <a:srgbClr val="000090"/>
                </a:solidFill>
                <a:effectLst/>
                <a:uLnTx/>
                <a:uFillTx/>
                <a:latin typeface="Arial"/>
                <a:ea typeface="ＭＳ Ｐゴシック" charset="0"/>
                <a:cs typeface="Arial"/>
              </a:rPr>
              <a:t>, 323</a:t>
            </a:r>
          </a:p>
        </p:txBody>
      </p:sp>
      <p:sp>
        <p:nvSpPr>
          <p:cNvPr id="6" name="Rectangle 5"/>
          <p:cNvSpPr/>
          <p:nvPr/>
        </p:nvSpPr>
        <p:spPr>
          <a:xfrm>
            <a:off x="683568" y="908720"/>
            <a:ext cx="7416824" cy="36004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a:ea typeface="华文楷体"/>
                <a:cs typeface="Arial"/>
              </a:rPr>
              <a:t>The Eternal Kingdom</a:t>
            </a:r>
            <a:endParaRPr kumimoji="0" lang="en-US" sz="24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7" name="Rectangle 6"/>
          <p:cNvSpPr/>
          <p:nvPr/>
        </p:nvSpPr>
        <p:spPr>
          <a:xfrm>
            <a:off x="2348435" y="1738602"/>
            <a:ext cx="4087091" cy="252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华文楷体"/>
                <a:cs typeface="Arial"/>
              </a:rPr>
              <a:t>False Kingdom of Satan</a:t>
            </a:r>
            <a:endParaRPr kumimoji="0" lang="en-US" sz="1800" b="0"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8" name="Rectangle 7"/>
          <p:cNvSpPr/>
          <p:nvPr/>
        </p:nvSpPr>
        <p:spPr>
          <a:xfrm>
            <a:off x="2704036" y="2133600"/>
            <a:ext cx="3375889" cy="252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华文楷体"/>
                <a:cs typeface="Arial"/>
              </a:rPr>
              <a:t>Soteriological Line</a:t>
            </a:r>
            <a:endParaRPr kumimoji="0" lang="en-US" sz="1800" b="0"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9" name="Rectangle 8"/>
          <p:cNvSpPr/>
          <p:nvPr/>
        </p:nvSpPr>
        <p:spPr>
          <a:xfrm>
            <a:off x="2339752" y="2580982"/>
            <a:ext cx="3888432" cy="27195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0000"/>
                </a:solidFill>
                <a:effectLst/>
                <a:uLnTx/>
                <a:uFillTx/>
                <a:latin typeface="Arial"/>
                <a:ea typeface="华文楷体"/>
                <a:cs typeface="Arial"/>
              </a:rPr>
              <a:t>Theocratic Kingdom on Earth</a:t>
            </a:r>
            <a:endParaRPr kumimoji="0" lang="en-US" sz="18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24" name="Rectangle 23"/>
          <p:cNvSpPr/>
          <p:nvPr/>
        </p:nvSpPr>
        <p:spPr>
          <a:xfrm>
            <a:off x="251520" y="4114564"/>
            <a:ext cx="2165642" cy="32254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华文楷体"/>
                <a:cs typeface="Arial"/>
              </a:rPr>
              <a:t>Covenants</a:t>
            </a:r>
            <a:endParaRPr kumimoji="0" lang="en-US" sz="1800" b="0"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37" name="Rectangle 36"/>
          <p:cNvSpPr/>
          <p:nvPr/>
        </p:nvSpPr>
        <p:spPr>
          <a:xfrm>
            <a:off x="755576" y="5149662"/>
            <a:ext cx="4180508" cy="29556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Arial"/>
                <a:ea typeface="华文楷体"/>
                <a:cs typeface="Arial"/>
              </a:rPr>
              <a:t>Dispensations (Tests of Obedience)</a:t>
            </a:r>
            <a:endParaRPr kumimoji="0" lang="en-US" sz="1800" b="0"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46" name="Table 45"/>
          <p:cNvGraphicFramePr>
            <a:graphicFrameLocks noGrp="1"/>
          </p:cNvGraphicFramePr>
          <p:nvPr/>
        </p:nvGraphicFramePr>
        <p:xfrm>
          <a:off x="827584" y="5517232"/>
          <a:ext cx="7128792" cy="685800"/>
        </p:xfrm>
        <a:graphic>
          <a:graphicData uri="http://schemas.openxmlformats.org/drawingml/2006/table">
            <a:tbl>
              <a:tblPr bandRow="1">
                <a:tableStyleId>{C083E6E3-FA7D-4D7B-A595-EF9225AFEA82}</a:tableStyleId>
              </a:tblPr>
              <a:tblGrid>
                <a:gridCol w="504056">
                  <a:extLst>
                    <a:ext uri="{9D8B030D-6E8A-4147-A177-3AD203B41FA5}">
                      <a16:colId xmlns:a16="http://schemas.microsoft.com/office/drawing/2014/main" val="20000"/>
                    </a:ext>
                  </a:extLst>
                </a:gridCol>
                <a:gridCol w="890835">
                  <a:extLst>
                    <a:ext uri="{9D8B030D-6E8A-4147-A177-3AD203B41FA5}">
                      <a16:colId xmlns:a16="http://schemas.microsoft.com/office/drawing/2014/main" val="20001"/>
                    </a:ext>
                  </a:extLst>
                </a:gridCol>
                <a:gridCol w="743746">
                  <a:extLst>
                    <a:ext uri="{9D8B030D-6E8A-4147-A177-3AD203B41FA5}">
                      <a16:colId xmlns:a16="http://schemas.microsoft.com/office/drawing/2014/main" val="20002"/>
                    </a:ext>
                  </a:extLst>
                </a:gridCol>
                <a:gridCol w="784167">
                  <a:extLst>
                    <a:ext uri="{9D8B030D-6E8A-4147-A177-3AD203B41FA5}">
                      <a16:colId xmlns:a16="http://schemas.microsoft.com/office/drawing/2014/main" val="20003"/>
                    </a:ext>
                  </a:extLst>
                </a:gridCol>
                <a:gridCol w="499015">
                  <a:extLst>
                    <a:ext uri="{9D8B030D-6E8A-4147-A177-3AD203B41FA5}">
                      <a16:colId xmlns:a16="http://schemas.microsoft.com/office/drawing/2014/main" val="20004"/>
                    </a:ext>
                  </a:extLst>
                </a:gridCol>
                <a:gridCol w="641591">
                  <a:extLst>
                    <a:ext uri="{9D8B030D-6E8A-4147-A177-3AD203B41FA5}">
                      <a16:colId xmlns:a16="http://schemas.microsoft.com/office/drawing/2014/main" val="20005"/>
                    </a:ext>
                  </a:extLst>
                </a:gridCol>
                <a:gridCol w="712879">
                  <a:extLst>
                    <a:ext uri="{9D8B030D-6E8A-4147-A177-3AD203B41FA5}">
                      <a16:colId xmlns:a16="http://schemas.microsoft.com/office/drawing/2014/main" val="20006"/>
                    </a:ext>
                  </a:extLst>
                </a:gridCol>
                <a:gridCol w="784167">
                  <a:extLst>
                    <a:ext uri="{9D8B030D-6E8A-4147-A177-3AD203B41FA5}">
                      <a16:colId xmlns:a16="http://schemas.microsoft.com/office/drawing/2014/main" val="20007"/>
                    </a:ext>
                  </a:extLst>
                </a:gridCol>
                <a:gridCol w="570303">
                  <a:extLst>
                    <a:ext uri="{9D8B030D-6E8A-4147-A177-3AD203B41FA5}">
                      <a16:colId xmlns:a16="http://schemas.microsoft.com/office/drawing/2014/main" val="20008"/>
                    </a:ext>
                  </a:extLst>
                </a:gridCol>
                <a:gridCol w="998033">
                  <a:extLst>
                    <a:ext uri="{9D8B030D-6E8A-4147-A177-3AD203B41FA5}">
                      <a16:colId xmlns:a16="http://schemas.microsoft.com/office/drawing/2014/main" val="20009"/>
                    </a:ext>
                  </a:extLst>
                </a:gridCol>
              </a:tblGrid>
              <a:tr h="685800">
                <a:tc>
                  <a:txBody>
                    <a:bodyPr/>
                    <a:lstStyle/>
                    <a:p>
                      <a:pPr algn="ctr"/>
                      <a:r>
                        <a:rPr lang="en-US" altLang="zh-CN" sz="1000" b="1" kern="1200" spc="0" dirty="0">
                          <a:solidFill>
                            <a:schemeClr val="bg1"/>
                          </a:solidFill>
                          <a:latin typeface="Arial"/>
                          <a:ea typeface="华文楷体"/>
                          <a:cs typeface="Arial"/>
                        </a:rPr>
                        <a:t>Inno-cence</a:t>
                      </a: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00"/>
                    </a:solidFill>
                  </a:tcPr>
                </a:tc>
                <a:tc>
                  <a:txBody>
                    <a:bodyPr/>
                    <a:lstStyle/>
                    <a:p>
                      <a:pPr algn="ctr"/>
                      <a:r>
                        <a:rPr lang="en-US" altLang="zh-CN" sz="1050" b="1" kern="1200" spc="0" dirty="0">
                          <a:solidFill>
                            <a:srgbClr val="FFFFFF"/>
                          </a:solidFill>
                          <a:latin typeface="Arial"/>
                          <a:ea typeface="华文楷体"/>
                          <a:cs typeface="Arial"/>
                        </a:rPr>
                        <a:t>Conscience</a:t>
                      </a:r>
                      <a:br>
                        <a:rPr lang="en-US" sz="1000" spc="0" dirty="0">
                          <a:solidFill>
                            <a:srgbClr val="FFFFFF"/>
                          </a:solidFill>
                          <a:latin typeface="Arial"/>
                          <a:cs typeface="Arial"/>
                        </a:rPr>
                      </a:br>
                      <a:endParaRPr lang="en-US" sz="1000" spc="0" dirty="0">
                        <a:solidFill>
                          <a:srgbClr val="FFFFFF"/>
                        </a:solidFill>
                        <a:latin typeface="Arial"/>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indent="0"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dirty="0">
                        <a:solidFill>
                          <a:srgbClr val="FFFFFF"/>
                        </a:solidFill>
                        <a:latin typeface="Arial"/>
                        <a:ea typeface="华文楷体"/>
                        <a:cs typeface="Arial"/>
                      </a:endParaRPr>
                    </a:p>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tc>
                  <a:txBody>
                    <a:bodyPr/>
                    <a:lstStyle/>
                    <a:p>
                      <a:pPr algn="ctr"/>
                      <a:endParaRPr lang="en-US" sz="1000" b="1" spc="-15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0090"/>
                    </a:solidFill>
                  </a:tcPr>
                </a:tc>
                <a:extLst>
                  <a:ext uri="{0D108BD9-81ED-4DB2-BD59-A6C34878D82A}">
                    <a16:rowId xmlns:a16="http://schemas.microsoft.com/office/drawing/2014/main" val="10000"/>
                  </a:ext>
                </a:extLst>
              </a:tr>
            </a:tbl>
          </a:graphicData>
        </a:graphic>
      </p:graphicFrame>
      <p:graphicFrame>
        <p:nvGraphicFramePr>
          <p:cNvPr id="47" name="Table 46"/>
          <p:cNvGraphicFramePr>
            <a:graphicFrameLocks noGrp="1"/>
          </p:cNvGraphicFramePr>
          <p:nvPr/>
        </p:nvGraphicFramePr>
        <p:xfrm>
          <a:off x="2222475" y="5517232"/>
          <a:ext cx="5733901" cy="576064"/>
        </p:xfrm>
        <a:graphic>
          <a:graphicData uri="http://schemas.openxmlformats.org/drawingml/2006/table">
            <a:tbl>
              <a:tblPr bandRow="1">
                <a:tableStyleId>{C083E6E3-FA7D-4D7B-A595-EF9225AFEA82}</a:tableStyleId>
              </a:tblPr>
              <a:tblGrid>
                <a:gridCol w="837357">
                  <a:extLst>
                    <a:ext uri="{9D8B030D-6E8A-4147-A177-3AD203B41FA5}">
                      <a16:colId xmlns:a16="http://schemas.microsoft.com/office/drawing/2014/main" val="20000"/>
                    </a:ext>
                  </a:extLst>
                </a:gridCol>
                <a:gridCol w="690556">
                  <a:extLst>
                    <a:ext uri="{9D8B030D-6E8A-4147-A177-3AD203B41FA5}">
                      <a16:colId xmlns:a16="http://schemas.microsoft.com/office/drawing/2014/main" val="20001"/>
                    </a:ext>
                  </a:extLst>
                </a:gridCol>
                <a:gridCol w="499015">
                  <a:extLst>
                    <a:ext uri="{9D8B030D-6E8A-4147-A177-3AD203B41FA5}">
                      <a16:colId xmlns:a16="http://schemas.microsoft.com/office/drawing/2014/main" val="20002"/>
                    </a:ext>
                  </a:extLst>
                </a:gridCol>
                <a:gridCol w="641591">
                  <a:extLst>
                    <a:ext uri="{9D8B030D-6E8A-4147-A177-3AD203B41FA5}">
                      <a16:colId xmlns:a16="http://schemas.microsoft.com/office/drawing/2014/main" val="20003"/>
                    </a:ext>
                  </a:extLst>
                </a:gridCol>
                <a:gridCol w="712879">
                  <a:extLst>
                    <a:ext uri="{9D8B030D-6E8A-4147-A177-3AD203B41FA5}">
                      <a16:colId xmlns:a16="http://schemas.microsoft.com/office/drawing/2014/main" val="20004"/>
                    </a:ext>
                  </a:extLst>
                </a:gridCol>
                <a:gridCol w="784167">
                  <a:extLst>
                    <a:ext uri="{9D8B030D-6E8A-4147-A177-3AD203B41FA5}">
                      <a16:colId xmlns:a16="http://schemas.microsoft.com/office/drawing/2014/main" val="20005"/>
                    </a:ext>
                  </a:extLst>
                </a:gridCol>
                <a:gridCol w="570303">
                  <a:extLst>
                    <a:ext uri="{9D8B030D-6E8A-4147-A177-3AD203B41FA5}">
                      <a16:colId xmlns:a16="http://schemas.microsoft.com/office/drawing/2014/main" val="20006"/>
                    </a:ext>
                  </a:extLst>
                </a:gridCol>
                <a:gridCol w="998033">
                  <a:extLst>
                    <a:ext uri="{9D8B030D-6E8A-4147-A177-3AD203B41FA5}">
                      <a16:colId xmlns:a16="http://schemas.microsoft.com/office/drawing/2014/main" val="20007"/>
                    </a:ext>
                  </a:extLst>
                </a:gridCol>
              </a:tblGrid>
              <a:tr h="576064">
                <a:tc>
                  <a:txBody>
                    <a:bodyPr/>
                    <a:lstStyle/>
                    <a:p>
                      <a:pPr marL="0" indent="0" algn="ctr"/>
                      <a:r>
                        <a:rPr lang="en-US" altLang="zh-CN" sz="1000" b="1" spc="0" dirty="0">
                          <a:solidFill>
                            <a:srgbClr val="FFFFFF"/>
                          </a:solidFill>
                          <a:latin typeface="Arial"/>
                          <a:ea typeface="华文楷体"/>
                          <a:cs typeface="Arial"/>
                        </a:rPr>
                        <a:t>Human Government</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000" b="1" spc="0" dirty="0">
                        <a:solidFill>
                          <a:srgbClr val="FFFFFF"/>
                        </a:solidFill>
                        <a:latin typeface="Arial"/>
                        <a:ea typeface="华文楷体"/>
                        <a:cs typeface="Arial"/>
                      </a:endParaRP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00000"/>
                    </a:solidFill>
                  </a:tcPr>
                </a:tc>
                <a:extLst>
                  <a:ext uri="{0D108BD9-81ED-4DB2-BD59-A6C34878D82A}">
                    <a16:rowId xmlns:a16="http://schemas.microsoft.com/office/drawing/2014/main" val="10000"/>
                  </a:ext>
                </a:extLst>
              </a:tr>
            </a:tbl>
          </a:graphicData>
        </a:graphic>
      </p:graphicFrame>
      <p:graphicFrame>
        <p:nvGraphicFramePr>
          <p:cNvPr id="48" name="Table 47"/>
          <p:cNvGraphicFramePr>
            <a:graphicFrameLocks noGrp="1"/>
          </p:cNvGraphicFramePr>
          <p:nvPr/>
        </p:nvGraphicFramePr>
        <p:xfrm>
          <a:off x="3059113" y="5517232"/>
          <a:ext cx="4897264" cy="432048"/>
        </p:xfrm>
        <a:graphic>
          <a:graphicData uri="http://schemas.openxmlformats.org/drawingml/2006/table">
            <a:tbl>
              <a:tblPr bandRow="1">
                <a:tableStyleId>{C083E6E3-FA7D-4D7B-A595-EF9225AFEA82}</a:tableStyleId>
              </a:tblPr>
              <a:tblGrid>
                <a:gridCol w="769569">
                  <a:extLst>
                    <a:ext uri="{9D8B030D-6E8A-4147-A177-3AD203B41FA5}">
                      <a16:colId xmlns:a16="http://schemas.microsoft.com/office/drawing/2014/main" val="20000"/>
                    </a:ext>
                  </a:extLst>
                </a:gridCol>
                <a:gridCol w="2399502">
                  <a:extLst>
                    <a:ext uri="{9D8B030D-6E8A-4147-A177-3AD203B41FA5}">
                      <a16:colId xmlns:a16="http://schemas.microsoft.com/office/drawing/2014/main" val="20001"/>
                    </a:ext>
                  </a:extLst>
                </a:gridCol>
                <a:gridCol w="748739">
                  <a:extLst>
                    <a:ext uri="{9D8B030D-6E8A-4147-A177-3AD203B41FA5}">
                      <a16:colId xmlns:a16="http://schemas.microsoft.com/office/drawing/2014/main" val="20002"/>
                    </a:ext>
                  </a:extLst>
                </a:gridCol>
                <a:gridCol w="979454">
                  <a:extLst>
                    <a:ext uri="{9D8B030D-6E8A-4147-A177-3AD203B41FA5}">
                      <a16:colId xmlns:a16="http://schemas.microsoft.com/office/drawing/2014/main" val="20003"/>
                    </a:ext>
                  </a:extLst>
                </a:gridCol>
              </a:tblGrid>
              <a:tr h="432048">
                <a:tc>
                  <a:txBody>
                    <a:bodyPr/>
                    <a:lstStyle/>
                    <a:p>
                      <a:pPr algn="ctr"/>
                      <a:r>
                        <a:rPr lang="en-US" altLang="zh-CN" sz="1000" b="1" spc="0" dirty="0">
                          <a:solidFill>
                            <a:srgbClr val="FFFFFF"/>
                          </a:solidFill>
                          <a:latin typeface="Arial"/>
                          <a:ea typeface="华文楷体"/>
                          <a:cs typeface="Arial"/>
                        </a:rPr>
                        <a:t>Promise</a:t>
                      </a:r>
                      <a:endParaRPr lang="en-US" sz="1000" b="1" spc="0" dirty="0">
                        <a:solidFill>
                          <a:srgbClr val="FFFFFF"/>
                        </a:solidFill>
                        <a:latin typeface="Arial"/>
                        <a:ea typeface="华文楷体"/>
                        <a:cs typeface="Arial"/>
                      </a:endParaRP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r>
                        <a:rPr lang="en-US" sz="1000" b="1" spc="0" dirty="0">
                          <a:solidFill>
                            <a:srgbClr val="FFFFFF"/>
                          </a:solidFill>
                          <a:latin typeface="Arial"/>
                          <a:ea typeface="华文楷体"/>
                          <a:cs typeface="Arial"/>
                        </a:rPr>
                        <a:t>Law (Gal. 3:19)</a:t>
                      </a:r>
                    </a:p>
                  </a:txBody>
                  <a:tcPr marL="0" marR="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39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b="1" spc="0" dirty="0">
                          <a:solidFill>
                            <a:srgbClr val="FFFFFF"/>
                          </a:solidFill>
                          <a:latin typeface="Arial"/>
                          <a:ea typeface="华文楷体"/>
                          <a:cs typeface="Arial"/>
                        </a:rPr>
                        <a:t>Grace</a:t>
                      </a:r>
                    </a:p>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tc>
                  <a:txBody>
                    <a:bodyPr/>
                    <a:lstStyle/>
                    <a:p>
                      <a:pPr algn="ctr"/>
                      <a:endParaRPr lang="en-US" sz="1000" b="1" spc="0" dirty="0">
                        <a:solidFill>
                          <a:srgbClr val="FFFFFF"/>
                        </a:solidFill>
                        <a:latin typeface="Arial"/>
                        <a:ea typeface="华文楷体"/>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00093"/>
                    </a:solidFill>
                  </a:tcPr>
                </a:tc>
                <a:extLst>
                  <a:ext uri="{0D108BD9-81ED-4DB2-BD59-A6C34878D82A}">
                    <a16:rowId xmlns:a16="http://schemas.microsoft.com/office/drawing/2014/main" val="10000"/>
                  </a:ext>
                </a:extLst>
              </a:tr>
            </a:tbl>
          </a:graphicData>
        </a:graphic>
      </p:graphicFrame>
      <p:graphicFrame>
        <p:nvGraphicFramePr>
          <p:cNvPr id="49" name="Table 48"/>
          <p:cNvGraphicFramePr>
            <a:graphicFrameLocks noGrp="1"/>
          </p:cNvGraphicFramePr>
          <p:nvPr/>
        </p:nvGraphicFramePr>
        <p:xfrm>
          <a:off x="6958343" y="5517232"/>
          <a:ext cx="998033" cy="288032"/>
        </p:xfrm>
        <a:graphic>
          <a:graphicData uri="http://schemas.openxmlformats.org/drawingml/2006/table">
            <a:tbl>
              <a:tblPr bandRow="1">
                <a:tableStyleId>{C083E6E3-FA7D-4D7B-A595-EF9225AFEA82}</a:tableStyleId>
              </a:tblPr>
              <a:tblGrid>
                <a:gridCol w="998033">
                  <a:extLst>
                    <a:ext uri="{9D8B030D-6E8A-4147-A177-3AD203B41FA5}">
                      <a16:colId xmlns:a16="http://schemas.microsoft.com/office/drawing/2014/main" val="20000"/>
                    </a:ext>
                  </a:extLst>
                </a:gridCol>
              </a:tblGrid>
              <a:tr h="288032">
                <a:tc>
                  <a:txBody>
                    <a:bodyPr/>
                    <a:lstStyle/>
                    <a:p>
                      <a:pPr algn="ctr"/>
                      <a:r>
                        <a:rPr lang="en-US" sz="1000" b="1" spc="0" dirty="0">
                          <a:solidFill>
                            <a:srgbClr val="FFFFFF"/>
                          </a:solidFill>
                          <a:latin typeface="Arial"/>
                          <a:ea typeface="华文楷体"/>
                          <a:cs typeface="Arial"/>
                        </a:rPr>
                        <a:t>Millennium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10000"/>
                  </a:ext>
                </a:extLst>
              </a:tr>
            </a:tbl>
          </a:graphicData>
        </a:graphic>
      </p:graphicFrame>
      <p:graphicFrame>
        <p:nvGraphicFramePr>
          <p:cNvPr id="53" name="Table 52"/>
          <p:cNvGraphicFramePr>
            <a:graphicFrameLocks noGrp="1"/>
          </p:cNvGraphicFramePr>
          <p:nvPr/>
        </p:nvGraphicFramePr>
        <p:xfrm>
          <a:off x="6228185" y="4725144"/>
          <a:ext cx="1440159" cy="288032"/>
        </p:xfrm>
        <a:graphic>
          <a:graphicData uri="http://schemas.openxmlformats.org/drawingml/2006/table">
            <a:tbl>
              <a:tblPr bandRow="1">
                <a:tableStyleId>{C083E6E3-FA7D-4D7B-A595-EF9225AFEA82}</a:tableStyleId>
              </a:tblPr>
              <a:tblGrid>
                <a:gridCol w="1440159">
                  <a:extLst>
                    <a:ext uri="{9D8B030D-6E8A-4147-A177-3AD203B41FA5}">
                      <a16:colId xmlns:a16="http://schemas.microsoft.com/office/drawing/2014/main" val="20000"/>
                    </a:ext>
                  </a:extLst>
                </a:gridCol>
              </a:tblGrid>
              <a:tr h="288032">
                <a:tc>
                  <a:txBody>
                    <a:bodyPr/>
                    <a:lstStyle/>
                    <a:p>
                      <a:pPr algn="ctr"/>
                      <a:r>
                        <a:rPr lang="en-US" sz="1000" b="1" spc="0" dirty="0">
                          <a:solidFill>
                            <a:srgbClr val="FFFFFF"/>
                          </a:solidFill>
                          <a:latin typeface="Arial"/>
                          <a:ea typeface="华文楷体"/>
                          <a:cs typeface="Arial"/>
                        </a:rPr>
                        <a:t>New Covenant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10000"/>
                  </a:ext>
                </a:extLst>
              </a:tr>
            </a:tbl>
          </a:graphicData>
        </a:graphic>
      </p:graphicFrame>
      <p:graphicFrame>
        <p:nvGraphicFramePr>
          <p:cNvPr id="54" name="Table 53"/>
          <p:cNvGraphicFramePr>
            <a:graphicFrameLocks noGrp="1"/>
          </p:cNvGraphicFramePr>
          <p:nvPr/>
        </p:nvGraphicFramePr>
        <p:xfrm>
          <a:off x="4211960" y="4437112"/>
          <a:ext cx="3528392" cy="288032"/>
        </p:xfrm>
        <a:graphic>
          <a:graphicData uri="http://schemas.openxmlformats.org/drawingml/2006/table">
            <a:tbl>
              <a:tblPr bandRow="1">
                <a:tableStyleId>{C083E6E3-FA7D-4D7B-A595-EF9225AFEA82}</a:tableStyleId>
              </a:tblPr>
              <a:tblGrid>
                <a:gridCol w="3528392">
                  <a:extLst>
                    <a:ext uri="{9D8B030D-6E8A-4147-A177-3AD203B41FA5}">
                      <a16:colId xmlns:a16="http://schemas.microsoft.com/office/drawing/2014/main" val="20000"/>
                    </a:ext>
                  </a:extLst>
                </a:gridCol>
              </a:tblGrid>
              <a:tr h="288032">
                <a:tc>
                  <a:txBody>
                    <a:bodyPr/>
                    <a:lstStyle/>
                    <a:p>
                      <a:pPr algn="ctr"/>
                      <a:r>
                        <a:rPr lang="en-US" sz="1000" b="1" spc="0" dirty="0">
                          <a:solidFill>
                            <a:srgbClr val="FFFFFF"/>
                          </a:solidFill>
                          <a:latin typeface="Arial"/>
                          <a:ea typeface="华文楷体"/>
                          <a:cs typeface="Arial"/>
                        </a:rPr>
                        <a:t>Davidic Covenant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bl>
          </a:graphicData>
        </a:graphic>
      </p:graphicFrame>
      <p:graphicFrame>
        <p:nvGraphicFramePr>
          <p:cNvPr id="55" name="Table 54"/>
          <p:cNvGraphicFramePr>
            <a:graphicFrameLocks noGrp="1"/>
          </p:cNvGraphicFramePr>
          <p:nvPr/>
        </p:nvGraphicFramePr>
        <p:xfrm>
          <a:off x="3577972" y="4149080"/>
          <a:ext cx="4162380" cy="288032"/>
        </p:xfrm>
        <a:graphic>
          <a:graphicData uri="http://schemas.openxmlformats.org/drawingml/2006/table">
            <a:tbl>
              <a:tblPr bandRow="1">
                <a:tableStyleId>{C083E6E3-FA7D-4D7B-A595-EF9225AFEA82}</a:tableStyleId>
              </a:tblPr>
              <a:tblGrid>
                <a:gridCol w="4162380">
                  <a:extLst>
                    <a:ext uri="{9D8B030D-6E8A-4147-A177-3AD203B41FA5}">
                      <a16:colId xmlns:a16="http://schemas.microsoft.com/office/drawing/2014/main" val="20000"/>
                    </a:ext>
                  </a:extLst>
                </a:gridCol>
              </a:tblGrid>
              <a:tr h="288032">
                <a:tc>
                  <a:txBody>
                    <a:bodyPr/>
                    <a:lstStyle/>
                    <a:p>
                      <a:pPr algn="ctr"/>
                      <a:r>
                        <a:rPr lang="en-US" sz="1000" b="1" spc="0" dirty="0">
                          <a:solidFill>
                            <a:srgbClr val="FFFFFF"/>
                          </a:solidFill>
                          <a:latin typeface="Arial"/>
                          <a:ea typeface="华文楷体"/>
                          <a:cs typeface="Arial"/>
                        </a:rPr>
                        <a:t>Land Covenant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10000"/>
                  </a:ext>
                </a:extLst>
              </a:tr>
            </a:tbl>
          </a:graphicData>
        </a:graphic>
      </p:graphicFrame>
      <p:sp>
        <p:nvSpPr>
          <p:cNvPr id="5" name="Left-Right Arrow 4"/>
          <p:cNvSpPr/>
          <p:nvPr/>
        </p:nvSpPr>
        <p:spPr bwMode="auto">
          <a:xfrm>
            <a:off x="251520" y="1196752"/>
            <a:ext cx="8352928" cy="576064"/>
          </a:xfrm>
          <a:prstGeom prst="leftRightArrow">
            <a:avLst/>
          </a:prstGeom>
          <a:solidFill>
            <a:srgbClr val="000090"/>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mn-cs"/>
            </a:endParaRPr>
          </a:p>
        </p:txBody>
      </p:sp>
      <p:cxnSp>
        <p:nvCxnSpPr>
          <p:cNvPr id="61" name="Straight Connector 60"/>
          <p:cNvCxnSpPr/>
          <p:nvPr/>
        </p:nvCxnSpPr>
        <p:spPr bwMode="auto">
          <a:xfrm>
            <a:off x="755576" y="2060848"/>
            <a:ext cx="7200800" cy="0"/>
          </a:xfrm>
          <a:prstGeom prst="line">
            <a:avLst/>
          </a:prstGeom>
          <a:solidFill>
            <a:schemeClr val="accent1"/>
          </a:solidFill>
          <a:ln w="38100" cap="sq" cmpd="sng" algn="ctr">
            <a:solidFill>
              <a:schemeClr val="tx1"/>
            </a:solidFill>
            <a:prstDash val="solid"/>
            <a:round/>
            <a:headEnd type="none" w="sm" len="sm"/>
            <a:tailEnd type="none" w="sm" len="sm"/>
          </a:ln>
          <a:effectLst/>
        </p:spPr>
      </p:cxnSp>
      <p:sp>
        <p:nvSpPr>
          <p:cNvPr id="238599" name="Rectangle 238598"/>
          <p:cNvSpPr/>
          <p:nvPr/>
        </p:nvSpPr>
        <p:spPr bwMode="auto">
          <a:xfrm rot="649459">
            <a:off x="7838751" y="2359993"/>
            <a:ext cx="1074095" cy="2952328"/>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mn-cs"/>
            </a:endParaRPr>
          </a:p>
        </p:txBody>
      </p:sp>
      <p:cxnSp>
        <p:nvCxnSpPr>
          <p:cNvPr id="238601" name="Straight Arrow Connector 238600"/>
          <p:cNvCxnSpPr/>
          <p:nvPr/>
        </p:nvCxnSpPr>
        <p:spPr bwMode="auto">
          <a:xfrm flipV="1">
            <a:off x="7596336" y="1772816"/>
            <a:ext cx="648072" cy="3240360"/>
          </a:xfrm>
          <a:prstGeom prst="straightConnector1">
            <a:avLst/>
          </a:prstGeom>
          <a:solidFill>
            <a:schemeClr val="accent1"/>
          </a:solidFill>
          <a:ln w="38100" cap="sq" cmpd="sng" algn="ctr">
            <a:solidFill>
              <a:schemeClr val="tx1"/>
            </a:solidFill>
            <a:prstDash val="dash"/>
            <a:round/>
            <a:headEnd type="none" w="sm" len="sm"/>
            <a:tailEnd type="triangle"/>
          </a:ln>
          <a:effectLst/>
        </p:spPr>
      </p:cxnSp>
      <p:cxnSp>
        <p:nvCxnSpPr>
          <p:cNvPr id="70" name="Straight Arrow Connector 69"/>
          <p:cNvCxnSpPr/>
          <p:nvPr/>
        </p:nvCxnSpPr>
        <p:spPr bwMode="auto">
          <a:xfrm>
            <a:off x="7956376" y="2060848"/>
            <a:ext cx="1008112" cy="864096"/>
          </a:xfrm>
          <a:prstGeom prst="straightConnector1">
            <a:avLst/>
          </a:prstGeom>
          <a:solidFill>
            <a:schemeClr val="accent1"/>
          </a:solidFill>
          <a:ln w="38100" cap="sq" cmpd="sng" algn="ctr">
            <a:solidFill>
              <a:schemeClr val="tx1"/>
            </a:solidFill>
            <a:prstDash val="dash"/>
            <a:round/>
            <a:headEnd type="none" w="sm" len="sm"/>
            <a:tailEnd type="triangle"/>
          </a:ln>
          <a:effectLst/>
        </p:spPr>
      </p:cxnSp>
      <p:grpSp>
        <p:nvGrpSpPr>
          <p:cNvPr id="74" name="Group 73"/>
          <p:cNvGrpSpPr/>
          <p:nvPr/>
        </p:nvGrpSpPr>
        <p:grpSpPr>
          <a:xfrm>
            <a:off x="6084168" y="2204864"/>
            <a:ext cx="648072" cy="1296144"/>
            <a:chOff x="6228184" y="2276872"/>
            <a:chExt cx="576064" cy="1224136"/>
          </a:xfrm>
        </p:grpSpPr>
        <p:sp>
          <p:nvSpPr>
            <p:cNvPr id="75" name="Isosceles Triangle 74"/>
            <p:cNvSpPr/>
            <p:nvPr/>
          </p:nvSpPr>
          <p:spPr bwMode="auto">
            <a:xfrm rot="10800000">
              <a:off x="6408204" y="2276872"/>
              <a:ext cx="216024" cy="1224136"/>
            </a:xfrm>
            <a:prstGeom prst="triangle">
              <a:avLst/>
            </a:prstGeom>
            <a:solidFill>
              <a:srgbClr val="FF00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mn-cs"/>
              </a:endParaRPr>
            </a:p>
          </p:txBody>
        </p:sp>
        <p:sp>
          <p:nvSpPr>
            <p:cNvPr id="76" name="Trapezoid 75"/>
            <p:cNvSpPr/>
            <p:nvPr/>
          </p:nvSpPr>
          <p:spPr bwMode="auto">
            <a:xfrm rot="10800000">
              <a:off x="6228184" y="2492896"/>
              <a:ext cx="576064" cy="144016"/>
            </a:xfrm>
            <a:prstGeom prst="trapezoid">
              <a:avLst/>
            </a:prstGeom>
            <a:solidFill>
              <a:srgbClr val="FF00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mn-cs"/>
              </a:endParaRPr>
            </a:p>
          </p:txBody>
        </p:sp>
      </p:grpSp>
      <p:pic>
        <p:nvPicPr>
          <p:cNvPr id="36" name="Picture 35">
            <a:extLst>
              <a:ext uri="{FF2B5EF4-FFF2-40B4-BE49-F238E27FC236}">
                <a16:creationId xmlns:a16="http://schemas.microsoft.com/office/drawing/2014/main" id="{5B92555E-6FCA-294F-80EA-438CF2F4DD4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857624"/>
            <a:ext cx="1003424" cy="1003424"/>
          </a:xfrm>
          <a:prstGeom prst="rect">
            <a:avLst/>
          </a:prstGeom>
        </p:spPr>
      </p:pic>
    </p:spTree>
    <p:extLst>
      <p:ext uri="{BB962C8B-B14F-4D97-AF65-F5344CB8AC3E}">
        <p14:creationId xmlns:p14="http://schemas.microsoft.com/office/powerpoint/2010/main" val="1168790322"/>
      </p:ext>
    </p:extLst>
  </p:cSld>
  <p:clrMapOvr>
    <a:masterClrMapping/>
  </p:clrMapOvr>
  <p:transition spd="med">
    <p:randomBar dir="vert"/>
  </p:transition>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p:txBody>
          <a:bodyPr/>
          <a:lstStyle/>
          <a:p>
            <a:pPr eaLnBrk="1" hangingPunct="1"/>
            <a:r>
              <a:rPr lang="en-US">
                <a:latin typeface="Arial" charset="0"/>
              </a:rPr>
              <a:t>Black</a:t>
            </a:r>
          </a:p>
        </p:txBody>
      </p:sp>
      <p:sp>
        <p:nvSpPr>
          <p:cNvPr id="344067" name="Rectangle 3"/>
          <p:cNvSpPr>
            <a:spLocks noGrp="1" noChangeArrowheads="1"/>
          </p:cNvSpPr>
          <p:nvPr>
            <p:ph type="body" idx="1"/>
          </p:nvPr>
        </p:nvSpPr>
        <p:spPr/>
        <p:txBody>
          <a:bodyPr/>
          <a:lstStyle/>
          <a:p>
            <a:pPr eaLnBrk="1" hangingPunct="1"/>
            <a:endParaRPr lang="en-US">
              <a:latin typeface="Arial" charset="0"/>
            </a:endParaRPr>
          </a:p>
        </p:txBody>
      </p:sp>
    </p:spTree>
    <p:extLst>
      <p:ext uri="{BB962C8B-B14F-4D97-AF65-F5344CB8AC3E}">
        <p14:creationId xmlns:p14="http://schemas.microsoft.com/office/powerpoint/2010/main" val="240187539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
        <p:nvSpPr>
          <p:cNvPr id="183297" name="Rectangle 1026"/>
          <p:cNvSpPr>
            <a:spLocks noGrp="1" noChangeArrowheads="1"/>
          </p:cNvSpPr>
          <p:nvPr>
            <p:ph type="ctrTitle"/>
          </p:nvPr>
        </p:nvSpPr>
        <p:spPr>
          <a:xfrm>
            <a:off x="0" y="6086168"/>
            <a:ext cx="9144000" cy="771832"/>
          </a:xfrm>
          <a:solidFill>
            <a:schemeClr val="bg1"/>
          </a:solidFill>
        </p:spPr>
        <p:txBody>
          <a:bodyPr/>
          <a:lstStyle/>
          <a:p>
            <a:pPr eaLnBrk="1" hangingPunct="1">
              <a:defRPr/>
            </a:pPr>
            <a:r>
              <a:rPr lang="en-US" sz="2400" b="1" dirty="0">
                <a:solidFill>
                  <a:srgbClr val="FFFFFF"/>
                </a:solidFill>
                <a:latin typeface="Arial" charset="0"/>
                <a:ea typeface="ＭＳ Ｐゴシック" charset="0"/>
              </a:rPr>
              <a:t>NT Survey &amp; Future (Eschatology) links at BibleStudyDownloads.org</a:t>
            </a:r>
            <a:endParaRPr lang="en-US" sz="10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35738034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en-US" sz="5400" b="1" dirty="0">
                <a:effectLst>
                  <a:glow rad="165100">
                    <a:schemeClr val="tx1"/>
                  </a:glow>
                </a:effectLst>
              </a:rPr>
              <a:t>We will rule too!</a:t>
            </a:r>
          </a:p>
        </p:txBody>
      </p:sp>
    </p:spTree>
    <p:extLst>
      <p:ext uri="{BB962C8B-B14F-4D97-AF65-F5344CB8AC3E}">
        <p14:creationId xmlns:p14="http://schemas.microsoft.com/office/powerpoint/2010/main" val="2328952426"/>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3969" name="Picture 2" descr="Bible1"/>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3970"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48640" rIns="54864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lnSpc>
                <a:spcPct val="80000"/>
              </a:lnSpc>
              <a:spcBef>
                <a:spcPct val="0"/>
              </a:spcBef>
              <a:spcAft>
                <a:spcPct val="0"/>
              </a:spcAft>
            </a:pPr>
            <a:endParaRPr lang="en-US" altLang="zh-CN" sz="4800" b="1">
              <a:solidFill>
                <a:srgbClr val="FFFFFF"/>
              </a:solidFill>
              <a:latin typeface="Arial" charset="0"/>
            </a:endParaRPr>
          </a:p>
        </p:txBody>
      </p:sp>
      <p:sp>
        <p:nvSpPr>
          <p:cNvPr id="1363971" name="Rectangle 4"/>
          <p:cNvSpPr>
            <a:spLocks noGrp="1" noChangeArrowheads="1"/>
          </p:cNvSpPr>
          <p:nvPr>
            <p:ph type="ctrTitle"/>
          </p:nvPr>
        </p:nvSpPr>
        <p:spPr>
          <a:xfrm>
            <a:off x="533400" y="115888"/>
            <a:ext cx="8077200" cy="2603500"/>
          </a:xfrm>
        </p:spPr>
        <p:txBody>
          <a:bodyPr/>
          <a:lstStyle/>
          <a:p>
            <a:pPr eaLnBrk="1" hangingPunct="1"/>
            <a:r>
              <a:rPr lang="en-US" sz="4800" dirty="0">
                <a:solidFill>
                  <a:schemeClr val="bg1"/>
                </a:solidFill>
                <a:latin typeface="Arial" charset="0"/>
                <a:ea typeface="ＭＳ Ｐゴシック" charset="0"/>
              </a:rPr>
              <a:t>God guards His Word by judging those who tamper with it (Rev. 22:18-19)</a:t>
            </a:r>
            <a:endParaRPr lang="en-US" dirty="0">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2400" b="1"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22223365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en-US" dirty="0">
                <a:latin typeface="Arial" charset="0"/>
                <a:ea typeface="ＭＳ Ｐゴシック" charset="0"/>
              </a:rPr>
              <a:t>A Stern Warning (22:18-19)</a:t>
            </a:r>
            <a:endParaRPr lang="en-US" dirty="0">
              <a:solidFill>
                <a:schemeClr val="bg1"/>
              </a:solidFill>
              <a:latin typeface="Arial" charset="0"/>
              <a:ea typeface="ＭＳ Ｐゴシック" charset="0"/>
            </a:endParaRPr>
          </a:p>
        </p:txBody>
      </p:sp>
      <p:sp>
        <p:nvSpPr>
          <p:cNvPr id="119813" name="Rectangle 5"/>
          <p:cNvSpPr>
            <a:spLocks noChangeArrowheads="1"/>
          </p:cNvSpPr>
          <p:nvPr/>
        </p:nvSpPr>
        <p:spPr bwMode="auto">
          <a:xfrm>
            <a:off x="2057400" y="3124200"/>
            <a:ext cx="7239000" cy="3962400"/>
          </a:xfrm>
          <a:prstGeom prst="rect">
            <a:avLst/>
          </a:prstGeom>
          <a:noFill/>
          <a:ln>
            <a:noFill/>
          </a:ln>
          <a:effectLst>
            <a:outerShdw blurRad="63500" dist="35921" dir="2700000" algn="ctr" rotWithShape="0">
              <a:schemeClr val="tx2">
                <a:alpha val="74998"/>
              </a:schemeClr>
            </a:outerShdw>
          </a:effectLst>
        </p:spPr>
        <p:txBody>
          <a:bodyPr/>
          <a:lstStyle/>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adds</a:t>
            </a:r>
            <a:r>
              <a:rPr lang="en-US" sz="3200" b="1" dirty="0">
                <a:solidFill>
                  <a:srgbClr val="FFFFFF"/>
                </a:solidFill>
                <a:latin typeface="Arial" charset="0"/>
                <a:ea typeface="ＭＳ Ｐゴシック" charset="0"/>
                <a:cs typeface="ＭＳ Ｐゴシック" charset="0"/>
              </a:rPr>
              <a:t> anything to them, God will </a:t>
            </a:r>
            <a:r>
              <a:rPr lang="en-US" sz="3200" b="1" dirty="0">
                <a:solidFill>
                  <a:srgbClr val="FFFF00"/>
                </a:solidFill>
                <a:latin typeface="Arial" charset="0"/>
                <a:ea typeface="ＭＳ Ｐゴシック" charset="0"/>
                <a:cs typeface="ＭＳ Ｐゴシック" charset="0"/>
              </a:rPr>
              <a:t>add</a:t>
            </a:r>
            <a:r>
              <a:rPr lang="en-US" sz="3200" b="1" dirty="0">
                <a:solidFill>
                  <a:srgbClr val="FFFFFF"/>
                </a:solidFill>
                <a:latin typeface="Arial" charset="0"/>
                <a:ea typeface="ＭＳ Ｐゴシック" charset="0"/>
                <a:cs typeface="ＭＳ Ｐゴシック" charset="0"/>
              </a:rPr>
              <a:t> to him the plagues described in this book.</a:t>
            </a:r>
          </a:p>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takes</a:t>
            </a:r>
            <a:r>
              <a:rPr lang="en-US" sz="3200" b="1" dirty="0">
                <a:solidFill>
                  <a:srgbClr val="FFFFFF"/>
                </a:solidFill>
                <a:latin typeface="Arial" charset="0"/>
                <a:ea typeface="ＭＳ Ｐゴシック" charset="0"/>
                <a:cs typeface="ＭＳ Ｐゴシック" charset="0"/>
              </a:rPr>
              <a:t> words away from this book of prophecy, God will </a:t>
            </a:r>
            <a:r>
              <a:rPr lang="en-US" sz="3200" b="1" dirty="0">
                <a:solidFill>
                  <a:srgbClr val="FFFF00"/>
                </a:solidFill>
                <a:latin typeface="Arial" charset="0"/>
                <a:ea typeface="ＭＳ Ｐゴシック" charset="0"/>
                <a:cs typeface="ＭＳ Ｐゴシック" charset="0"/>
              </a:rPr>
              <a:t>take</a:t>
            </a:r>
            <a:r>
              <a:rPr lang="en-US" sz="3200" b="1" dirty="0">
                <a:solidFill>
                  <a:srgbClr val="FFFFFF"/>
                </a:solidFill>
                <a:latin typeface="Arial" charset="0"/>
                <a:ea typeface="ＭＳ Ｐゴシック" charset="0"/>
                <a:cs typeface="ＭＳ Ｐゴシック" charset="0"/>
              </a:rPr>
              <a:t> away from him his share in the tree of life and the holy city, which are described in this book</a:t>
            </a:r>
            <a:r>
              <a:rPr lang="ru-RU" altLang="ja-JP" sz="3200" b="1" dirty="0">
                <a:solidFill>
                  <a:srgbClr val="FFFFFF"/>
                </a:solidFill>
                <a:latin typeface="Arial" charset="0"/>
                <a:ea typeface="ＭＳ Ｐゴシック" charset="0"/>
                <a:cs typeface="ＭＳ Ｐゴシック" charset="0"/>
              </a:rPr>
              <a:t>"</a:t>
            </a:r>
            <a:endParaRPr lang="en-US" sz="3200" b="1" dirty="0">
              <a:solidFill>
                <a:srgbClr val="FFFFFF"/>
              </a:solidFill>
              <a:latin typeface="Arial" charset="0"/>
              <a:ea typeface="ＭＳ Ｐゴシック" charset="0"/>
              <a:cs typeface="ＭＳ Ｐゴシック" charset="0"/>
            </a:endParaRPr>
          </a:p>
        </p:txBody>
      </p:sp>
      <p:sp>
        <p:nvSpPr>
          <p:cNvPr id="6" name="Rectangle 4"/>
          <p:cNvSpPr txBox="1">
            <a:spLocks noChangeArrowheads="1"/>
          </p:cNvSpPr>
          <p:nvPr/>
        </p:nvSpPr>
        <p:spPr bwMode="auto">
          <a:xfrm>
            <a:off x="2051050" y="2060575"/>
            <a:ext cx="63246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indent="0" defTabSz="914400" eaLnBrk="1" hangingPunct="1">
              <a:buFontTx/>
              <a:buNone/>
              <a:defRPr/>
            </a:pPr>
            <a:r>
              <a:rPr lang="ru-RU" altLang="ja-JP" b="1" dirty="0">
                <a:solidFill>
                  <a:srgbClr val="FFFFFF"/>
                </a:solidFill>
                <a:latin typeface="Arial" charset="0"/>
                <a:ea typeface="ＭＳ Ｐゴシック" charset="0"/>
              </a:rPr>
              <a:t>"</a:t>
            </a:r>
            <a:r>
              <a:rPr lang="en-US" altLang="ja-JP" b="1" dirty="0">
                <a:solidFill>
                  <a:srgbClr val="FFFFFF"/>
                </a:solidFill>
                <a:latin typeface="Arial" charset="0"/>
                <a:ea typeface="ＭＳ Ｐゴシック" charset="0"/>
              </a:rPr>
              <a:t>I warn everyone who hears the prophecy of this book:</a:t>
            </a:r>
            <a:endParaRPr lang="en-US" b="1" dirty="0">
              <a:solidFill>
                <a:srgbClr val="FFFFFF"/>
              </a:solidFill>
              <a:latin typeface="Arial" charset="0"/>
              <a:ea typeface="ＭＳ Ｐゴシック" charset="0"/>
            </a:endParaRP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2400" b="1"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83281614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7041" name="Rectangle 2"/>
          <p:cNvSpPr>
            <a:spLocks noGrp="1" noChangeArrowheads="1"/>
          </p:cNvSpPr>
          <p:nvPr>
            <p:ph type="title"/>
          </p:nvPr>
        </p:nvSpPr>
        <p:spPr>
          <a:xfrm>
            <a:off x="4495800" y="0"/>
            <a:ext cx="4648200" cy="2237290"/>
          </a:xfrm>
          <a:solidFill>
            <a:srgbClr val="FA0020"/>
          </a:solidFill>
        </p:spPr>
        <p:txBody>
          <a:bodyPr/>
          <a:lstStyle/>
          <a:p>
            <a:pPr eaLnBrk="1" hangingPunct="1"/>
            <a:r>
              <a:rPr lang="en-US" sz="3600" dirty="0">
                <a:latin typeface="Arial" charset="0"/>
                <a:ea typeface="ＭＳ Ｐゴシック" charset="0"/>
              </a:rPr>
              <a:t>Some Liberals Add Books</a:t>
            </a:r>
            <a:endParaRPr lang="en-US" dirty="0">
              <a:latin typeface="Arial" charset="0"/>
              <a:ea typeface="ＭＳ Ｐゴシック" charset="0"/>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4572000" y="2279650"/>
            <a:ext cx="4419600" cy="2373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algn="ctr" defTabSz="914400" eaLnBrk="1" hangingPunct="1">
              <a:buFontTx/>
              <a:buNone/>
              <a:defRPr/>
            </a:pPr>
            <a:r>
              <a:rPr lang="en-US" i="1" dirty="0">
                <a:solidFill>
                  <a:srgbClr val="FFFFFF"/>
                </a:solidFill>
                <a:ea typeface="ＭＳ Ｐゴシック"/>
              </a:rPr>
              <a:t>Elaine </a:t>
            </a:r>
            <a:r>
              <a:rPr lang="en-US" i="1" dirty="0" err="1">
                <a:solidFill>
                  <a:srgbClr val="FFFFFF"/>
                </a:solidFill>
                <a:ea typeface="ＭＳ Ｐゴシック"/>
              </a:rPr>
              <a:t>Pagels</a:t>
            </a:r>
            <a:r>
              <a:rPr lang="en-US" i="1" dirty="0">
                <a:solidFill>
                  <a:srgbClr val="FFFFFF"/>
                </a:solidFill>
                <a:ea typeface="ＭＳ Ｐゴシック"/>
              </a:rPr>
              <a:t> teaches at Princeton that first century Christianity was also Gnostic!</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449016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nodeType="afterEffect">
                                  <p:stCondLst>
                                    <p:cond delay="0"/>
                                  </p:stCondLst>
                                  <p:childTnLst>
                                    <p:set>
                                      <p:cBhvr>
                                        <p:cTn id="10" dur="1" fill="hold">
                                          <p:stCondLst>
                                            <p:cond delay="0"/>
                                          </p:stCondLst>
                                        </p:cTn>
                                        <p:tgtEl>
                                          <p:spTgt spid="122885"/>
                                        </p:tgtEl>
                                        <p:attrNameLst>
                                          <p:attrName>style.visibility</p:attrName>
                                        </p:attrNameLst>
                                      </p:cBhvr>
                                      <p:to>
                                        <p:strVal val="visible"/>
                                      </p:to>
                                    </p:set>
                                    <p:animEffect transition="in" filter="blinds(horizontal)">
                                      <p:cBhvr>
                                        <p:cTn id="11" dur="500"/>
                                        <p:tgtEl>
                                          <p:spTgt spid="122885"/>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122886"/>
                                        </p:tgtEl>
                                        <p:attrNameLst>
                                          <p:attrName>style.visibility</p:attrName>
                                        </p:attrNameLst>
                                      </p:cBhvr>
                                      <p:to>
                                        <p:strVal val="visible"/>
                                      </p:to>
                                    </p:set>
                                    <p:animEffect transition="in" filter="blinds(horizontal)">
                                      <p:cBhvr>
                                        <p:cTn id="15" dur="500"/>
                                        <p:tgtEl>
                                          <p:spTgt spid="122886"/>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Effect transition="in" filter="blinds(horizontal)">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9089"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0"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18 </a:t>
            </a:r>
            <a:r>
              <a:rPr lang="ru-RU" sz="4000" dirty="0">
                <a:latin typeface="Arial" charset="0"/>
                <a:ea typeface="ＭＳ Ｐゴシック" charset="0"/>
              </a:rPr>
              <a:t>"</a:t>
            </a:r>
            <a:r>
              <a:rPr lang="en-US" sz="4000" dirty="0">
                <a:latin typeface="Arial" charset="0"/>
                <a:ea typeface="ＭＳ Ｐゴシック" charset="0"/>
              </a:rPr>
              <a:t>Gospels</a:t>
            </a:r>
            <a:r>
              <a:rPr lang="ru-RU" sz="4000" dirty="0">
                <a:latin typeface="Arial" charset="0"/>
                <a:ea typeface="ＭＳ Ｐゴシック" charset="0"/>
              </a:rPr>
              <a:t>"</a:t>
            </a:r>
            <a:endParaRPr lang="en-US" sz="4000" dirty="0">
              <a:latin typeface="Arial" charset="0"/>
              <a:ea typeface="ＭＳ Ｐゴシック" charset="0"/>
            </a:endParaRPr>
          </a:p>
        </p:txBody>
      </p:sp>
      <p:pic>
        <p:nvPicPr>
          <p:cNvPr id="1369091"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2" name="Rectangle 4"/>
          <p:cNvSpPr>
            <a:spLocks noChangeArrowheads="1"/>
          </p:cNvSpPr>
          <p:nvPr/>
        </p:nvSpPr>
        <p:spPr bwMode="auto">
          <a:xfrm>
            <a:off x="1219200" y="2209800"/>
            <a:ext cx="6553200" cy="3429000"/>
          </a:xfrm>
          <a:prstGeom prst="rect">
            <a:avLst/>
          </a:prstGeom>
          <a:solidFill>
            <a:srgbClr val="000000"/>
          </a:solidFill>
          <a:ln>
            <a:noFill/>
          </a:ln>
          <a:effectLst>
            <a:outerShdw blurRad="63500" dist="35921" dir="2700000" algn="ctr" rotWithShape="0">
              <a:srgbClr val="000000">
                <a:alpha val="74998"/>
              </a:srgbClr>
            </a:outerShdw>
          </a:effectLst>
        </p:spPr>
        <p:txBody>
          <a:bodyPr/>
          <a:lstStyle/>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u="sng">
                <a:solidFill>
                  <a:srgbClr val="FFFFFF"/>
                </a:solidFill>
                <a:effectLst>
                  <a:outerShdw blurRad="38100" dist="38100" dir="2700000" algn="tl">
                    <a:srgbClr val="000080"/>
                  </a:outerShdw>
                </a:effectLst>
                <a:latin typeface="Arial" charset="0"/>
                <a:ea typeface="ＭＳ Ｐゴシック" charset="0"/>
                <a:cs typeface="ＭＳ Ｐゴシック" charset="0"/>
              </a:rPr>
              <a:t>The Gospel of:</a:t>
            </a:r>
          </a:p>
          <a:p>
            <a:pPr marL="342900" indent="-342900" defTabSz="914400" fontAlgn="base">
              <a:spcBef>
                <a:spcPct val="20000"/>
              </a:spcBef>
              <a:spcAft>
                <a:spcPct val="0"/>
              </a:spcAft>
              <a:buClr>
                <a:srgbClr val="86D1EC"/>
              </a:buClr>
              <a:buSzPct val="90000"/>
              <a:buFont typeface="Wingdings" charset="0"/>
              <a:buNone/>
              <a:tabLst>
                <a:tab pos="6230938" algn="r"/>
              </a:tabLst>
              <a:defRPr/>
            </a:pPr>
            <a:endParaRPr lang="en-US" sz="1400" b="1">
              <a:solidFill>
                <a:srgbClr val="FFFFFF"/>
              </a:solidFill>
              <a:effectLst>
                <a:outerShdw blurRad="38100" dist="38100" dir="2700000" algn="tl">
                  <a:srgbClr val="000080"/>
                </a:outerShdw>
              </a:effectLst>
              <a:latin typeface="Arial" charset="0"/>
              <a:ea typeface="ＭＳ Ｐゴシック" charset="0"/>
              <a:cs typeface="ＭＳ Ｐゴシック" charset="0"/>
            </a:endParaRP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Bartholomew	 • the Birth of Mary</a:t>
            </a: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Basilides	 • Pseudo-Matthew</a:t>
            </a: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Cerinthus	 • the Hebrews</a:t>
            </a: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the Ebionites	 • Philip</a:t>
            </a: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Mary Magdalene	 • Thomas</a:t>
            </a:r>
          </a:p>
          <a:p>
            <a:pPr marL="342900" indent="-342900" defTabSz="914400" fontAlgn="base">
              <a:spcBef>
                <a:spcPct val="20000"/>
              </a:spcBef>
              <a:spcAft>
                <a:spcPct val="0"/>
              </a:spcAft>
              <a:buClr>
                <a:srgbClr val="86D1EC"/>
              </a:buClr>
              <a:buSzPct val="90000"/>
              <a:buFont typeface="Wingdings" charset="0"/>
              <a:buNone/>
              <a:tabLst>
                <a:tab pos="6230938" algn="r"/>
              </a:tabLst>
              <a:defRPr/>
            </a:pPr>
            <a:r>
              <a:rPr lang="en-US" sz="2400" b="1">
                <a:solidFill>
                  <a:srgbClr val="FFFFFF"/>
                </a:solidFill>
                <a:effectLst>
                  <a:outerShdw blurRad="38100" dist="38100" dir="2700000" algn="tl">
                    <a:srgbClr val="000080"/>
                  </a:outerShdw>
                </a:effectLst>
                <a:latin typeface="Arial" charset="0"/>
                <a:ea typeface="ＭＳ Ｐゴシック" charset="0"/>
                <a:cs typeface="ＭＳ Ｐゴシック" charset="0"/>
              </a:rPr>
              <a:t>• Marcion	• Infancy Gospel of Thomas</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58822530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1137"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78"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21 </a:t>
            </a:r>
            <a:r>
              <a:rPr lang="ru-RU" altLang="ja-JP" sz="4000" dirty="0">
                <a:latin typeface="Arial" charset="0"/>
                <a:ea typeface="ＭＳ Ｐゴシック" charset="0"/>
              </a:rPr>
              <a:t>"</a:t>
            </a:r>
            <a:r>
              <a:rPr lang="en-US" altLang="ja-JP" sz="4000" dirty="0">
                <a:latin typeface="Arial" charset="0"/>
                <a:ea typeface="ＭＳ Ｐゴシック" charset="0"/>
              </a:rPr>
              <a:t>Acts</a:t>
            </a:r>
            <a:r>
              <a:rPr lang="ru-RU" altLang="ja-JP" sz="4000" dirty="0">
                <a:latin typeface="Arial" charset="0"/>
                <a:ea typeface="ＭＳ Ｐゴシック" charset="0"/>
              </a:rPr>
              <a:t>"</a:t>
            </a:r>
            <a:endParaRPr lang="en-US" sz="4000" dirty="0">
              <a:latin typeface="Arial" charset="0"/>
              <a:ea typeface="ＭＳ Ｐゴシック" charset="0"/>
            </a:endParaRPr>
          </a:p>
        </p:txBody>
      </p:sp>
      <p:pic>
        <p:nvPicPr>
          <p:cNvPr id="1371139"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0"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a:noFill/>
          </a:ln>
          <a:effectLst>
            <a:outerShdw blurRad="63500" dist="35921" dir="2700000" algn="ctr" rotWithShape="0">
              <a:srgbClr val="000000">
                <a:alpha val="74998"/>
              </a:srgbClr>
            </a:outerShdw>
          </a:effectLst>
        </p:spPr>
        <p:txBody>
          <a:bodyPr/>
          <a:lstStyle/>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Apostolic History of Abdias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Fragmentary Story of Andrew</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Ascent of James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Martyrdom of Matthew</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Passion of Paul</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Passion of Peter and Paul</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237283167"/>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3185"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6"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21 </a:t>
            </a:r>
            <a:r>
              <a:rPr lang="ru-RU" altLang="ja-JP" sz="4000" dirty="0">
                <a:latin typeface="Arial" charset="0"/>
                <a:ea typeface="ＭＳ Ｐゴシック" charset="0"/>
              </a:rPr>
              <a:t>"</a:t>
            </a:r>
            <a:r>
              <a:rPr lang="en-US" altLang="ja-JP" sz="4000" dirty="0">
                <a:latin typeface="Arial" charset="0"/>
                <a:ea typeface="ＭＳ Ｐゴシック" charset="0"/>
              </a:rPr>
              <a:t>Acts</a:t>
            </a:r>
            <a:r>
              <a:rPr lang="ru-RU" altLang="ja-JP" sz="4000" dirty="0">
                <a:latin typeface="Arial" charset="0"/>
                <a:ea typeface="ＭＳ Ｐゴシック" charset="0"/>
              </a:rPr>
              <a:t>"</a:t>
            </a:r>
            <a:endParaRPr lang="en-US" sz="4000" dirty="0">
              <a:latin typeface="Arial" charset="0"/>
              <a:ea typeface="ＭＳ Ｐゴシック" charset="0"/>
            </a:endParaRPr>
          </a:p>
        </p:txBody>
      </p:sp>
      <p:pic>
        <p:nvPicPr>
          <p:cNvPr id="1373187"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8"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a:noFill/>
          </a:ln>
          <a:effectLst>
            <a:outerShdw blurRad="63500" dist="35921" dir="2700000" algn="ctr" rotWithShape="0">
              <a:srgbClr val="000000">
                <a:alpha val="74998"/>
              </a:srgbClr>
            </a:outerShdw>
          </a:effectLst>
        </p:spPr>
        <p:txBody>
          <a:bodyPr/>
          <a:lstStyle/>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u="sng">
                <a:solidFill>
                  <a:srgbClr val="FFFFFF"/>
                </a:solidFill>
                <a:effectLst>
                  <a:outerShdw blurRad="38100" dist="38100" dir="2700000" algn="tl">
                    <a:srgbClr val="000000"/>
                  </a:outerShdw>
                </a:effectLst>
                <a:latin typeface="Arial" charset="0"/>
                <a:ea typeface="ＭＳ Ｐゴシック" charset="0"/>
                <a:cs typeface="ＭＳ Ｐゴシック" charset="0"/>
              </a:rPr>
              <a:t>The Acts of:</a:t>
            </a:r>
            <a:endPar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Andrew 	</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Andrew and Matthias	 • Peter</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Andrew and Paul	 • Peter and Andrew</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Barnabas	 • Peter and Paul</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James the Great	• Philip</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John	• Pilate</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John by Prochorus	• Thaddeus</a:t>
            </a:r>
          </a:p>
          <a:p>
            <a:pPr marL="342900" indent="-342900" defTabSz="914400" fontAlgn="base">
              <a:spcBef>
                <a:spcPct val="20000"/>
              </a:spcBef>
              <a:spcAft>
                <a:spcPct val="0"/>
              </a:spcAft>
              <a:buClr>
                <a:srgbClr val="86D1EC"/>
              </a:buClr>
              <a:buSzPct val="90000"/>
              <a:buFont typeface="Wingdings" charset="0"/>
              <a:buNone/>
              <a:tabLst>
                <a:tab pos="6178550" algn="r"/>
              </a:tabLst>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 Paul	• Thomas</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16170493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5233" name="Picture 9"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5234" name="Picture 2" descr="j0335474"/>
          <p:cNvPicPr>
            <a:picLocks noChangeAspect="1" noChangeArrowheads="1"/>
          </p:cNvPicPr>
          <p:nvPr/>
        </p:nvPicPr>
        <p:blipFill>
          <a:blip r:embed="rId4">
            <a:lum bright="-66000"/>
            <a:extLst>
              <a:ext uri="{28A0092B-C50C-407E-A947-70E740481C1C}">
                <a14:useLocalDpi xmlns:a14="http://schemas.microsoft.com/office/drawing/2010/main"/>
              </a:ext>
            </a:extLst>
          </a:blip>
          <a:srcRect/>
          <a:stretch>
            <a:fillRect/>
          </a:stretch>
        </p:blipFill>
        <p:spPr bwMode="auto">
          <a:xfrm>
            <a:off x="0" y="228600"/>
            <a:ext cx="22860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5" name="Rectangle 3"/>
          <p:cNvSpPr>
            <a:spLocks noGrp="1" noChangeArrowheads="1"/>
          </p:cNvSpPr>
          <p:nvPr>
            <p:ph type="title"/>
          </p:nvPr>
        </p:nvSpPr>
        <p:spPr>
          <a:xfrm>
            <a:off x="76200" y="76200"/>
            <a:ext cx="7543800" cy="941388"/>
          </a:xfrm>
        </p:spPr>
        <p:txBody>
          <a:bodyPr/>
          <a:lstStyle/>
          <a:p>
            <a:pPr algn="l" eaLnBrk="1" hangingPunct="1">
              <a:defRPr/>
            </a:pPr>
            <a:r>
              <a:rPr lang="en-US" sz="4000">
                <a:latin typeface="Arial" charset="0"/>
                <a:ea typeface="ＭＳ Ｐゴシック" charset="0"/>
              </a:rPr>
              <a:t>NT Apocrypha: Others</a:t>
            </a:r>
          </a:p>
        </p:txBody>
      </p:sp>
      <p:grpSp>
        <p:nvGrpSpPr>
          <p:cNvPr id="2" name="Group 4"/>
          <p:cNvGrpSpPr>
            <a:grpSpLocks/>
          </p:cNvGrpSpPr>
          <p:nvPr/>
        </p:nvGrpSpPr>
        <p:grpSpPr bwMode="auto">
          <a:xfrm>
            <a:off x="304800" y="1882775"/>
            <a:ext cx="6019800" cy="5051425"/>
            <a:chOff x="192" y="1186"/>
            <a:chExt cx="3792" cy="3182"/>
          </a:xfrm>
        </p:grpSpPr>
        <p:pic>
          <p:nvPicPr>
            <p:cNvPr id="1375240" name="Picture 5" descr="j0212655"/>
            <p:cNvPicPr>
              <a:picLocks noChangeAspect="1" noChangeArrowheads="1"/>
            </p:cNvPicPr>
            <p:nvPr/>
          </p:nvPicPr>
          <p:blipFill>
            <a:blip r:embed="rId5">
              <a:lum bright="-60000"/>
              <a:extLst>
                <a:ext uri="{28A0092B-C50C-407E-A947-70E740481C1C}">
                  <a14:useLocalDpi xmlns:a14="http://schemas.microsoft.com/office/drawing/2010/main"/>
                </a:ext>
              </a:extLst>
            </a:blip>
            <a:srcRect/>
            <a:stretch>
              <a:fillRect/>
            </a:stretch>
          </p:blipFill>
          <p:spPr bwMode="auto">
            <a:xfrm>
              <a:off x="192" y="1186"/>
              <a:ext cx="3792" cy="3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8" name="Rectangle 6"/>
            <p:cNvSpPr>
              <a:spLocks noChangeArrowheads="1"/>
            </p:cNvSpPr>
            <p:nvPr/>
          </p:nvSpPr>
          <p:spPr bwMode="auto">
            <a:xfrm>
              <a:off x="432" y="1728"/>
              <a:ext cx="3264" cy="2304"/>
            </a:xfrm>
            <a:prstGeom prst="rect">
              <a:avLst/>
            </a:prstGeom>
            <a:noFill/>
            <a:ln>
              <a:noFill/>
            </a:ln>
            <a:effectLst/>
          </p:spPr>
          <p:txBody>
            <a:bodyPr/>
            <a:lstStyle/>
            <a:p>
              <a:pPr marL="342900" indent="-342900" defTabSz="914400" fontAlgn="base">
                <a:spcBef>
                  <a:spcPct val="20000"/>
                </a:spcBef>
                <a:spcAft>
                  <a:spcPct val="0"/>
                </a:spcAft>
                <a:buClr>
                  <a:srgbClr val="86D1EC"/>
                </a:buClr>
                <a:buSzPct val="90000"/>
                <a:buFont typeface="Wingdings" charset="0"/>
                <a:buNone/>
                <a:defRPr/>
              </a:pPr>
              <a:r>
                <a:rPr lang="en-US" sz="2400" b="1" u="sng">
                  <a:solidFill>
                    <a:srgbClr val="FFFFFF"/>
                  </a:solidFill>
                  <a:effectLst>
                    <a:outerShdw blurRad="38100" dist="38100" dir="2700000" algn="tl">
                      <a:srgbClr val="000000"/>
                    </a:outerShdw>
                  </a:effectLst>
                  <a:latin typeface="Arial" charset="0"/>
                  <a:ea typeface="ＭＳ Ｐゴシック" charset="0"/>
                  <a:cs typeface="ＭＳ Ｐゴシック" charset="0"/>
                </a:rPr>
                <a:t>EPISTLES</a:t>
              </a:r>
              <a:endPar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Epistles of Christ and Abgarus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Epistle of the Apostles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Third Epistle to the Corinthians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Epistle to the Laodiceans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Epistle of Lentulus</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Epistles of Paul and Seneca</a:t>
              </a:r>
            </a:p>
            <a:p>
              <a:pPr marL="342900" indent="-342900" defTabSz="914400" fontAlgn="base">
                <a:spcBef>
                  <a:spcPct val="20000"/>
                </a:spcBef>
                <a:spcAft>
                  <a:spcPct val="0"/>
                </a:spcAft>
                <a:buClr>
                  <a:srgbClr val="86D1EC"/>
                </a:buClr>
                <a:buSzPct val="90000"/>
                <a:buFont typeface="Wingdings" charset="0"/>
                <a:buNone/>
                <a:defRPr/>
              </a:pPr>
              <a:r>
                <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rPr>
                <a:t>Apocryphal Epistle of Titus</a:t>
              </a:r>
            </a:p>
          </p:txBody>
        </p:sp>
      </p:grpSp>
      <p:grpSp>
        <p:nvGrpSpPr>
          <p:cNvPr id="3" name="Group 7"/>
          <p:cNvGrpSpPr>
            <a:grpSpLocks/>
          </p:cNvGrpSpPr>
          <p:nvPr/>
        </p:nvGrpSpPr>
        <p:grpSpPr bwMode="auto">
          <a:xfrm>
            <a:off x="4813300" y="754063"/>
            <a:ext cx="3492500" cy="2293937"/>
            <a:chOff x="3032" y="475"/>
            <a:chExt cx="2200" cy="1445"/>
          </a:xfrm>
        </p:grpSpPr>
        <p:pic>
          <p:nvPicPr>
            <p:cNvPr id="1375238" name="Picture 8" descr="j0286290"/>
            <p:cNvPicPr>
              <a:picLocks noChangeAspect="1" noChangeArrowheads="1"/>
            </p:cNvPicPr>
            <p:nvPr/>
          </p:nvPicPr>
          <p:blipFill>
            <a:blip r:embed="rId6">
              <a:lum bright="-78000"/>
              <a:extLst>
                <a:ext uri="{28A0092B-C50C-407E-A947-70E740481C1C}">
                  <a14:useLocalDpi xmlns:a14="http://schemas.microsoft.com/office/drawing/2010/main"/>
                </a:ext>
              </a:extLst>
            </a:blip>
            <a:srcRect/>
            <a:stretch>
              <a:fillRect/>
            </a:stretch>
          </p:blipFill>
          <p:spPr bwMode="auto">
            <a:xfrm>
              <a:off x="3032" y="475"/>
              <a:ext cx="2200" cy="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81" name="Rectangle 9"/>
            <p:cNvSpPr>
              <a:spLocks noChangeArrowheads="1"/>
            </p:cNvSpPr>
            <p:nvPr/>
          </p:nvSpPr>
          <p:spPr bwMode="auto">
            <a:xfrm>
              <a:off x="3392" y="663"/>
              <a:ext cx="1792" cy="1113"/>
            </a:xfrm>
            <a:prstGeom prst="rect">
              <a:avLst/>
            </a:prstGeom>
            <a:noFill/>
            <a:ln>
              <a:noFill/>
            </a:ln>
            <a:effectLst/>
          </p:spPr>
          <p:txBody>
            <a:bodyPr/>
            <a:lstStyle/>
            <a:p>
              <a:pPr marL="342900" indent="-342900" defTabSz="914400" fontAlgn="base">
                <a:spcBef>
                  <a:spcPct val="20000"/>
                </a:spcBef>
                <a:spcAft>
                  <a:spcPct val="0"/>
                </a:spcAft>
                <a:buClr>
                  <a:srgbClr val="86D1EC"/>
                </a:buClr>
                <a:buSzPct val="90000"/>
                <a:buFont typeface="Wingdings" charset="0"/>
                <a:buNone/>
                <a:tabLst>
                  <a:tab pos="2566988" algn="r"/>
                </a:tabLst>
                <a:defRPr/>
              </a:pPr>
              <a:r>
                <a:rPr lang="en-US" sz="2400" b="1" u="sng">
                  <a:solidFill>
                    <a:srgbClr val="FFFFFF"/>
                  </a:solidFill>
                  <a:effectLst>
                    <a:outerShdw blurRad="38100" dist="38100" dir="2700000" algn="tl">
                      <a:srgbClr val="000000"/>
                    </a:outerShdw>
                  </a:effectLst>
                  <a:latin typeface="Arial" charset="0"/>
                  <a:ea typeface="ＭＳ Ｐゴシック" charset="0"/>
                  <a:cs typeface="ＭＳ Ｐゴシック" charset="0"/>
                </a:rPr>
                <a:t>APOCALYPSES</a:t>
              </a:r>
              <a:endPar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p>
              <a:pPr marL="342900" indent="-342900" defTabSz="914400" fontAlgn="base">
                <a:spcBef>
                  <a:spcPct val="20000"/>
                </a:spcBef>
                <a:spcAft>
                  <a:spcPct val="0"/>
                </a:spcAft>
                <a:buClr>
                  <a:srgbClr val="86D1EC"/>
                </a:buClr>
                <a:buSzPct val="90000"/>
                <a:buFont typeface="Wingdings" charset="0"/>
                <a:buNone/>
                <a:tabLst>
                  <a:tab pos="2566988" algn="r"/>
                </a:tabLst>
                <a:defRPr/>
              </a:pPr>
              <a:r>
                <a:rPr lang="en-US" sz="2400" b="1">
                  <a:solidFill>
                    <a:srgbClr val="FFFF00"/>
                  </a:solidFill>
                  <a:effectLst>
                    <a:outerShdw blurRad="38100" dist="38100" dir="2700000" algn="tl">
                      <a:srgbClr val="000000"/>
                    </a:outerShdw>
                  </a:effectLst>
                  <a:latin typeface="Arial" charset="0"/>
                  <a:ea typeface="ＭＳ Ｐゴシック" charset="0"/>
                  <a:cs typeface="ＭＳ Ｐゴシック" charset="0"/>
                </a:rPr>
                <a:t>James	Stephen</a:t>
              </a:r>
            </a:p>
            <a:p>
              <a:pPr marL="342900" indent="-342900" defTabSz="914400" fontAlgn="base">
                <a:spcBef>
                  <a:spcPct val="20000"/>
                </a:spcBef>
                <a:spcAft>
                  <a:spcPct val="0"/>
                </a:spcAft>
                <a:buClr>
                  <a:srgbClr val="86D1EC"/>
                </a:buClr>
                <a:buSzPct val="90000"/>
                <a:buFont typeface="Wingdings" charset="0"/>
                <a:buNone/>
                <a:tabLst>
                  <a:tab pos="2566988" algn="r"/>
                </a:tabLst>
                <a:defRPr/>
              </a:pPr>
              <a:r>
                <a:rPr lang="en-US" sz="2400" b="1">
                  <a:solidFill>
                    <a:srgbClr val="FFFF00"/>
                  </a:solidFill>
                  <a:effectLst>
                    <a:outerShdw blurRad="38100" dist="38100" dir="2700000" algn="tl">
                      <a:srgbClr val="000000"/>
                    </a:outerShdw>
                  </a:effectLst>
                  <a:latin typeface="Arial" charset="0"/>
                  <a:ea typeface="ＭＳ Ｐゴシック" charset="0"/>
                  <a:cs typeface="ＭＳ Ｐゴシック" charset="0"/>
                </a:rPr>
                <a:t>Paul	Thomas</a:t>
              </a:r>
            </a:p>
            <a:p>
              <a:pPr marL="342900" indent="-342900" defTabSz="914400" fontAlgn="base">
                <a:spcBef>
                  <a:spcPct val="20000"/>
                </a:spcBef>
                <a:spcAft>
                  <a:spcPct val="0"/>
                </a:spcAft>
                <a:buClr>
                  <a:srgbClr val="86D1EC"/>
                </a:buClr>
                <a:buSzPct val="90000"/>
                <a:buFont typeface="Wingdings" charset="0"/>
                <a:buNone/>
                <a:tabLst>
                  <a:tab pos="2566988" algn="r"/>
                </a:tabLst>
                <a:defRPr/>
              </a:pPr>
              <a:r>
                <a:rPr lang="en-US" sz="2400" b="1">
                  <a:solidFill>
                    <a:srgbClr val="FFFF00"/>
                  </a:solidFill>
                  <a:effectLst>
                    <a:outerShdw blurRad="38100" dist="38100" dir="2700000" algn="tl">
                      <a:srgbClr val="000000"/>
                    </a:outerShdw>
                  </a:effectLst>
                  <a:latin typeface="Arial" charset="0"/>
                  <a:ea typeface="ＭＳ Ｐゴシック" charset="0"/>
                  <a:cs typeface="ＭＳ Ｐゴシック" charset="0"/>
                </a:rPr>
                <a:t>Peter	the Virgin</a:t>
              </a:r>
              <a:endParaRPr lang="en-US" sz="2400" b="1">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gr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703766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7281" name="Picture 6"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7282"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5171" name="Rectangle 3"/>
          <p:cNvSpPr>
            <a:spLocks noGrp="1" noRot="1" noChangeArrowheads="1"/>
          </p:cNvSpPr>
          <p:nvPr>
            <p:ph type="title"/>
          </p:nvPr>
        </p:nvSpPr>
        <p:spPr>
          <a:xfrm>
            <a:off x="301625" y="152400"/>
            <a:ext cx="8540750" cy="1143000"/>
          </a:xfrm>
          <a:effectLst>
            <a:outerShdw blurRad="63500" dist="107763" dir="13500000" algn="ctr" rotWithShape="0">
              <a:srgbClr val="000000">
                <a:alpha val="74998"/>
              </a:srgbClr>
            </a:outerShdw>
          </a:effectLst>
        </p:spPr>
        <p:txBody>
          <a:bodyPr/>
          <a:lstStyle/>
          <a:p>
            <a:pPr eaLnBrk="1" hangingPunct="1">
              <a:defRPr/>
            </a:pPr>
            <a:r>
              <a:rPr lang="en-US" sz="3600" b="1" dirty="0">
                <a:latin typeface="Tahoma" charset="0"/>
                <a:ea typeface="ＭＳ Ｐゴシック" charset="0"/>
              </a:rPr>
              <a:t>Brown</a:t>
            </a:r>
            <a:r>
              <a:rPr lang="uk-UA" altLang="ja-JP" sz="3600" b="1" dirty="0">
                <a:latin typeface="Arial" charset="0"/>
                <a:ea typeface="ＭＳ Ｐゴシック" charset="0"/>
              </a:rPr>
              <a:t>'</a:t>
            </a:r>
            <a:r>
              <a:rPr lang="en-US" sz="3600" b="1" dirty="0">
                <a:latin typeface="Tahoma" charset="0"/>
                <a:ea typeface="ＭＳ Ｐゴシック" charset="0"/>
              </a:rPr>
              <a:t>s Key Sources are Gnostic</a:t>
            </a:r>
            <a:endParaRPr lang="en-US" dirty="0">
              <a:latin typeface="Tahoma" charset="0"/>
              <a:ea typeface="ＭＳ Ｐゴシック" charset="0"/>
            </a:endParaRPr>
          </a:p>
        </p:txBody>
      </p:sp>
      <p:sp>
        <p:nvSpPr>
          <p:cNvPr id="135173" name="Text Box 5"/>
          <p:cNvSpPr txBox="1">
            <a:spLocks noChangeArrowheads="1"/>
          </p:cNvSpPr>
          <p:nvPr/>
        </p:nvSpPr>
        <p:spPr bwMode="auto">
          <a:xfrm>
            <a:off x="0" y="1066800"/>
            <a:ext cx="9144000" cy="582613"/>
          </a:xfrm>
          <a:prstGeom prst="rect">
            <a:avLst/>
          </a:prstGeom>
          <a:noFill/>
          <a:ln>
            <a:noFill/>
          </a:ln>
          <a:effectLst>
            <a:outerShdw blurRad="63500" dist="81320" dir="2319588"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3200" b="1" i="1">
                <a:solidFill>
                  <a:srgbClr val="FFFFFF"/>
                </a:solidFill>
                <a:effectLst>
                  <a:outerShdw blurRad="38100" dist="38100" dir="2700000" algn="tl">
                    <a:srgbClr val="000000"/>
                  </a:outerShdw>
                </a:effectLst>
                <a:latin typeface="Tahoma" charset="0"/>
              </a:rPr>
              <a:t>Two Types Addressed in 1 John</a:t>
            </a:r>
          </a:p>
        </p:txBody>
      </p:sp>
      <p:sp>
        <p:nvSpPr>
          <p:cNvPr id="8" name="Rectangle 6"/>
          <p:cNvSpPr txBox="1">
            <a:spLocks noRot="1" noChangeArrowheads="1"/>
          </p:cNvSpPr>
          <p:nvPr/>
        </p:nvSpPr>
        <p:spPr bwMode="auto">
          <a:xfrm>
            <a:off x="0" y="2906713"/>
            <a:ext cx="4267200" cy="3962400"/>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80000"/>
              <a:buFont typeface="Arial" charset="0"/>
              <a:buChar char="►"/>
              <a:defRPr sz="28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4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18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9pPr>
          </a:lstStyle>
          <a:p>
            <a:pPr defTabSz="914400" eaLnBrk="1" hangingPunct="1">
              <a:lnSpc>
                <a:spcPct val="90000"/>
              </a:lnSpc>
              <a:buClr>
                <a:srgbClr val="66CCFF"/>
              </a:buClr>
              <a:buFont typeface="Arial" charset="0"/>
              <a:buNone/>
              <a:defRPr/>
            </a:pPr>
            <a:r>
              <a:rPr lang="en-US" sz="2400" b="1" dirty="0" err="1">
                <a:solidFill>
                  <a:srgbClr val="FFFFFF"/>
                </a:solidFill>
                <a:latin typeface="Tahoma" charset="0"/>
                <a:ea typeface="ＭＳ Ｐゴシック" charset="0"/>
              </a:rPr>
              <a:t>Docetic</a:t>
            </a:r>
            <a:r>
              <a:rPr lang="en-US" sz="2400" b="1" dirty="0">
                <a:solidFill>
                  <a:srgbClr val="FFFFFF"/>
                </a:solidFill>
                <a:latin typeface="Tahoma" charset="0"/>
                <a:ea typeface="ＭＳ Ｐゴシック" charset="0"/>
              </a:rPr>
              <a:t> Gnosticism</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From </a:t>
            </a:r>
            <a:r>
              <a:rPr lang="en-US" sz="2400" b="1" i="1" dirty="0" err="1">
                <a:solidFill>
                  <a:srgbClr val="FFFFFF"/>
                </a:solidFill>
                <a:latin typeface="Tahoma" charset="0"/>
                <a:ea typeface="ＭＳ Ｐゴシック" charset="0"/>
              </a:rPr>
              <a:t>dokeo</a:t>
            </a:r>
            <a:r>
              <a:rPr lang="en-US" sz="2400" b="1" dirty="0">
                <a:solidFill>
                  <a:srgbClr val="FFFFFF"/>
                </a:solidFill>
                <a:latin typeface="Tahoma" charset="0"/>
                <a:ea typeface="ＭＳ Ｐゴシック" charset="0"/>
              </a:rPr>
              <a:t>, </a:t>
            </a:r>
            <a:r>
              <a:rPr lang="ru-RU" altLang="ja-JP" sz="2400" b="1" dirty="0">
                <a:solidFill>
                  <a:srgbClr val="FFFFFF"/>
                </a:solidFill>
                <a:latin typeface="Arial" charset="0"/>
                <a:ea typeface="ＭＳ Ｐゴシック" charset="0"/>
              </a:rPr>
              <a:t>"</a:t>
            </a:r>
            <a:r>
              <a:rPr lang="en-US" altLang="ja-JP" sz="2400" b="1" dirty="0">
                <a:solidFill>
                  <a:srgbClr val="FFFFFF"/>
                </a:solidFill>
                <a:latin typeface="Tahoma" charset="0"/>
                <a:ea typeface="ＭＳ Ｐゴシック" charset="0"/>
              </a:rPr>
              <a:t>to seem</a:t>
            </a:r>
            <a:r>
              <a:rPr lang="ru-RU" altLang="ja-JP" sz="2400" b="1" dirty="0">
                <a:solidFill>
                  <a:srgbClr val="FFFFFF"/>
                </a:solidFill>
                <a:latin typeface="Arial" charset="0"/>
                <a:ea typeface="ＭＳ Ｐゴシック" charset="0"/>
              </a:rPr>
              <a:t>"</a:t>
            </a:r>
            <a:r>
              <a:rPr lang="en-US" altLang="ja-JP" sz="2400" b="1" dirty="0">
                <a:solidFill>
                  <a:srgbClr val="FFFFFF"/>
                </a:solidFill>
                <a:latin typeface="Tahoma" charset="0"/>
                <a:ea typeface="ＭＳ Ｐゴシック" charset="0"/>
              </a:rPr>
              <a:t> </a:t>
            </a:r>
            <a:br>
              <a:rPr lang="en-US" altLang="ja-JP" sz="2400" b="1" dirty="0">
                <a:solidFill>
                  <a:srgbClr val="FFFFFF"/>
                </a:solidFill>
                <a:latin typeface="Tahoma" charset="0"/>
                <a:ea typeface="ＭＳ Ｐゴシック" charset="0"/>
              </a:rPr>
            </a:br>
            <a:r>
              <a:rPr lang="en-US" altLang="ja-JP" sz="2400" b="1" dirty="0">
                <a:solidFill>
                  <a:srgbClr val="FFFFFF"/>
                </a:solidFill>
                <a:latin typeface="Tahoma" charset="0"/>
                <a:ea typeface="ＭＳ Ｐゴシック" charset="0"/>
              </a:rPr>
              <a:t>(Christ only </a:t>
            </a:r>
            <a:r>
              <a:rPr lang="en-US" altLang="ja-JP" sz="2400" b="1" i="1" dirty="0">
                <a:solidFill>
                  <a:srgbClr val="FFFFFF"/>
                </a:solidFill>
                <a:latin typeface="Tahoma" charset="0"/>
                <a:ea typeface="ＭＳ Ｐゴシック" charset="0"/>
              </a:rPr>
              <a:t>seemed</a:t>
            </a:r>
            <a:r>
              <a:rPr lang="en-US" altLang="ja-JP" sz="2400" b="1" dirty="0">
                <a:solidFill>
                  <a:srgbClr val="FFFFFF"/>
                </a:solidFill>
                <a:latin typeface="Tahoma" charset="0"/>
                <a:ea typeface="ＭＳ Ｐゴシック" charset="0"/>
              </a:rPr>
              <a:t> to be a man)</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Matter is Evil</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Depreciated Materialism</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Denied Christ</a:t>
            </a:r>
            <a:r>
              <a:rPr lang="uk-UA" altLang="ja-JP" sz="2400" b="1" dirty="0">
                <a:solidFill>
                  <a:srgbClr val="FFFFFF"/>
                </a:solidFill>
                <a:latin typeface="Arial" charset="0"/>
                <a:ea typeface="ＭＳ Ｐゴシック" charset="0"/>
              </a:rPr>
              <a:t>'</a:t>
            </a:r>
            <a:r>
              <a:rPr lang="en-US" sz="2400" b="1" dirty="0">
                <a:solidFill>
                  <a:srgbClr val="FFFFFF"/>
                </a:solidFill>
                <a:latin typeface="Tahoma" charset="0"/>
                <a:ea typeface="ＭＳ Ｐゴシック" charset="0"/>
              </a:rPr>
              <a:t>s Humanity</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Touched Jesus (1:1)</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Led to Asceticism</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Immorality exalted</a:t>
            </a:r>
          </a:p>
        </p:txBody>
      </p:sp>
      <p:sp>
        <p:nvSpPr>
          <p:cNvPr id="10" name="Rectangle 4"/>
          <p:cNvSpPr txBox="1">
            <a:spLocks noRot="1" noChangeArrowheads="1"/>
          </p:cNvSpPr>
          <p:nvPr/>
        </p:nvSpPr>
        <p:spPr bwMode="auto">
          <a:xfrm>
            <a:off x="4054475" y="2922588"/>
            <a:ext cx="5105400" cy="3962400"/>
          </a:xfrm>
          <a:prstGeom prst="rect">
            <a:avLst/>
          </a:prstGeom>
          <a:solidFill>
            <a:srgbClr val="C70045"/>
          </a:solidFill>
          <a:ln>
            <a:noFill/>
          </a:ln>
          <a:effectLst/>
        </p:spPr>
        <p:txBody>
          <a:bodyPr/>
          <a:lstStyle>
            <a:lvl1pPr marL="342900" indent="-342900" algn="l" rtl="0" eaLnBrk="0" fontAlgn="base" hangingPunct="0">
              <a:spcBef>
                <a:spcPct val="20000"/>
              </a:spcBef>
              <a:spcAft>
                <a:spcPct val="0"/>
              </a:spcAft>
              <a:buClr>
                <a:schemeClr val="hlink"/>
              </a:buClr>
              <a:buSzPct val="80000"/>
              <a:buFont typeface="Arial" charset="0"/>
              <a:buChar char="►"/>
              <a:defRPr sz="28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4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18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9pPr>
          </a:lstStyle>
          <a:p>
            <a:pPr defTabSz="914400" eaLnBrk="1" hangingPunct="1">
              <a:lnSpc>
                <a:spcPct val="90000"/>
              </a:lnSpc>
              <a:buClr>
                <a:srgbClr val="66CCFF"/>
              </a:buClr>
              <a:buFont typeface="Arial" charset="0"/>
              <a:buNone/>
              <a:defRPr/>
            </a:pPr>
            <a:r>
              <a:rPr lang="en-US" sz="2400" b="1" dirty="0" err="1">
                <a:solidFill>
                  <a:srgbClr val="FFFFFF"/>
                </a:solidFill>
                <a:latin typeface="Tahoma" charset="0"/>
                <a:ea typeface="ＭＳ Ｐゴシック" charset="0"/>
              </a:rPr>
              <a:t>Cerinthian</a:t>
            </a:r>
            <a:r>
              <a:rPr lang="en-US" sz="2400" b="1" dirty="0">
                <a:solidFill>
                  <a:srgbClr val="FFFFFF"/>
                </a:solidFill>
                <a:latin typeface="Tahoma" charset="0"/>
                <a:ea typeface="ＭＳ Ｐゴシック" charset="0"/>
              </a:rPr>
              <a:t> Gnosticism</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From </a:t>
            </a:r>
            <a:r>
              <a:rPr lang="en-US" sz="2400" b="1" dirty="0" err="1">
                <a:solidFill>
                  <a:srgbClr val="FFFFFF"/>
                </a:solidFill>
                <a:latin typeface="Tahoma" charset="0"/>
                <a:ea typeface="ＭＳ Ｐゴシック" charset="0"/>
              </a:rPr>
              <a:t>Cerinthus</a:t>
            </a:r>
            <a:r>
              <a:rPr lang="en-US" sz="2400" b="1" dirty="0">
                <a:solidFill>
                  <a:srgbClr val="FFFFFF"/>
                </a:solidFill>
                <a:latin typeface="Tahoma" charset="0"/>
                <a:ea typeface="ＭＳ Ｐゴシック" charset="0"/>
              </a:rPr>
              <a:t>, founder in Asia</a:t>
            </a:r>
            <a:br>
              <a:rPr lang="en-US" sz="2400" b="1" dirty="0">
                <a:solidFill>
                  <a:srgbClr val="FFFFFF"/>
                </a:solidFill>
                <a:latin typeface="Tahoma" charset="0"/>
                <a:ea typeface="ＭＳ Ｐゴシック" charset="0"/>
              </a:rPr>
            </a:br>
            <a:r>
              <a:rPr lang="en-US" sz="2400" b="1" dirty="0">
                <a:solidFill>
                  <a:srgbClr val="FFFFFF"/>
                </a:solidFill>
                <a:latin typeface="Tahoma" charset="0"/>
                <a:ea typeface="ＭＳ Ｐゴシック" charset="0"/>
              </a:rPr>
              <a:t>(Christ only </a:t>
            </a:r>
            <a:r>
              <a:rPr lang="en-US" sz="2400" b="1" i="1" dirty="0">
                <a:solidFill>
                  <a:srgbClr val="FFFFFF"/>
                </a:solidFill>
                <a:latin typeface="Tahoma" charset="0"/>
                <a:ea typeface="ＭＳ Ｐゴシック" charset="0"/>
              </a:rPr>
              <a:t>seemed</a:t>
            </a:r>
            <a:r>
              <a:rPr lang="en-US" sz="2400" b="1" dirty="0">
                <a:solidFill>
                  <a:srgbClr val="FFFFFF"/>
                </a:solidFill>
                <a:latin typeface="Tahoma" charset="0"/>
                <a:ea typeface="ＭＳ Ｐゴシック" charset="0"/>
              </a:rPr>
              <a:t> to be God)</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Spirit is Good</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Exalted Knowledge (</a:t>
            </a:r>
            <a:r>
              <a:rPr lang="en-US" sz="2400" b="1" i="1" dirty="0">
                <a:solidFill>
                  <a:srgbClr val="FFFFFF"/>
                </a:solidFill>
                <a:latin typeface="Tahoma" charset="0"/>
                <a:ea typeface="ＭＳ Ｐゴシック" charset="0"/>
              </a:rPr>
              <a:t>gnosis</a:t>
            </a:r>
            <a:r>
              <a:rPr lang="en-US" sz="2400" b="1" dirty="0">
                <a:solidFill>
                  <a:srgbClr val="FFFFFF"/>
                </a:solidFill>
                <a:latin typeface="Tahoma" charset="0"/>
                <a:ea typeface="ＭＳ Ｐゴシック" charset="0"/>
              </a:rPr>
              <a:t>)</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Denied Christ</a:t>
            </a:r>
            <a:r>
              <a:rPr lang="uk-UA" altLang="ja-JP" sz="2400" b="1" dirty="0">
                <a:solidFill>
                  <a:srgbClr val="FFFFFF"/>
                </a:solidFill>
                <a:latin typeface="Arial" charset="0"/>
                <a:ea typeface="ＭＳ Ｐゴシック" charset="0"/>
              </a:rPr>
              <a:t>'</a:t>
            </a:r>
            <a:r>
              <a:rPr lang="en-US" sz="2400" b="1" dirty="0">
                <a:solidFill>
                  <a:srgbClr val="FFFFFF"/>
                </a:solidFill>
                <a:latin typeface="Tahoma" charset="0"/>
                <a:ea typeface="ＭＳ Ｐゴシック" charset="0"/>
              </a:rPr>
              <a:t>s Deity</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Water &amp; Blood (5:6)</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Led to Pride</a:t>
            </a:r>
          </a:p>
          <a:p>
            <a:pPr defTabSz="914400" eaLnBrk="1" hangingPunct="1">
              <a:lnSpc>
                <a:spcPct val="90000"/>
              </a:lnSpc>
              <a:buClr>
                <a:srgbClr val="66CCFF"/>
              </a:buClr>
              <a:buFont typeface="Arial" charset="0"/>
              <a:buNone/>
              <a:defRPr/>
            </a:pPr>
            <a:r>
              <a:rPr lang="en-US" sz="2400" b="1" dirty="0">
                <a:solidFill>
                  <a:srgbClr val="FFFFFF"/>
                </a:solidFill>
                <a:latin typeface="Tahoma" charset="0"/>
                <a:ea typeface="ＭＳ Ｐゴシック" charset="0"/>
              </a:rPr>
              <a:t>Education exalted</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332685001"/>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9329" name="Picture 2"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3175"/>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9330" name="Rectangle 3"/>
          <p:cNvSpPr>
            <a:spLocks noGrp="1" noChangeArrowheads="1"/>
          </p:cNvSpPr>
          <p:nvPr>
            <p:ph type="title"/>
          </p:nvPr>
        </p:nvSpPr>
        <p:spPr>
          <a:xfrm>
            <a:off x="457200" y="381000"/>
            <a:ext cx="8229600" cy="914400"/>
          </a:xfrm>
          <a:solidFill>
            <a:srgbClr val="000000"/>
          </a:solidFill>
        </p:spPr>
        <p:txBody>
          <a:bodyPr/>
          <a:lstStyle/>
          <a:p>
            <a:pPr eaLnBrk="1" hangingPunct="1"/>
            <a:r>
              <a:rPr lang="en-US" b="1" i="1">
                <a:effectLst/>
                <a:latin typeface="Tahoma" charset="0"/>
                <a:ea typeface="ＭＳ Ｐゴシック" charset="0"/>
              </a:rPr>
              <a:t>The Gospel of Judas</a:t>
            </a:r>
            <a:endParaRPr lang="en-US">
              <a:effectLst/>
              <a:latin typeface="Tahoma" charset="0"/>
              <a:ea typeface="ＭＳ Ｐゴシック" charset="0"/>
            </a:endParaRPr>
          </a:p>
        </p:txBody>
      </p:sp>
      <p:sp>
        <p:nvSpPr>
          <p:cNvPr id="5" name="Rectangle 4"/>
          <p:cNvSpPr txBox="1">
            <a:spLocks noChangeArrowheads="1"/>
          </p:cNvSpPr>
          <p:nvPr/>
        </p:nvSpPr>
        <p:spPr bwMode="auto">
          <a:xfrm>
            <a:off x="587375" y="1700213"/>
            <a:ext cx="8305800" cy="2808287"/>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defTabSz="914400" eaLnBrk="1" hangingPunct="1">
              <a:lnSpc>
                <a:spcPct val="90000"/>
              </a:lnSpc>
              <a:buClr>
                <a:srgbClr val="00CCFF"/>
              </a:buClr>
              <a:defRPr/>
            </a:pPr>
            <a:r>
              <a:rPr lang="en-US" sz="3600" b="1" dirty="0">
                <a:solidFill>
                  <a:srgbClr val="FFFFFF"/>
                </a:solidFill>
                <a:latin typeface="Tahoma" charset="0"/>
                <a:ea typeface="ＭＳ Ｐゴシック" charset="0"/>
              </a:rPr>
              <a:t>Jesus said, </a:t>
            </a:r>
            <a:r>
              <a:rPr lang="ru-RU" altLang="ja-JP" sz="3600" b="1" dirty="0">
                <a:solidFill>
                  <a:srgbClr val="FFFFFF"/>
                </a:solidFill>
                <a:latin typeface="Arial" charset="0"/>
                <a:ea typeface="ＭＳ Ｐゴシック" charset="0"/>
              </a:rPr>
              <a:t>"</a:t>
            </a:r>
            <a:r>
              <a:rPr lang="en-US" altLang="ja-JP" sz="3600" b="1" dirty="0">
                <a:solidFill>
                  <a:srgbClr val="FFFFFF"/>
                </a:solidFill>
                <a:latin typeface="Tahoma" charset="0"/>
                <a:ea typeface="ＭＳ Ｐゴシック" charset="0"/>
              </a:rPr>
              <a:t>… Truly [I] say to you, Judas... </a:t>
            </a:r>
            <a:r>
              <a:rPr lang="en-US" altLang="ja-JP" sz="3600" b="1" u="sng" dirty="0">
                <a:solidFill>
                  <a:srgbClr val="FFFFFF"/>
                </a:solidFill>
                <a:latin typeface="Tahoma" charset="0"/>
                <a:ea typeface="ＭＳ Ｐゴシック" charset="0"/>
              </a:rPr>
              <a:t>you will exceed all of them</a:t>
            </a:r>
            <a:r>
              <a:rPr lang="en-US" altLang="ja-JP" sz="3600" b="1" dirty="0">
                <a:solidFill>
                  <a:srgbClr val="FFFFFF"/>
                </a:solidFill>
                <a:latin typeface="Tahoma" charset="0"/>
                <a:ea typeface="ＭＳ Ｐゴシック" charset="0"/>
              </a:rPr>
              <a:t>. For </a:t>
            </a:r>
            <a:r>
              <a:rPr lang="en-US" altLang="ja-JP" sz="3600" b="1" u="sng" dirty="0">
                <a:solidFill>
                  <a:srgbClr val="FFFFFF"/>
                </a:solidFill>
                <a:latin typeface="Tahoma" charset="0"/>
                <a:ea typeface="ＭＳ Ｐゴシック" charset="0"/>
              </a:rPr>
              <a:t>you will sacrifice the man that clothes me</a:t>
            </a:r>
            <a:r>
              <a:rPr lang="ru-RU" altLang="ja-JP" sz="3600" b="1" dirty="0">
                <a:solidFill>
                  <a:srgbClr val="FFFFFF"/>
                </a:solidFill>
                <a:latin typeface="Arial" charset="0"/>
                <a:ea typeface="ＭＳ Ｐゴシック" charset="0"/>
              </a:rPr>
              <a:t>"</a:t>
            </a:r>
            <a:r>
              <a:rPr lang="en-US" altLang="ja-JP" sz="3600" b="1" dirty="0">
                <a:solidFill>
                  <a:srgbClr val="FFFFFF"/>
                </a:solidFill>
                <a:latin typeface="Tahoma" charset="0"/>
                <a:ea typeface="ＭＳ Ｐゴシック" charset="0"/>
              </a:rPr>
              <a:t> (sections 55-56).</a:t>
            </a:r>
            <a:endParaRPr lang="en-US" sz="3600" b="1" dirty="0">
              <a:solidFill>
                <a:srgbClr val="FFFFFF"/>
              </a:solidFill>
              <a:latin typeface="Tahoma"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874806632"/>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27025"/>
            <a:ext cx="9144000" cy="720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en-US" sz="6600" b="1" dirty="0">
                <a:solidFill>
                  <a:schemeClr val="bg1"/>
                </a:solidFill>
                <a:latin typeface="Arial" charset="0"/>
                <a:ea typeface="ヒラギノ角ゴ Pro W3" charset="0"/>
                <a:cs typeface="ヒラギノ角ゴ Pro W3" charset="0"/>
              </a:rPr>
              <a:t>Judgments for Subtractions</a:t>
            </a:r>
            <a:endParaRPr lang="en-US" sz="8000" dirty="0">
              <a:latin typeface="Arial" charset="0"/>
              <a:ea typeface="ヒラギノ角ゴ Pro W3" charset="0"/>
              <a:cs typeface="ヒラギノ角ゴ Pro W3" charset="0"/>
            </a:endParaRP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51111141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377" name="Picture 11"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78"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25379" name="Rectangle 2"/>
          <p:cNvSpPr>
            <a:spLocks noGrp="1" noChangeArrowheads="1"/>
          </p:cNvSpPr>
          <p:nvPr>
            <p:ph type="ctrTitle"/>
          </p:nvPr>
        </p:nvSpPr>
        <p:spPr>
          <a:xfrm>
            <a:off x="0" y="404813"/>
            <a:ext cx="8639175" cy="1223962"/>
          </a:xfrm>
          <a:solidFill>
            <a:schemeClr val="tx2"/>
          </a:solidFill>
        </p:spPr>
        <p:txBody>
          <a:bodyPr/>
          <a:lstStyle/>
          <a:p>
            <a:pPr algn="ctr" eaLnBrk="1" hangingPunct="1"/>
            <a:r>
              <a:rPr lang="en-US" sz="4000" dirty="0">
                <a:solidFill>
                  <a:srgbClr val="FFFFFF"/>
                </a:solidFill>
                <a:latin typeface="PerryGothic Regular" charset="0"/>
                <a:ea typeface="ＭＳ Ｐゴシック" charset="0"/>
                <a:cs typeface="ＭＳ Ｐゴシック" charset="0"/>
              </a:rPr>
              <a:t>Revelation 20:4-6 Diagrammed</a:t>
            </a:r>
            <a:endParaRPr lang="en-US" sz="2400" dirty="0">
              <a:solidFill>
                <a:srgbClr val="FFFFFF"/>
              </a:solidFill>
              <a:latin typeface="PerryGothic Regular" charset="0"/>
              <a:ea typeface="ＭＳ Ｐゴシック" charset="0"/>
              <a:cs typeface="ＭＳ Ｐゴシック" charset="0"/>
            </a:endParaRPr>
          </a:p>
        </p:txBody>
      </p:sp>
      <p:sp>
        <p:nvSpPr>
          <p:cNvPr id="481283" name="Rectangle 3"/>
          <p:cNvSpPr>
            <a:spLocks noChangeArrowheads="1"/>
          </p:cNvSpPr>
          <p:nvPr/>
        </p:nvSpPr>
        <p:spPr bwMode="auto">
          <a:xfrm>
            <a:off x="152400" y="4648200"/>
            <a:ext cx="30480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2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5b</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This is the </a:t>
            </a:r>
            <a:r>
              <a:rPr kumimoji="0" lang="en-US" sz="2000" b="1" i="0" u="none" strike="noStrike" kern="1200" cap="none" spc="0" normalizeH="0" baseline="0" noProof="0">
                <a:ln>
                  <a:noFill/>
                </a:ln>
                <a:solidFill>
                  <a:srgbClr val="FF0000"/>
                </a:solidFill>
                <a:effectLst/>
                <a:uLnTx/>
                <a:uFillTx/>
                <a:latin typeface="Arial" charset="0"/>
                <a:ea typeface="ＭＳ Ｐゴシック" charset="0"/>
                <a:cs typeface="ＭＳ Ｐゴシック" charset="0"/>
              </a:rPr>
              <a:t>first resurrection</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r>
              <a:rPr kumimoji="0" lang="en-US" sz="2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6a</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Blessed and holy is the one who has a part in the first resurrection; over these the second death has no power…</a:t>
            </a: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2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5a</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The rest of the dead did not </a:t>
            </a:r>
            <a:r>
              <a:rPr kumimoji="0" lang="en-US" sz="2000" b="1" i="1" u="sng" strike="noStrike" kern="1200" cap="none" spc="0" normalizeH="0" baseline="0" noProof="0">
                <a:ln>
                  <a:noFill/>
                </a:ln>
                <a:solidFill>
                  <a:srgbClr val="800000"/>
                </a:solidFill>
                <a:effectLst/>
                <a:uLnTx/>
                <a:uFillTx/>
                <a:latin typeface="Arial" charset="0"/>
                <a:ea typeface="ＭＳ Ｐゴシック" charset="0"/>
                <a:cs typeface="ＭＳ Ｐゴシック" charset="0"/>
              </a:rPr>
              <a:t>come to life</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until the </a:t>
            </a:r>
            <a:r>
              <a:rPr kumimoji="0" lang="en-US" sz="2000" b="1" i="0" u="none" strike="noStrike" kern="1200" cap="none" spc="0" normalizeH="0" baseline="0" noProof="0">
                <a:ln>
                  <a:noFill/>
                </a:ln>
                <a:solidFill>
                  <a:srgbClr val="000066"/>
                </a:solidFill>
                <a:effectLst/>
                <a:uLnTx/>
                <a:uFillTx/>
                <a:latin typeface="Arial" charset="0"/>
                <a:ea typeface="ＭＳ Ｐゴシック" charset="0"/>
                <a:cs typeface="ＭＳ Ｐゴシック" charset="0"/>
              </a:rPr>
              <a:t>thousand years</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were completed.</a:t>
            </a: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2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6b</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but they will be priests of God and of Christ and will reign with Him for a </a:t>
            </a:r>
            <a:r>
              <a:rPr kumimoji="0" lang="en-US" sz="2000" b="1" i="0" u="none" strike="noStrike" kern="1200" cap="none" spc="0" normalizeH="0" baseline="0" noProof="0">
                <a:ln>
                  <a:noFill/>
                </a:ln>
                <a:solidFill>
                  <a:srgbClr val="000066"/>
                </a:solidFill>
                <a:effectLst/>
                <a:uLnTx/>
                <a:uFillTx/>
                <a:latin typeface="Arial" charset="0"/>
                <a:ea typeface="ＭＳ Ｐゴシック" charset="0"/>
                <a:cs typeface="ＭＳ Ｐゴシック" charset="0"/>
              </a:rPr>
              <a:t>thousand years</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2000" b="1" i="0" u="none" strike="noStrike" kern="1200" cap="none" spc="0" normalizeH="0" baseline="30000" noProof="0" dirty="0">
                <a:ln>
                  <a:noFill/>
                </a:ln>
                <a:solidFill>
                  <a:srgbClr val="000000"/>
                </a:solidFill>
                <a:effectLst/>
                <a:uLnTx/>
                <a:uFillTx/>
                <a:latin typeface="Arial" charset="0"/>
                <a:ea typeface="ＭＳ Ｐゴシック" charset="0"/>
                <a:cs typeface="ＭＳ Ｐゴシック" charset="0"/>
              </a:rPr>
              <a:t>4a</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Then I saw thrones, and they sat on them, and judgment was given to them. And I saw the souls of those who had been beheaded because of their testimony of Jesus and because of the word of God, and those who had not worshiped the beast or his image, and had not received the mark on their forehead and on their hand…</a:t>
            </a: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2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4b</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and they </a:t>
            </a:r>
            <a:r>
              <a:rPr kumimoji="0" lang="en-US" sz="2000" b="1" i="1" u="sng" strike="noStrike" kern="1200" cap="none" spc="0" normalizeH="0" baseline="0" noProof="0">
                <a:ln>
                  <a:noFill/>
                </a:ln>
                <a:solidFill>
                  <a:srgbClr val="800000"/>
                </a:solidFill>
                <a:effectLst/>
                <a:uLnTx/>
                <a:uFillTx/>
                <a:latin typeface="Arial" charset="0"/>
                <a:ea typeface="ＭＳ Ｐゴシック" charset="0"/>
                <a:cs typeface="ＭＳ Ｐゴシック" charset="0"/>
              </a:rPr>
              <a:t>came to life</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and reigned with Christ for a </a:t>
            </a:r>
            <a:r>
              <a:rPr kumimoji="0" lang="en-US" sz="2000" b="1" i="0" u="none" strike="noStrike" kern="1200" cap="none" spc="0" normalizeH="0" baseline="0" noProof="0">
                <a:ln>
                  <a:noFill/>
                </a:ln>
                <a:solidFill>
                  <a:srgbClr val="000066"/>
                </a:solidFill>
                <a:effectLst/>
                <a:uLnTx/>
                <a:uFillTx/>
                <a:latin typeface="Arial" charset="0"/>
                <a:ea typeface="ＭＳ Ｐゴシック" charset="0"/>
                <a:cs typeface="ＭＳ Ｐゴシック" charset="0"/>
              </a:rPr>
              <a:t>thousand years</a:t>
            </a: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t>
            </a:r>
          </a:p>
        </p:txBody>
      </p:sp>
      <p:pic>
        <p:nvPicPr>
          <p:cNvPr id="481291" name="Picture 11"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4676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87"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1000 years</a:t>
            </a:r>
          </a:p>
        </p:txBody>
      </p:sp>
      <p:sp>
        <p:nvSpPr>
          <p:cNvPr id="13"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424</a:t>
            </a:r>
          </a:p>
        </p:txBody>
      </p:sp>
    </p:spTree>
    <p:extLst>
      <p:ext uri="{BB962C8B-B14F-4D97-AF65-F5344CB8AC3E}">
        <p14:creationId xmlns:p14="http://schemas.microsoft.com/office/powerpoint/2010/main" val="2050998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82402"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t="2702" b="8846"/>
          <a:stretch>
            <a:fillRect/>
          </a:stretch>
        </p:blipFill>
        <p:spPr bwMode="auto">
          <a:xfrm>
            <a:off x="0" y="0"/>
            <a:ext cx="845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3" name="Rectangle 3"/>
          <p:cNvSpPr>
            <a:spLocks noGrp="1" noChangeArrowheads="1"/>
          </p:cNvSpPr>
          <p:nvPr>
            <p:ph type="title"/>
          </p:nvPr>
        </p:nvSpPr>
        <p:spPr>
          <a:xfrm>
            <a:off x="457200" y="609600"/>
            <a:ext cx="8229600" cy="1143000"/>
          </a:xfrm>
          <a:effectLst>
            <a:outerShdw blurRad="63500" dist="113592" dir="9206097" algn="ctr" rotWithShape="0">
              <a:schemeClr val="tx2">
                <a:alpha val="74998"/>
              </a:schemeClr>
            </a:outerShdw>
          </a:effectLst>
        </p:spPr>
        <p:txBody>
          <a:bodyPr/>
          <a:lstStyle/>
          <a:p>
            <a:pPr eaLnBrk="1" hangingPunct="1">
              <a:defRPr/>
            </a:pPr>
            <a:r>
              <a:rPr lang="en-US" sz="6600" dirty="0" err="1">
                <a:solidFill>
                  <a:schemeClr val="bg1"/>
                </a:solidFill>
                <a:latin typeface="Bizarro Regular" charset="0"/>
                <a:ea typeface="ＭＳ Ｐゴシック" charset="0"/>
              </a:rPr>
              <a:t>Subtractors</a:t>
            </a:r>
            <a:endParaRPr lang="en-US" b="0" dirty="0">
              <a:solidFill>
                <a:schemeClr val="bg1"/>
              </a:solidFill>
              <a:latin typeface="Arial" charset="0"/>
              <a:ea typeface="ＭＳ Ｐゴシック" charset="0"/>
            </a:endParaRPr>
          </a:p>
        </p:txBody>
      </p:sp>
      <p:sp>
        <p:nvSpPr>
          <p:cNvPr id="204804" name="Text Box 4"/>
          <p:cNvSpPr txBox="1">
            <a:spLocks noChangeArrowheads="1"/>
          </p:cNvSpPr>
          <p:nvPr/>
        </p:nvSpPr>
        <p:spPr bwMode="auto">
          <a:xfrm>
            <a:off x="-12833" y="2220329"/>
            <a:ext cx="9150976" cy="357778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6600" b="1">
                <a:solidFill>
                  <a:schemeClr val="bg1"/>
                </a:solidFill>
                <a:latin typeface="Bizarro Regular" charset="0"/>
              </a:defRPr>
            </a:lvl1pPr>
            <a:lvl2pPr algn="ctr">
              <a:defRPr sz="4400" b="1">
                <a:latin typeface="Arial" charset="0"/>
              </a:defRPr>
            </a:lvl2pPr>
            <a:lvl3pPr algn="ctr">
              <a:defRPr sz="4400" b="1">
                <a:latin typeface="Arial" charset="0"/>
              </a:defRPr>
            </a:lvl3pPr>
            <a:lvl4pPr algn="ctr">
              <a:defRPr sz="4400" b="1">
                <a:latin typeface="Arial" charset="0"/>
              </a:defRPr>
            </a:lvl4pPr>
            <a:lvl5pPr algn="ctr">
              <a:defRPr sz="4400" b="1">
                <a:latin typeface="Arial" charset="0"/>
              </a:defRPr>
            </a:lvl5pPr>
            <a:lvl6pPr marL="457200" algn="ctr" fontAlgn="base">
              <a:spcBef>
                <a:spcPct val="0"/>
              </a:spcBef>
              <a:spcAft>
                <a:spcPct val="0"/>
              </a:spcAft>
              <a:defRPr sz="4400" b="1">
                <a:latin typeface="Arial" charset="0"/>
              </a:defRPr>
            </a:lvl6pPr>
            <a:lvl7pPr marL="914400" algn="ctr" fontAlgn="base">
              <a:spcBef>
                <a:spcPct val="0"/>
              </a:spcBef>
              <a:spcAft>
                <a:spcPct val="0"/>
              </a:spcAft>
              <a:defRPr sz="4400" b="1">
                <a:latin typeface="Arial" charset="0"/>
              </a:defRPr>
            </a:lvl7pPr>
            <a:lvl8pPr marL="1371600" algn="ctr" fontAlgn="base">
              <a:spcBef>
                <a:spcPct val="0"/>
              </a:spcBef>
              <a:spcAft>
                <a:spcPct val="0"/>
              </a:spcAft>
              <a:defRPr sz="4400" b="1">
                <a:latin typeface="Arial" charset="0"/>
              </a:defRPr>
            </a:lvl8pPr>
            <a:lvl9pPr marL="1828800" algn="ctr" fontAlgn="base">
              <a:spcBef>
                <a:spcPct val="0"/>
              </a:spcBef>
              <a:spcAft>
                <a:spcPct val="0"/>
              </a:spcAft>
              <a:defRPr sz="4400" b="1">
                <a:latin typeface="Arial" charset="0"/>
              </a:defRPr>
            </a:lvl9pPr>
          </a:lstStyle>
          <a:p>
            <a:pPr defTabSz="914400" fontAlgn="base">
              <a:spcBef>
                <a:spcPct val="0"/>
              </a:spcBef>
              <a:spcAft>
                <a:spcPct val="0"/>
              </a:spcAft>
            </a:pPr>
            <a:r>
              <a:rPr lang="en-US" sz="4800" dirty="0" err="1">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Marcion</a:t>
            </a:r>
            <a:r>
              <a:rPr lang="en-US" sz="4800" dirty="0">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 (AD 170)</a:t>
            </a:r>
          </a:p>
          <a:p>
            <a:pPr defTabSz="914400" fontAlgn="base">
              <a:spcBef>
                <a:spcPct val="0"/>
              </a:spcBef>
              <a:spcAft>
                <a:spcPct val="0"/>
              </a:spcAft>
            </a:pPr>
            <a:r>
              <a:rPr lang="en-US" sz="4800" dirty="0">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Thomas Jefferson (1813)</a:t>
            </a:r>
          </a:p>
          <a:p>
            <a:pPr defTabSz="914400" fontAlgn="base">
              <a:spcBef>
                <a:spcPct val="0"/>
              </a:spcBef>
              <a:spcAft>
                <a:spcPct val="0"/>
              </a:spcAft>
            </a:pPr>
            <a:r>
              <a:rPr lang="en-US" sz="4800" dirty="0">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Jehovah</a:t>
            </a:r>
            <a:r>
              <a:rPr lang="uk-UA" sz="4800" dirty="0">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a:t>
            </a:r>
            <a:r>
              <a:rPr lang="en-US" sz="4800" dirty="0">
                <a:solidFill>
                  <a:srgbClr val="FFFFFF"/>
                </a:solidFill>
                <a:effectLst>
                  <a:outerShdw blurRad="38100" dist="114300" dir="2700000" algn="tl" rotWithShape="0">
                    <a:srgbClr val="000000">
                      <a:alpha val="88000"/>
                    </a:srgbClr>
                  </a:outerShdw>
                </a:effectLst>
                <a:ea typeface="ＭＳ Ｐゴシック" charset="0"/>
                <a:cs typeface="ＭＳ Ｐゴシック" charset="0"/>
              </a:rPr>
              <a:t>s Witnesses (1961)</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533093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4449" name="Picture 5" descr="plates5b"/>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71463" y="173038"/>
            <a:ext cx="8599487" cy="651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en-US" dirty="0">
                <a:solidFill>
                  <a:schemeClr val="bg1"/>
                </a:solidFill>
                <a:cs typeface="+mj-cs"/>
              </a:rPr>
              <a:t>Mormons Add &amp; Subtract</a:t>
            </a:r>
          </a:p>
        </p:txBody>
      </p:sp>
      <p:sp>
        <p:nvSpPr>
          <p:cNvPr id="1384451" name="Rectangle 3"/>
          <p:cNvSpPr txBox="1">
            <a:spLocks noChangeArrowheads="1"/>
          </p:cNvSpPr>
          <p:nvPr/>
        </p:nvSpPr>
        <p:spPr bwMode="auto">
          <a:xfrm>
            <a:off x="5435600" y="5445125"/>
            <a:ext cx="3398838" cy="1223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20000"/>
              </a:spcBef>
              <a:spcAft>
                <a:spcPct val="0"/>
              </a:spcAft>
            </a:pPr>
            <a:r>
              <a:rPr lang="en-US" sz="3200" dirty="0">
                <a:solidFill>
                  <a:srgbClr val="000000"/>
                </a:solidFill>
                <a:latin typeface="Arial" charset="0"/>
                <a:cs typeface="Arial" charset="0"/>
              </a:rPr>
              <a:t>The supposed </a:t>
            </a:r>
            <a:r>
              <a:rPr lang="ru-RU" altLang="ja-JP" sz="3200" dirty="0">
                <a:solidFill>
                  <a:srgbClr val="000000"/>
                </a:solidFill>
                <a:latin typeface="Arial" charset="0"/>
                <a:cs typeface="Arial" charset="0"/>
              </a:rPr>
              <a:t>"</a:t>
            </a:r>
            <a:r>
              <a:rPr lang="en-US" altLang="ja-JP" sz="3200" dirty="0">
                <a:solidFill>
                  <a:srgbClr val="000000"/>
                </a:solidFill>
                <a:latin typeface="Arial" charset="0"/>
                <a:cs typeface="Arial" charset="0"/>
              </a:rPr>
              <a:t>golden plates</a:t>
            </a:r>
            <a:r>
              <a:rPr lang="ru-RU" altLang="ja-JP" sz="3200" dirty="0">
                <a:solidFill>
                  <a:srgbClr val="000000"/>
                </a:solidFill>
                <a:latin typeface="Arial" charset="0"/>
                <a:cs typeface="Arial" charset="0"/>
              </a:rPr>
              <a:t>"</a:t>
            </a:r>
            <a:endParaRPr lang="en-US" sz="3200" dirty="0">
              <a:solidFill>
                <a:srgbClr val="000000"/>
              </a:solidFill>
              <a:latin typeface="Arial" charset="0"/>
              <a:cs typeface="Arial" charset="0"/>
            </a:endParaRPr>
          </a:p>
        </p:txBody>
      </p:sp>
      <p:sp>
        <p:nvSpPr>
          <p:cNvPr id="5"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008599656"/>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3" name="Rectangle 2"/>
          <p:cNvSpPr>
            <a:spLocks noGrp="1" noChangeArrowheads="1"/>
          </p:cNvSpPr>
          <p:nvPr>
            <p:ph type="title"/>
          </p:nvPr>
        </p:nvSpPr>
        <p:spPr>
          <a:xfrm>
            <a:off x="0" y="457200"/>
            <a:ext cx="9144000" cy="990600"/>
          </a:xfrm>
          <a:solidFill>
            <a:srgbClr val="FA0020"/>
          </a:solidFill>
        </p:spPr>
        <p:txBody>
          <a:bodyPr/>
          <a:lstStyle/>
          <a:p>
            <a:pPr eaLnBrk="1" hangingPunct="1"/>
            <a:r>
              <a:rPr lang="en-US" sz="4000" dirty="0">
                <a:latin typeface="Arial" charset="0"/>
                <a:ea typeface="ＭＳ Ｐゴシック" charset="0"/>
              </a:rPr>
              <a:t>Dan Brown</a:t>
            </a:r>
            <a:r>
              <a:rPr lang="uk-UA" altLang="ja-JP" sz="4000" dirty="0">
                <a:latin typeface="Arial" charset="0"/>
                <a:ea typeface="ＭＳ Ｐゴシック" charset="0"/>
              </a:rPr>
              <a:t>'</a:t>
            </a:r>
            <a:r>
              <a:rPr lang="en-US" sz="4000" dirty="0">
                <a:latin typeface="Arial" charset="0"/>
                <a:ea typeface="ＭＳ Ｐゴシック" charset="0"/>
              </a:rPr>
              <a:t>s </a:t>
            </a:r>
            <a:r>
              <a:rPr lang="ru-RU" altLang="ja-JP" sz="4000" dirty="0">
                <a:latin typeface="Arial" charset="0"/>
                <a:ea typeface="ＭＳ Ｐゴシック" charset="0"/>
              </a:rPr>
              <a:t>"</a:t>
            </a:r>
            <a:r>
              <a:rPr lang="en-US" altLang="ja-JP" sz="4000" dirty="0">
                <a:latin typeface="Arial" charset="0"/>
                <a:ea typeface="ＭＳ Ｐゴシック" charset="0"/>
              </a:rPr>
              <a:t>Winner</a:t>
            </a:r>
            <a:r>
              <a:rPr lang="ru-RU" altLang="ja-JP" sz="4000" dirty="0">
                <a:latin typeface="Arial" charset="0"/>
                <a:ea typeface="ＭＳ Ｐゴシック" charset="0"/>
              </a:rPr>
              <a:t>"</a:t>
            </a:r>
            <a:r>
              <a:rPr lang="en-US" altLang="ja-JP" sz="4000" dirty="0">
                <a:latin typeface="Arial" charset="0"/>
                <a:ea typeface="ＭＳ Ｐゴシック" charset="0"/>
              </a:rPr>
              <a:t> Idea</a:t>
            </a:r>
            <a:endParaRPr lang="en-US" dirty="0">
              <a:latin typeface="Arial" charset="0"/>
              <a:ea typeface="ＭＳ Ｐゴシック" charset="0"/>
            </a:endParaRPr>
          </a:p>
        </p:txBody>
      </p:sp>
      <p:pic>
        <p:nvPicPr>
          <p:cNvPr id="1385474" name="Picture 4" descr="danbrow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460500"/>
            <a:ext cx="2540000" cy="440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0709" name="WordArt 5"/>
          <p:cNvSpPr>
            <a:spLocks noChangeArrowheads="1" noChangeShapeType="1" noTextEdit="1"/>
          </p:cNvSpPr>
          <p:nvPr/>
        </p:nvSpPr>
        <p:spPr bwMode="auto">
          <a:xfrm>
            <a:off x="5715000" y="5867400"/>
            <a:ext cx="2997200"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Is this true?</a:t>
            </a:r>
          </a:p>
        </p:txBody>
      </p:sp>
      <p:sp>
        <p:nvSpPr>
          <p:cNvPr id="1385476" name="Rectangle 3"/>
          <p:cNvSpPr txBox="1">
            <a:spLocks noChangeArrowheads="1"/>
          </p:cNvSpPr>
          <p:nvPr/>
        </p:nvSpPr>
        <p:spPr bwMode="auto">
          <a:xfrm>
            <a:off x="2771775" y="1773238"/>
            <a:ext cx="5867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20000"/>
              </a:spcBef>
              <a:spcAft>
                <a:spcPct val="0"/>
              </a:spcAft>
            </a:pPr>
            <a:r>
              <a:rPr lang="ru-RU" altLang="ja-JP" sz="3200" b="1" dirty="0">
                <a:solidFill>
                  <a:srgbClr val="FFFFFF"/>
                </a:solidFill>
                <a:latin typeface="Arial" charset="0"/>
                <a:cs typeface="Arial" charset="0"/>
              </a:rPr>
              <a:t>"</a:t>
            </a:r>
            <a:r>
              <a:rPr lang="en-US" altLang="ja-JP" sz="3200" b="1" dirty="0">
                <a:solidFill>
                  <a:srgbClr val="FFFFFF"/>
                </a:solidFill>
                <a:latin typeface="Arial" charset="0"/>
                <a:cs typeface="Arial" charset="0"/>
              </a:rPr>
              <a:t>History is always written by the winners. When two cultures clash, the loser is obliterated, and the winner writes the history books—books which glorify their own cause</a:t>
            </a:r>
            <a:r>
              <a:rPr lang="ru-RU" altLang="ja-JP" sz="3200" b="1" dirty="0">
                <a:solidFill>
                  <a:srgbClr val="FFFFFF"/>
                </a:solidFill>
                <a:latin typeface="Arial" charset="0"/>
                <a:cs typeface="Arial" charset="0"/>
              </a:rPr>
              <a:t>"</a:t>
            </a:r>
            <a:r>
              <a:rPr lang="en-US" altLang="ja-JP" sz="3200" b="1" dirty="0">
                <a:solidFill>
                  <a:srgbClr val="FFFFFF"/>
                </a:solidFill>
                <a:latin typeface="Arial" charset="0"/>
                <a:cs typeface="Arial" charset="0"/>
              </a:rPr>
              <a:t> </a:t>
            </a:r>
            <a:br>
              <a:rPr lang="en-US" altLang="ja-JP" sz="3200" b="1" dirty="0">
                <a:solidFill>
                  <a:srgbClr val="FFFFFF"/>
                </a:solidFill>
                <a:latin typeface="Arial" charset="0"/>
                <a:cs typeface="Arial" charset="0"/>
              </a:rPr>
            </a:br>
            <a:r>
              <a:rPr lang="en-US" altLang="ja-JP" sz="3200" b="1" dirty="0">
                <a:solidFill>
                  <a:srgbClr val="FFFFFF"/>
                </a:solidFill>
                <a:latin typeface="Arial" charset="0"/>
                <a:cs typeface="Arial" charset="0"/>
              </a:rPr>
              <a:t>(Da Vinci Code, 215)</a:t>
            </a:r>
            <a:endParaRPr lang="en-US" sz="3200" b="1" dirty="0">
              <a:solidFill>
                <a:srgbClr val="FFFFFF"/>
              </a:solidFill>
              <a:latin typeface="Times"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0693134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0709"/>
                                        </p:tgtEl>
                                        <p:attrNameLst>
                                          <p:attrName>style.visibility</p:attrName>
                                        </p:attrNameLst>
                                      </p:cBhvr>
                                      <p:to>
                                        <p:strVal val="visible"/>
                                      </p:to>
                                    </p:set>
                                    <p:anim calcmode="lin" valueType="num">
                                      <p:cBhvr additive="base">
                                        <p:cTn id="7" dur="500" fill="hold"/>
                                        <p:tgtEl>
                                          <p:spTgt spid="200709"/>
                                        </p:tgtEl>
                                        <p:attrNameLst>
                                          <p:attrName>ppt_x</p:attrName>
                                        </p:attrNameLst>
                                      </p:cBhvr>
                                      <p:tavLst>
                                        <p:tav tm="0">
                                          <p:val>
                                            <p:strVal val="0-#ppt_w/2"/>
                                          </p:val>
                                        </p:tav>
                                        <p:tav tm="100000">
                                          <p:val>
                                            <p:strVal val="#ppt_x"/>
                                          </p:val>
                                        </p:tav>
                                      </p:tavLst>
                                    </p:anim>
                                    <p:anim calcmode="lin" valueType="num">
                                      <p:cBhvr additive="base">
                                        <p:cTn id="8" dur="500" fill="hold"/>
                                        <p:tgtEl>
                                          <p:spTgt spid="20070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9"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6497" name="Rectangle 2"/>
          <p:cNvSpPr>
            <a:spLocks noGrp="1" noChangeArrowheads="1"/>
          </p:cNvSpPr>
          <p:nvPr>
            <p:ph type="title"/>
          </p:nvPr>
        </p:nvSpPr>
        <p:spPr>
          <a:xfrm>
            <a:off x="0" y="647452"/>
            <a:ext cx="9144000" cy="990600"/>
          </a:xfrm>
          <a:solidFill>
            <a:schemeClr val="accent1"/>
          </a:solidFill>
        </p:spPr>
        <p:txBody>
          <a:bodyPr/>
          <a:lstStyle/>
          <a:p>
            <a:pPr algn="r" eaLnBrk="1" hangingPunct="1"/>
            <a:r>
              <a:rPr lang="en-US" dirty="0">
                <a:latin typeface="Arial" charset="0"/>
                <a:ea typeface="ＭＳ Ｐゴシック" charset="0"/>
              </a:rPr>
              <a:t>Who were the </a:t>
            </a:r>
            <a:r>
              <a:rPr lang="ru-RU" altLang="ja-JP" dirty="0">
                <a:latin typeface="Arial" charset="0"/>
                <a:ea typeface="ＭＳ Ｐゴシック" charset="0"/>
              </a:rPr>
              <a:t>"</a:t>
            </a:r>
            <a:r>
              <a:rPr lang="en-US" altLang="ja-JP" dirty="0">
                <a:latin typeface="Arial" charset="0"/>
                <a:ea typeface="ＭＳ Ｐゴシック" charset="0"/>
              </a:rPr>
              <a:t>Winners</a:t>
            </a:r>
            <a:r>
              <a:rPr lang="ru-RU" altLang="ja-JP" dirty="0">
                <a:latin typeface="Arial" charset="0"/>
                <a:ea typeface="ＭＳ Ｐゴシック" charset="0"/>
              </a:rPr>
              <a:t>"</a:t>
            </a:r>
            <a:r>
              <a:rPr lang="en-US" altLang="ja-JP" dirty="0">
                <a:latin typeface="Arial" charset="0"/>
                <a:ea typeface="ＭＳ Ｐゴシック" charset="0"/>
              </a:rPr>
              <a:t>?</a:t>
            </a:r>
            <a:endParaRPr lang="en-US" sz="4800" dirty="0">
              <a:latin typeface="Arial" charset="0"/>
              <a:ea typeface="ＭＳ Ｐゴシック" charset="0"/>
            </a:endParaRPr>
          </a:p>
        </p:txBody>
      </p:sp>
      <p:pic>
        <p:nvPicPr>
          <p:cNvPr id="1386498" name="Picture 3" descr="figh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77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txBox="1">
            <a:spLocks noChangeArrowheads="1"/>
          </p:cNvSpPr>
          <p:nvPr/>
        </p:nvSpPr>
        <p:spPr bwMode="auto">
          <a:xfrm>
            <a:off x="1835150" y="2096840"/>
            <a:ext cx="7239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defTabSz="914400" eaLnBrk="1" hangingPunct="1">
              <a:defRPr/>
            </a:pPr>
            <a:r>
              <a:rPr lang="en-US" sz="3600" dirty="0">
                <a:solidFill>
                  <a:srgbClr val="FFFFFF"/>
                </a:solidFill>
                <a:ea typeface="ＭＳ Ｐゴシック"/>
              </a:rPr>
              <a:t>Romans </a:t>
            </a:r>
            <a:r>
              <a:rPr lang="ru-RU" altLang="ja-JP" sz="3600" dirty="0">
                <a:solidFill>
                  <a:srgbClr val="FFFFFF"/>
                </a:solidFill>
                <a:ea typeface="ＭＳ Ｐゴシック"/>
              </a:rPr>
              <a:t>"</a:t>
            </a:r>
            <a:r>
              <a:rPr lang="en-US" sz="3600" dirty="0">
                <a:solidFill>
                  <a:srgbClr val="FFFFFF"/>
                </a:solidFill>
                <a:ea typeface="ＭＳ Ｐゴシック"/>
              </a:rPr>
              <a:t>beat</a:t>
            </a:r>
            <a:r>
              <a:rPr lang="ru-RU" altLang="ja-JP" sz="3600" dirty="0">
                <a:solidFill>
                  <a:srgbClr val="FFFFFF"/>
                </a:solidFill>
                <a:ea typeface="ＭＳ Ｐゴシック"/>
              </a:rPr>
              <a:t>"</a:t>
            </a:r>
            <a:r>
              <a:rPr lang="en-US" sz="3600" dirty="0">
                <a:solidFill>
                  <a:srgbClr val="FFFFFF"/>
                </a:solidFill>
                <a:ea typeface="ＭＳ Ｐゴシック"/>
              </a:rPr>
              <a:t> Christians but the NT books still survived</a:t>
            </a:r>
          </a:p>
          <a:p>
            <a:pPr defTabSz="914400" eaLnBrk="1" hangingPunct="1">
              <a:defRPr/>
            </a:pPr>
            <a:r>
              <a:rPr lang="en-US" sz="3600" dirty="0">
                <a:solidFill>
                  <a:srgbClr val="FFFFFF"/>
                </a:solidFill>
                <a:ea typeface="ＭＳ Ｐゴシック"/>
              </a:rPr>
              <a:t>Competing views of history often coexist</a:t>
            </a:r>
          </a:p>
          <a:p>
            <a:pPr defTabSz="914400" eaLnBrk="1" hangingPunct="1">
              <a:defRPr/>
            </a:pPr>
            <a:r>
              <a:rPr lang="en-US" sz="3600" dirty="0">
                <a:solidFill>
                  <a:srgbClr val="FFFFFF"/>
                </a:solidFill>
                <a:ea typeface="ＭＳ Ｐゴシック"/>
              </a:rPr>
              <a:t>History is still revised by losers (e.g., Japanese)</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1751118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dissolv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8545"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6"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7"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88548"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85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88550" name="Text Box 7"/>
          <p:cNvSpPr txBox="1">
            <a:spLocks noChangeArrowheads="1"/>
          </p:cNvSpPr>
          <p:nvPr/>
        </p:nvSpPr>
        <p:spPr bwMode="auto">
          <a:xfrm>
            <a:off x="1665288"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1st Cent.</a:t>
            </a:r>
          </a:p>
        </p:txBody>
      </p:sp>
      <p:sp>
        <p:nvSpPr>
          <p:cNvPr id="1388551"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AD 325</a:t>
            </a:r>
          </a:p>
        </p:txBody>
      </p:sp>
      <p:sp>
        <p:nvSpPr>
          <p:cNvPr id="151561" name="Rectangle 9"/>
          <p:cNvSpPr>
            <a:spLocks noGrp="1" noChangeArrowheads="1"/>
          </p:cNvSpPr>
          <p:nvPr>
            <p:ph type="ctrTitle"/>
          </p:nvPr>
        </p:nvSpPr>
        <p:spPr>
          <a:xfrm>
            <a:off x="762000" y="-76200"/>
            <a:ext cx="7772400" cy="914400"/>
          </a:xfrm>
        </p:spPr>
        <p:txBody>
          <a:bodyPr/>
          <a:lstStyle/>
          <a:p>
            <a:pPr eaLnBrk="1" hangingPunct="1">
              <a:defRPr/>
            </a:pPr>
            <a:r>
              <a:rPr lang="en-US" dirty="0">
                <a:cs typeface="+mj-cs"/>
              </a:rPr>
              <a:t>Smearing History</a:t>
            </a:r>
          </a:p>
        </p:txBody>
      </p:sp>
      <p:sp>
        <p:nvSpPr>
          <p:cNvPr id="151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1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1564" name="Text Box 12"/>
          <p:cNvSpPr txBox="1">
            <a:spLocks noChangeArrowheads="1"/>
          </p:cNvSpPr>
          <p:nvPr/>
        </p:nvSpPr>
        <p:spPr bwMode="auto">
          <a:xfrm>
            <a:off x="1709738" y="3810000"/>
            <a:ext cx="1981200" cy="155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Matthew</a:t>
            </a:r>
          </a:p>
          <a:p>
            <a:pPr algn="ctr" defTabSz="914400" eaLnBrk="0" fontAlgn="base" hangingPunct="0">
              <a:spcBef>
                <a:spcPct val="0"/>
              </a:spcBef>
              <a:spcAft>
                <a:spcPct val="0"/>
              </a:spcAft>
            </a:pPr>
            <a:r>
              <a:rPr lang="en-US" b="1">
                <a:solidFill>
                  <a:srgbClr val="FFFFFF"/>
                </a:solidFill>
                <a:latin typeface="Arial" charset="0"/>
              </a:rPr>
              <a:t>Mark</a:t>
            </a:r>
          </a:p>
          <a:p>
            <a:pPr algn="ctr" defTabSz="914400" eaLnBrk="0" fontAlgn="base" hangingPunct="0">
              <a:spcBef>
                <a:spcPct val="0"/>
              </a:spcBef>
              <a:spcAft>
                <a:spcPct val="0"/>
              </a:spcAft>
            </a:pPr>
            <a:r>
              <a:rPr lang="en-US" b="1">
                <a:solidFill>
                  <a:srgbClr val="FFFFFF"/>
                </a:solidFill>
                <a:latin typeface="Arial" charset="0"/>
              </a:rPr>
              <a:t>Luke</a:t>
            </a:r>
          </a:p>
          <a:p>
            <a:pPr algn="ctr" defTabSz="914400" eaLnBrk="0" fontAlgn="base" hangingPunct="0">
              <a:spcBef>
                <a:spcPct val="0"/>
              </a:spcBef>
              <a:spcAft>
                <a:spcPct val="0"/>
              </a:spcAft>
            </a:pPr>
            <a:r>
              <a:rPr lang="en-US" b="1">
                <a:solidFill>
                  <a:srgbClr val="FFFFFF"/>
                </a:solidFill>
                <a:latin typeface="Arial" charset="0"/>
              </a:rPr>
              <a:t>John</a:t>
            </a:r>
          </a:p>
        </p:txBody>
      </p:sp>
      <p:sp>
        <p:nvSpPr>
          <p:cNvPr id="1388556"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Council of Nicaea</a:t>
            </a:r>
          </a:p>
        </p:txBody>
      </p:sp>
      <p:sp>
        <p:nvSpPr>
          <p:cNvPr id="151566" name="Text Box 14"/>
          <p:cNvSpPr txBox="1">
            <a:spLocks noChangeArrowheads="1"/>
          </p:cNvSpPr>
          <p:nvPr/>
        </p:nvSpPr>
        <p:spPr bwMode="auto">
          <a:xfrm rot="-709062">
            <a:off x="3581400" y="3994150"/>
            <a:ext cx="2132013" cy="1187450"/>
          </a:xfrm>
          <a:prstGeom prst="rect">
            <a:avLst/>
          </a:prstGeom>
          <a:solidFill>
            <a:srgbClr val="C7004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18 Heretical Gospels Written</a:t>
            </a:r>
          </a:p>
        </p:txBody>
      </p:sp>
      <p:sp>
        <p:nvSpPr>
          <p:cNvPr id="151567" name="Text Box 15"/>
          <p:cNvSpPr txBox="1">
            <a:spLocks noChangeArrowheads="1"/>
          </p:cNvSpPr>
          <p:nvPr/>
        </p:nvSpPr>
        <p:spPr bwMode="auto">
          <a:xfrm>
            <a:off x="1824038" y="2201863"/>
            <a:ext cx="1752600" cy="118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Supposed 80 Gospels!</a:t>
            </a:r>
          </a:p>
        </p:txBody>
      </p:sp>
      <p:sp>
        <p:nvSpPr>
          <p:cNvPr id="151568" name="Text Box 16"/>
          <p:cNvSpPr txBox="1">
            <a:spLocks noChangeArrowheads="1"/>
          </p:cNvSpPr>
          <p:nvPr/>
        </p:nvSpPr>
        <p:spPr bwMode="auto">
          <a:xfrm>
            <a:off x="5295900" y="2019300"/>
            <a:ext cx="1981200" cy="155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Matthew</a:t>
            </a:r>
          </a:p>
          <a:p>
            <a:pPr algn="ctr" defTabSz="914400" eaLnBrk="0" fontAlgn="base" hangingPunct="0">
              <a:spcBef>
                <a:spcPct val="0"/>
              </a:spcBef>
              <a:spcAft>
                <a:spcPct val="0"/>
              </a:spcAft>
            </a:pPr>
            <a:r>
              <a:rPr lang="en-US" b="1">
                <a:solidFill>
                  <a:srgbClr val="FFFFFF"/>
                </a:solidFill>
                <a:latin typeface="Arial" charset="0"/>
              </a:rPr>
              <a:t>Mark</a:t>
            </a:r>
          </a:p>
          <a:p>
            <a:pPr algn="ctr" defTabSz="914400" eaLnBrk="0" fontAlgn="base" hangingPunct="0">
              <a:spcBef>
                <a:spcPct val="0"/>
              </a:spcBef>
              <a:spcAft>
                <a:spcPct val="0"/>
              </a:spcAft>
            </a:pPr>
            <a:r>
              <a:rPr lang="en-US" b="1">
                <a:solidFill>
                  <a:srgbClr val="FFFFFF"/>
                </a:solidFill>
                <a:latin typeface="Arial" charset="0"/>
              </a:rPr>
              <a:t>Luke</a:t>
            </a:r>
          </a:p>
          <a:p>
            <a:pPr algn="ctr" defTabSz="914400" eaLnBrk="0" fontAlgn="base" hangingPunct="0">
              <a:spcBef>
                <a:spcPct val="0"/>
              </a:spcBef>
              <a:spcAft>
                <a:spcPct val="0"/>
              </a:spcAft>
            </a:pPr>
            <a:r>
              <a:rPr lang="en-US" b="1">
                <a:solidFill>
                  <a:srgbClr val="FFFFFF"/>
                </a:solidFill>
                <a:latin typeface="Arial" charset="0"/>
              </a:rPr>
              <a:t>John</a:t>
            </a:r>
          </a:p>
        </p:txBody>
      </p:sp>
      <p:sp>
        <p:nvSpPr>
          <p:cNvPr id="1388560"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88561" name="WordArt 18" descr="Narrow vertical"/>
          <p:cNvSpPr>
            <a:spLocks noChangeArrowheads="1" noChangeShapeType="1" noTextEdit="1"/>
          </p:cNvSpPr>
          <p:nvPr/>
        </p:nvSpPr>
        <p:spPr bwMode="auto">
          <a:xfrm>
            <a:off x="0" y="1828800"/>
            <a:ext cx="1625600" cy="1711325"/>
          </a:xfrm>
          <a:prstGeom prst="rect">
            <a:avLst/>
          </a:prstGeom>
        </p:spPr>
        <p:txBody>
          <a:bodyPr wrap="none" fromWordArt="1">
            <a:prstTxWarp prst="textCurveUp">
              <a:avLst>
                <a:gd name="adj" fmla="val 40356"/>
              </a:avLst>
            </a:prstTxWarp>
          </a:bodyPr>
          <a:lstStyle/>
          <a:p>
            <a:pPr algn="ctr" defTabSz="914400" eaLnBrk="0" fontAlgn="base" hangingPunct="0">
              <a:spcBef>
                <a:spcPct val="0"/>
              </a:spcBef>
              <a:spcAft>
                <a:spcPct val="0"/>
              </a:spcAft>
            </a:pPr>
            <a:r>
              <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Brown</a:t>
            </a:r>
          </a:p>
          <a:p>
            <a:pPr algn="ctr" defTabSz="914400" eaLnBrk="0" fontAlgn="base" hangingPunct="0">
              <a:spcBef>
                <a:spcPct val="0"/>
              </a:spcBef>
              <a:spcAft>
                <a:spcPct val="0"/>
              </a:spcAft>
            </a:pPr>
            <a:r>
              <a:rPr lang="ru-RU"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a:t>
            </a:r>
            <a:r>
              <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Gospel</a:t>
            </a:r>
            <a:r>
              <a:rPr lang="ru-RU"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a:t>
            </a:r>
            <a:endPar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endParaRPr>
          </a:p>
        </p:txBody>
      </p:sp>
      <p:sp>
        <p:nvSpPr>
          <p:cNvPr id="1388562" name="WordArt 19"/>
          <p:cNvSpPr>
            <a:spLocks noChangeArrowheads="1" noChangeShapeType="1" noTextEdit="1"/>
          </p:cNvSpPr>
          <p:nvPr/>
        </p:nvSpPr>
        <p:spPr bwMode="auto">
          <a:xfrm>
            <a:off x="0" y="3962400"/>
            <a:ext cx="1295400" cy="1295400"/>
          </a:xfrm>
          <a:prstGeom prst="rect">
            <a:avLst/>
          </a:prstGeom>
        </p:spPr>
        <p:txBody>
          <a:bodyPr wrap="none" fromWordArt="1">
            <a:prstTxWarp prst="textFadeUp">
              <a:avLst>
                <a:gd name="adj" fmla="val 9991"/>
              </a:avLst>
            </a:prstTxWarp>
          </a:bodyPr>
          <a:lstStyle/>
          <a:p>
            <a:pPr algn="ctr" defTabSz="914400" eaLnBrk="0" fontAlgn="base" hangingPunct="0">
              <a:spcBef>
                <a:spcPct val="0"/>
              </a:spcBef>
              <a:spcAft>
                <a:spcPct val="0"/>
              </a:spcAft>
            </a:pPr>
            <a:r>
              <a:rPr lang="en-US"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Gospel</a:t>
            </a:r>
          </a:p>
          <a:p>
            <a:pPr algn="ctr" defTabSz="914400" eaLnBrk="0" fontAlgn="base" hangingPunct="0">
              <a:spcBef>
                <a:spcPct val="0"/>
              </a:spcBef>
              <a:spcAft>
                <a:spcPct val="0"/>
              </a:spcAft>
            </a:pPr>
            <a:r>
              <a:rPr lang="en-US"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Truth</a:t>
            </a:r>
          </a:p>
        </p:txBody>
      </p:sp>
      <p:grpSp>
        <p:nvGrpSpPr>
          <p:cNvPr id="2" name="Group 20"/>
          <p:cNvGrpSpPr>
            <a:grpSpLocks/>
          </p:cNvGrpSpPr>
          <p:nvPr/>
        </p:nvGrpSpPr>
        <p:grpSpPr bwMode="auto">
          <a:xfrm>
            <a:off x="6781800" y="1981201"/>
            <a:ext cx="2209800" cy="1646238"/>
            <a:chOff x="4272" y="1344"/>
            <a:chExt cx="1392" cy="1037"/>
          </a:xfrm>
        </p:grpSpPr>
        <p:sp>
          <p:nvSpPr>
            <p:cNvPr id="1388564" name="Text Box 21"/>
            <p:cNvSpPr txBox="1">
              <a:spLocks noChangeArrowheads="1"/>
            </p:cNvSpPr>
            <p:nvPr/>
          </p:nvSpPr>
          <p:spPr bwMode="auto">
            <a:xfrm>
              <a:off x="4512" y="1392"/>
              <a:ext cx="1152" cy="9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rPr>
                <a:t>Selected for their </a:t>
              </a:r>
              <a:r>
                <a:rPr lang="ru-RU" altLang="ja-JP" b="1" dirty="0">
                  <a:solidFill>
                    <a:srgbClr val="FFFFFF"/>
                  </a:solidFill>
                  <a:latin typeface="Arial" charset="0"/>
                </a:rPr>
                <a:t>"</a:t>
              </a:r>
              <a:r>
                <a:rPr lang="en-US" altLang="ja-JP" b="1" dirty="0">
                  <a:solidFill>
                    <a:srgbClr val="FFFFFF"/>
                  </a:solidFill>
                  <a:latin typeface="Arial" charset="0"/>
                </a:rPr>
                <a:t>Male Bias</a:t>
              </a:r>
              <a:r>
                <a:rPr lang="ru-RU" altLang="ja-JP" b="1" dirty="0">
                  <a:solidFill>
                    <a:srgbClr val="FFFFFF"/>
                  </a:solidFill>
                  <a:latin typeface="Arial" charset="0"/>
                </a:rPr>
                <a:t>"</a:t>
              </a:r>
              <a:endParaRPr lang="en-US" b="1" dirty="0">
                <a:solidFill>
                  <a:srgbClr val="FFFFFF"/>
                </a:solidFill>
                <a:latin typeface="Arial" charset="0"/>
              </a:endParaRPr>
            </a:p>
          </p:txBody>
        </p:sp>
        <p:sp>
          <p:nvSpPr>
            <p:cNvPr id="1388565"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sp>
        <p:nvSpPr>
          <p:cNvPr id="23"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3239893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51563"/>
                                        </p:tgtEl>
                                        <p:attrNameLst>
                                          <p:attrName>style.visibility</p:attrName>
                                        </p:attrNameLst>
                                      </p:cBhvr>
                                      <p:to>
                                        <p:strVal val="visible"/>
                                      </p:to>
                                    </p:set>
                                    <p:animEffect transition="in" filter="wipe(down)">
                                      <p:cBhvr>
                                        <p:cTn id="7" dur="500"/>
                                        <p:tgtEl>
                                          <p:spTgt spid="151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51562"/>
                                        </p:tgtEl>
                                        <p:attrNameLst>
                                          <p:attrName>style.visibility</p:attrName>
                                        </p:attrNameLst>
                                      </p:cBhvr>
                                      <p:to>
                                        <p:strVal val="visible"/>
                                      </p:to>
                                    </p:set>
                                    <p:animEffect transition="in" filter="wipe(down)">
                                      <p:cBhvr>
                                        <p:cTn id="11" dur="500"/>
                                        <p:tgtEl>
                                          <p:spTgt spid="151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51567"/>
                                        </p:tgtEl>
                                        <p:attrNameLst>
                                          <p:attrName>style.visibility</p:attrName>
                                        </p:attrNameLst>
                                      </p:cBhvr>
                                      <p:to>
                                        <p:strVal val="visible"/>
                                      </p:to>
                                    </p:set>
                                    <p:animEffect transition="in" filter="fade">
                                      <p:cBhvr>
                                        <p:cTn id="16" dur="1000"/>
                                        <p:tgtEl>
                                          <p:spTgt spid="151567"/>
                                        </p:tgtEl>
                                      </p:cBhvr>
                                    </p:animEffect>
                                    <p:anim calcmode="lin" valueType="num">
                                      <p:cBhvr>
                                        <p:cTn id="17" dur="1000" fill="hold"/>
                                        <p:tgtEl>
                                          <p:spTgt spid="151567"/>
                                        </p:tgtEl>
                                        <p:attrNameLst>
                                          <p:attrName>ppt_x</p:attrName>
                                        </p:attrNameLst>
                                      </p:cBhvr>
                                      <p:tavLst>
                                        <p:tav tm="0">
                                          <p:val>
                                            <p:strVal val="#ppt_x"/>
                                          </p:val>
                                        </p:tav>
                                        <p:tav tm="100000">
                                          <p:val>
                                            <p:strVal val="#ppt_x"/>
                                          </p:val>
                                        </p:tav>
                                      </p:tavLst>
                                    </p:anim>
                                    <p:anim calcmode="lin" valueType="num">
                                      <p:cBhvr>
                                        <p:cTn id="18" dur="1000" fill="hold"/>
                                        <p:tgtEl>
                                          <p:spTgt spid="151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51568"/>
                                        </p:tgtEl>
                                        <p:attrNameLst>
                                          <p:attrName>style.visibility</p:attrName>
                                        </p:attrNameLst>
                                      </p:cBhvr>
                                      <p:to>
                                        <p:strVal val="visible"/>
                                      </p:to>
                                    </p:set>
                                    <p:animEffect transition="in" filter="fade">
                                      <p:cBhvr>
                                        <p:cTn id="23" dur="1000"/>
                                        <p:tgtEl>
                                          <p:spTgt spid="151568"/>
                                        </p:tgtEl>
                                      </p:cBhvr>
                                    </p:animEffect>
                                    <p:anim calcmode="lin" valueType="num">
                                      <p:cBhvr>
                                        <p:cTn id="24" dur="1000" fill="hold"/>
                                        <p:tgtEl>
                                          <p:spTgt spid="151568"/>
                                        </p:tgtEl>
                                        <p:attrNameLst>
                                          <p:attrName>ppt_x</p:attrName>
                                        </p:attrNameLst>
                                      </p:cBhvr>
                                      <p:tavLst>
                                        <p:tav tm="0">
                                          <p:val>
                                            <p:strVal val="#ppt_x"/>
                                          </p:val>
                                        </p:tav>
                                        <p:tav tm="100000">
                                          <p:val>
                                            <p:strVal val="#ppt_x"/>
                                          </p:val>
                                        </p:tav>
                                      </p:tavLst>
                                    </p:anim>
                                    <p:anim calcmode="lin" valueType="num">
                                      <p:cBhvr>
                                        <p:cTn id="25" dur="1000" fill="hold"/>
                                        <p:tgtEl>
                                          <p:spTgt spid="151568"/>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51564"/>
                                        </p:tgtEl>
                                        <p:attrNameLst>
                                          <p:attrName>style.visibility</p:attrName>
                                        </p:attrNameLst>
                                      </p:cBhvr>
                                      <p:to>
                                        <p:strVal val="visible"/>
                                      </p:to>
                                    </p:set>
                                    <p:animEffect transition="in" filter="fade">
                                      <p:cBhvr>
                                        <p:cTn id="35" dur="1000"/>
                                        <p:tgtEl>
                                          <p:spTgt spid="151564"/>
                                        </p:tgtEl>
                                      </p:cBhvr>
                                    </p:animEffect>
                                    <p:anim calcmode="lin" valueType="num">
                                      <p:cBhvr>
                                        <p:cTn id="36" dur="1000" fill="hold"/>
                                        <p:tgtEl>
                                          <p:spTgt spid="151564"/>
                                        </p:tgtEl>
                                        <p:attrNameLst>
                                          <p:attrName>ppt_x</p:attrName>
                                        </p:attrNameLst>
                                      </p:cBhvr>
                                      <p:tavLst>
                                        <p:tav tm="0">
                                          <p:val>
                                            <p:strVal val="#ppt_x"/>
                                          </p:val>
                                        </p:tav>
                                        <p:tav tm="100000">
                                          <p:val>
                                            <p:strVal val="#ppt_x"/>
                                          </p:val>
                                        </p:tav>
                                      </p:tavLst>
                                    </p:anim>
                                    <p:anim calcmode="lin" valueType="num">
                                      <p:cBhvr>
                                        <p:cTn id="37" dur="1000" fill="hold"/>
                                        <p:tgtEl>
                                          <p:spTgt spid="151564"/>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151566"/>
                                        </p:tgtEl>
                                        <p:attrNameLst>
                                          <p:attrName>style.visibility</p:attrName>
                                        </p:attrNameLst>
                                      </p:cBhvr>
                                      <p:to>
                                        <p:strVal val="visible"/>
                                      </p:to>
                                    </p:set>
                                    <p:animEffect transition="in" filter="wipe(down)">
                                      <p:cBhvr>
                                        <p:cTn id="41" dur="500"/>
                                        <p:tgtEl>
                                          <p:spTgt spid="151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62" grpId="0" animBg="1"/>
      <p:bldP spid="151563" grpId="0" animBg="1"/>
      <p:bldP spid="151564" grpId="0"/>
      <p:bldP spid="151566" grpId="0" animBg="1"/>
      <p:bldP spid="151567" grpId="0"/>
      <p:bldP spid="151568"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0593" name="Picture 2" descr="007"/>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8"/>
              </a:srgbClr>
            </a:outerShdw>
          </a:effectLst>
        </p:spPr>
        <p:txBody>
          <a:bodyPr/>
          <a:lstStyle/>
          <a:p>
            <a:pPr eaLnBrk="1" hangingPunct="1">
              <a:defRPr/>
            </a:pPr>
            <a:r>
              <a:rPr lang="en-US" sz="6600" b="1" dirty="0">
                <a:solidFill>
                  <a:schemeClr val="bg1"/>
                </a:solidFill>
                <a:latin typeface="Arial" charset="0"/>
                <a:ea typeface="ヒラギノ角ゴ Pro W3" charset="0"/>
                <a:cs typeface="ヒラギノ角ゴ Pro W3" charset="0"/>
              </a:rPr>
              <a:t>God Guided the Development of the Canon.</a:t>
            </a:r>
            <a:endParaRPr lang="en-US" sz="8000" dirty="0">
              <a:latin typeface="Arial" charset="0"/>
              <a:ea typeface="ヒラギノ角ゴ Pro W3" charset="0"/>
              <a:cs typeface="ヒラギノ角ゴ Pro W3" charset="0"/>
            </a:endParaRP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52374871"/>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1617"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1618"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1619"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1620"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1621"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91622" name="Text Box 7"/>
          <p:cNvSpPr txBox="1">
            <a:spLocks noChangeArrowheads="1"/>
          </p:cNvSpPr>
          <p:nvPr/>
        </p:nvSpPr>
        <p:spPr bwMode="auto">
          <a:xfrm>
            <a:off x="0" y="5791200"/>
            <a:ext cx="1219200"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1st Cent.</a:t>
            </a:r>
          </a:p>
        </p:txBody>
      </p:sp>
      <p:sp>
        <p:nvSpPr>
          <p:cNvPr id="1391623"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AD 325</a:t>
            </a:r>
          </a:p>
        </p:txBody>
      </p:sp>
      <p:sp>
        <p:nvSpPr>
          <p:cNvPr id="153609" name="Rectangle 9"/>
          <p:cNvSpPr>
            <a:spLocks noGrp="1" noChangeArrowheads="1"/>
          </p:cNvSpPr>
          <p:nvPr>
            <p:ph type="ctrTitle"/>
          </p:nvPr>
        </p:nvSpPr>
        <p:spPr>
          <a:xfrm>
            <a:off x="2519702" y="-76200"/>
            <a:ext cx="6014698" cy="838200"/>
          </a:xfrm>
        </p:spPr>
        <p:txBody>
          <a:bodyPr/>
          <a:lstStyle/>
          <a:p>
            <a:pPr eaLnBrk="1" hangingPunct="1">
              <a:defRPr/>
            </a:pPr>
            <a:r>
              <a:rPr lang="en-US" dirty="0">
                <a:cs typeface="+mj-cs"/>
              </a:rPr>
              <a:t>Clearing History</a:t>
            </a:r>
          </a:p>
        </p:txBody>
      </p:sp>
      <p:sp>
        <p:nvSpPr>
          <p:cNvPr id="1391625" name="Text Box 10"/>
          <p:cNvSpPr txBox="1">
            <a:spLocks noChangeArrowheads="1"/>
          </p:cNvSpPr>
          <p:nvPr/>
        </p:nvSpPr>
        <p:spPr bwMode="auto">
          <a:xfrm>
            <a:off x="-304800" y="4010025"/>
            <a:ext cx="1981200" cy="155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Matthew</a:t>
            </a:r>
          </a:p>
          <a:p>
            <a:pPr algn="ctr" defTabSz="914400" eaLnBrk="0" fontAlgn="base" hangingPunct="0">
              <a:spcBef>
                <a:spcPct val="0"/>
              </a:spcBef>
              <a:spcAft>
                <a:spcPct val="0"/>
              </a:spcAft>
            </a:pPr>
            <a:r>
              <a:rPr lang="en-US" b="1">
                <a:solidFill>
                  <a:srgbClr val="FFFFFF"/>
                </a:solidFill>
                <a:latin typeface="Arial" charset="0"/>
              </a:rPr>
              <a:t>Mark</a:t>
            </a:r>
          </a:p>
          <a:p>
            <a:pPr algn="ctr" defTabSz="914400" eaLnBrk="0" fontAlgn="base" hangingPunct="0">
              <a:spcBef>
                <a:spcPct val="0"/>
              </a:spcBef>
              <a:spcAft>
                <a:spcPct val="0"/>
              </a:spcAft>
            </a:pPr>
            <a:r>
              <a:rPr lang="en-US" b="1">
                <a:solidFill>
                  <a:srgbClr val="FFFFFF"/>
                </a:solidFill>
                <a:latin typeface="Arial" charset="0"/>
              </a:rPr>
              <a:t>Luke</a:t>
            </a:r>
          </a:p>
          <a:p>
            <a:pPr algn="ctr" defTabSz="914400" eaLnBrk="0" fontAlgn="base" hangingPunct="0">
              <a:spcBef>
                <a:spcPct val="0"/>
              </a:spcBef>
              <a:spcAft>
                <a:spcPct val="0"/>
              </a:spcAft>
            </a:pPr>
            <a:r>
              <a:rPr lang="en-US" b="1">
                <a:solidFill>
                  <a:srgbClr val="FFFFFF"/>
                </a:solidFill>
                <a:latin typeface="Arial" charset="0"/>
              </a:rPr>
              <a:t>John</a:t>
            </a:r>
          </a:p>
        </p:txBody>
      </p:sp>
      <p:sp>
        <p:nvSpPr>
          <p:cNvPr id="1391626"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Council of Nicaea</a:t>
            </a:r>
          </a:p>
        </p:txBody>
      </p:sp>
      <p:sp>
        <p:nvSpPr>
          <p:cNvPr id="1391627"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3613"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Individuals</a:t>
            </a:r>
          </a:p>
        </p:txBody>
      </p:sp>
      <p:sp>
        <p:nvSpPr>
          <p:cNvPr id="153614" name="Text Box 14"/>
          <p:cNvSpPr txBox="1">
            <a:spLocks noChangeArrowheads="1"/>
          </p:cNvSpPr>
          <p:nvPr/>
        </p:nvSpPr>
        <p:spPr bwMode="auto">
          <a:xfrm rot="-2783676">
            <a:off x="1069976"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Pseudo-Barnabas (70-130)</a:t>
            </a:r>
          </a:p>
        </p:txBody>
      </p:sp>
      <p:sp>
        <p:nvSpPr>
          <p:cNvPr id="1391630" name="Text Box 15"/>
          <p:cNvSpPr txBox="1">
            <a:spLocks noChangeArrowheads="1"/>
          </p:cNvSpPr>
          <p:nvPr/>
        </p:nvSpPr>
        <p:spPr bwMode="auto">
          <a:xfrm>
            <a:off x="76200" y="2286000"/>
            <a:ext cx="1752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1391631" name="Text Box 16"/>
          <p:cNvSpPr txBox="1">
            <a:spLocks noChangeArrowheads="1"/>
          </p:cNvSpPr>
          <p:nvPr/>
        </p:nvSpPr>
        <p:spPr bwMode="auto">
          <a:xfrm>
            <a:off x="76200" y="2971800"/>
            <a:ext cx="1752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153617"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18"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19"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0" name="Text Box 20"/>
          <p:cNvSpPr txBox="1">
            <a:spLocks noChangeArrowheads="1"/>
          </p:cNvSpPr>
          <p:nvPr/>
        </p:nvSpPr>
        <p:spPr bwMode="auto">
          <a:xfrm rot="-2783676">
            <a:off x="1420813"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Clement of Rome (95-97)</a:t>
            </a:r>
          </a:p>
        </p:txBody>
      </p:sp>
      <p:sp>
        <p:nvSpPr>
          <p:cNvPr id="153621"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2"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3" name="Text Box 23"/>
          <p:cNvSpPr txBox="1">
            <a:spLocks noChangeArrowheads="1"/>
          </p:cNvSpPr>
          <p:nvPr/>
        </p:nvSpPr>
        <p:spPr bwMode="auto">
          <a:xfrm rot="-2783676">
            <a:off x="1770063"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Polycarp (110-150)</a:t>
            </a:r>
          </a:p>
        </p:txBody>
      </p:sp>
      <p:sp>
        <p:nvSpPr>
          <p:cNvPr id="153624"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5"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6"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7"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28"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Hermas (115-140)</a:t>
            </a:r>
          </a:p>
        </p:txBody>
      </p:sp>
      <p:sp>
        <p:nvSpPr>
          <p:cNvPr id="153629"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30"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31" name="Text Box 31"/>
          <p:cNvSpPr txBox="1">
            <a:spLocks noChangeArrowheads="1"/>
          </p:cNvSpPr>
          <p:nvPr/>
        </p:nvSpPr>
        <p:spPr bwMode="auto">
          <a:xfrm rot="-2783676">
            <a:off x="2468563" y="18923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Didache (120-150)</a:t>
            </a:r>
          </a:p>
        </p:txBody>
      </p:sp>
      <p:sp>
        <p:nvSpPr>
          <p:cNvPr id="153632"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33"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34" name="Text Box 34"/>
          <p:cNvSpPr txBox="1">
            <a:spLocks noChangeArrowheads="1"/>
          </p:cNvSpPr>
          <p:nvPr/>
        </p:nvSpPr>
        <p:spPr bwMode="auto">
          <a:xfrm rot="-2783676">
            <a:off x="2879726" y="1895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Papias (130-140)</a:t>
            </a:r>
          </a:p>
        </p:txBody>
      </p:sp>
      <p:sp>
        <p:nvSpPr>
          <p:cNvPr id="153635"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53636" name="Text Box 36"/>
          <p:cNvSpPr txBox="1">
            <a:spLocks noChangeArrowheads="1"/>
          </p:cNvSpPr>
          <p:nvPr/>
        </p:nvSpPr>
        <p:spPr bwMode="auto">
          <a:xfrm rot="-2783676">
            <a:off x="3251201" y="19224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charset="0"/>
              </a:rPr>
              <a:t>Irenaeus (130-202)</a:t>
            </a:r>
          </a:p>
        </p:txBody>
      </p:sp>
      <p:sp>
        <p:nvSpPr>
          <p:cNvPr id="153637"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53638"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53639"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53640"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53641" name="Text Box 41"/>
          <p:cNvSpPr txBox="1">
            <a:spLocks noChangeArrowheads="1"/>
          </p:cNvSpPr>
          <p:nvPr/>
        </p:nvSpPr>
        <p:spPr bwMode="auto">
          <a:xfrm>
            <a:off x="0" y="180975"/>
            <a:ext cx="2667000" cy="1800225"/>
          </a:xfrm>
          <a:prstGeom prst="rect">
            <a:avLst/>
          </a:prstGeom>
          <a:noFill/>
          <a:ln>
            <a:noFill/>
          </a:ln>
          <a:effectLst>
            <a:outerShdw blurRad="63500" dist="38099"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sz="2800" b="1">
                <a:solidFill>
                  <a:srgbClr val="FFFFFF"/>
                </a:solidFill>
                <a:latin typeface="Arial" charset="0"/>
                <a:ea typeface="ＭＳ Ｐゴシック" charset="0"/>
                <a:cs typeface="ＭＳ Ｐゴシック" charset="0"/>
              </a:rPr>
              <a:t>Acceptance of the Four Gospels Before Nicaea</a:t>
            </a:r>
          </a:p>
        </p:txBody>
      </p:sp>
      <p:sp>
        <p:nvSpPr>
          <p:cNvPr id="1391657" name="Text Box 42"/>
          <p:cNvSpPr txBox="1">
            <a:spLocks noChangeArrowheads="1"/>
          </p:cNvSpPr>
          <p:nvPr/>
        </p:nvSpPr>
        <p:spPr bwMode="auto">
          <a:xfrm>
            <a:off x="76200" y="6477000"/>
            <a:ext cx="60960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2" name="Group 43"/>
          <p:cNvGrpSpPr>
            <a:grpSpLocks/>
          </p:cNvGrpSpPr>
          <p:nvPr/>
        </p:nvGrpSpPr>
        <p:grpSpPr bwMode="auto">
          <a:xfrm>
            <a:off x="990600" y="4995863"/>
            <a:ext cx="1600200" cy="1481137"/>
            <a:chOff x="720" y="3168"/>
            <a:chExt cx="1008" cy="933"/>
          </a:xfrm>
        </p:grpSpPr>
        <p:sp>
          <p:nvSpPr>
            <p:cNvPr id="1391662" name="AutoShape 44"/>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3645" name="Text Box 45"/>
            <p:cNvSpPr txBox="1">
              <a:spLocks noChangeArrowheads="1"/>
            </p:cNvSpPr>
            <p:nvPr/>
          </p:nvSpPr>
          <p:spPr bwMode="auto">
            <a:xfrm>
              <a:off x="720" y="3524"/>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a:solidFill>
                    <a:srgbClr val="FFFFFF"/>
                  </a:solidFill>
                  <a:latin typeface="Arial" charset="0"/>
                  <a:ea typeface="ＭＳ Ｐゴシック" charset="0"/>
                  <a:cs typeface="ＭＳ Ｐゴシック" charset="0"/>
                </a:rPr>
                <a:t>Gospel of Thomas </a:t>
              </a:r>
              <a:br>
                <a:rPr lang="en-US">
                  <a:solidFill>
                    <a:srgbClr val="FFFFFF"/>
                  </a:solidFill>
                  <a:latin typeface="Arial" charset="0"/>
                  <a:ea typeface="ＭＳ Ｐゴシック" charset="0"/>
                  <a:cs typeface="ＭＳ Ｐゴシック" charset="0"/>
                </a:rPr>
              </a:br>
              <a:r>
                <a:rPr lang="en-US">
                  <a:solidFill>
                    <a:srgbClr val="FFFFFF"/>
                  </a:solidFill>
                  <a:latin typeface="Arial" charset="0"/>
                  <a:ea typeface="ＭＳ Ｐゴシック" charset="0"/>
                  <a:cs typeface="ＭＳ Ｐゴシック" charset="0"/>
                </a:rPr>
                <a:t>AD 50-140</a:t>
              </a:r>
            </a:p>
          </p:txBody>
        </p:sp>
      </p:grpSp>
      <p:grpSp>
        <p:nvGrpSpPr>
          <p:cNvPr id="3" name="Group 46"/>
          <p:cNvGrpSpPr>
            <a:grpSpLocks/>
          </p:cNvGrpSpPr>
          <p:nvPr/>
        </p:nvGrpSpPr>
        <p:grpSpPr bwMode="auto">
          <a:xfrm>
            <a:off x="2590800" y="4995863"/>
            <a:ext cx="1600200" cy="1481137"/>
            <a:chOff x="1728" y="3195"/>
            <a:chExt cx="1008" cy="933"/>
          </a:xfrm>
        </p:grpSpPr>
        <p:sp>
          <p:nvSpPr>
            <p:cNvPr id="1391660" name="AutoShape 47"/>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3648" name="Text Box 48"/>
            <p:cNvSpPr txBox="1">
              <a:spLocks noChangeArrowheads="1"/>
            </p:cNvSpPr>
            <p:nvPr/>
          </p:nvSpPr>
          <p:spPr bwMode="auto">
            <a:xfrm>
              <a:off x="1728" y="3551"/>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a:solidFill>
                    <a:srgbClr val="FFFFFF"/>
                  </a:solidFill>
                  <a:latin typeface="Arial" charset="0"/>
                  <a:ea typeface="ＭＳ Ｐゴシック" charset="0"/>
                  <a:cs typeface="ＭＳ Ｐゴシック" charset="0"/>
                </a:rPr>
                <a:t>Gospel of Judas </a:t>
              </a:r>
              <a:br>
                <a:rPr lang="en-US">
                  <a:solidFill>
                    <a:srgbClr val="FFFFFF"/>
                  </a:solidFill>
                  <a:latin typeface="Arial" charset="0"/>
                  <a:ea typeface="ＭＳ Ｐゴシック" charset="0"/>
                  <a:cs typeface="ＭＳ Ｐゴシック" charset="0"/>
                </a:rPr>
              </a:br>
              <a:r>
                <a:rPr lang="en-US">
                  <a:solidFill>
                    <a:srgbClr val="FFFFFF"/>
                  </a:solidFill>
                  <a:latin typeface="Arial" charset="0"/>
                  <a:ea typeface="ＭＳ Ｐゴシック" charset="0"/>
                  <a:cs typeface="ＭＳ Ｐゴシック" charset="0"/>
                </a:rPr>
                <a:t>AD 170?</a:t>
              </a:r>
            </a:p>
          </p:txBody>
        </p:sp>
      </p:grpSp>
      <p:sp>
        <p:nvSpPr>
          <p:cNvPr id="4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1477272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61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153614"/>
                                        </p:tgtEl>
                                        <p:attrNameLst>
                                          <p:attrName>style.visibility</p:attrName>
                                        </p:attrNameLst>
                                      </p:cBhvr>
                                      <p:to>
                                        <p:strVal val="visible"/>
                                      </p:to>
                                    </p:set>
                                    <p:animEffect transition="in" filter="wipe(down)">
                                      <p:cBhvr>
                                        <p:cTn id="11" dur="500"/>
                                        <p:tgtEl>
                                          <p:spTgt spid="1536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53617"/>
                                        </p:tgtEl>
                                        <p:attrNameLst>
                                          <p:attrName>style.visibility</p:attrName>
                                        </p:attrNameLst>
                                      </p:cBhvr>
                                      <p:to>
                                        <p:strVal val="visible"/>
                                      </p:to>
                                    </p:set>
                                    <p:animEffect transition="in" filter="wipe(down)">
                                      <p:cBhvr>
                                        <p:cTn id="14" dur="500"/>
                                        <p:tgtEl>
                                          <p:spTgt spid="153617"/>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53618"/>
                                        </p:tgtEl>
                                        <p:attrNameLst>
                                          <p:attrName>style.visibility</p:attrName>
                                        </p:attrNameLst>
                                      </p:cBhvr>
                                      <p:to>
                                        <p:strVal val="visible"/>
                                      </p:to>
                                    </p:set>
                                    <p:animEffect transition="in" filter="wipe(down)">
                                      <p:cBhvr>
                                        <p:cTn id="17" dur="500"/>
                                        <p:tgtEl>
                                          <p:spTgt spid="153618"/>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3619"/>
                                        </p:tgtEl>
                                        <p:attrNameLst>
                                          <p:attrName>style.visibility</p:attrName>
                                        </p:attrNameLst>
                                      </p:cBhvr>
                                      <p:to>
                                        <p:strVal val="visible"/>
                                      </p:to>
                                    </p:set>
                                    <p:animEffect transition="in" filter="wipe(down)">
                                      <p:cBhvr>
                                        <p:cTn id="20" dur="500"/>
                                        <p:tgtEl>
                                          <p:spTgt spid="15361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53620"/>
                                        </p:tgtEl>
                                        <p:attrNameLst>
                                          <p:attrName>style.visibility</p:attrName>
                                        </p:attrNameLst>
                                      </p:cBhvr>
                                      <p:to>
                                        <p:strVal val="visible"/>
                                      </p:to>
                                    </p:set>
                                    <p:animEffect transition="in" filter="wipe(down)">
                                      <p:cBhvr>
                                        <p:cTn id="25" dur="500"/>
                                        <p:tgtEl>
                                          <p:spTgt spid="15362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53621"/>
                                        </p:tgtEl>
                                        <p:attrNameLst>
                                          <p:attrName>style.visibility</p:attrName>
                                        </p:attrNameLst>
                                      </p:cBhvr>
                                      <p:to>
                                        <p:strVal val="visible"/>
                                      </p:to>
                                    </p:set>
                                    <p:animEffect transition="in" filter="wipe(down)">
                                      <p:cBhvr>
                                        <p:cTn id="28" dur="500"/>
                                        <p:tgtEl>
                                          <p:spTgt spid="15362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53622"/>
                                        </p:tgtEl>
                                        <p:attrNameLst>
                                          <p:attrName>style.visibility</p:attrName>
                                        </p:attrNameLst>
                                      </p:cBhvr>
                                      <p:to>
                                        <p:strVal val="visible"/>
                                      </p:to>
                                    </p:set>
                                    <p:animEffect transition="in" filter="wipe(down)">
                                      <p:cBhvr>
                                        <p:cTn id="31" dur="500"/>
                                        <p:tgtEl>
                                          <p:spTgt spid="15362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153623"/>
                                        </p:tgtEl>
                                        <p:attrNameLst>
                                          <p:attrName>style.visibility</p:attrName>
                                        </p:attrNameLst>
                                      </p:cBhvr>
                                      <p:to>
                                        <p:strVal val="visible"/>
                                      </p:to>
                                    </p:set>
                                    <p:animEffect transition="in" filter="wipe(down)">
                                      <p:cBhvr>
                                        <p:cTn id="36" dur="500"/>
                                        <p:tgtEl>
                                          <p:spTgt spid="153623"/>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53624"/>
                                        </p:tgtEl>
                                        <p:attrNameLst>
                                          <p:attrName>style.visibility</p:attrName>
                                        </p:attrNameLst>
                                      </p:cBhvr>
                                      <p:to>
                                        <p:strVal val="visible"/>
                                      </p:to>
                                    </p:set>
                                    <p:animEffect transition="in" filter="wipe(down)">
                                      <p:cBhvr>
                                        <p:cTn id="39" dur="500"/>
                                        <p:tgtEl>
                                          <p:spTgt spid="153624"/>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53625"/>
                                        </p:tgtEl>
                                        <p:attrNameLst>
                                          <p:attrName>style.visibility</p:attrName>
                                        </p:attrNameLst>
                                      </p:cBhvr>
                                      <p:to>
                                        <p:strVal val="visible"/>
                                      </p:to>
                                    </p:set>
                                    <p:animEffect transition="in" filter="wipe(down)">
                                      <p:cBhvr>
                                        <p:cTn id="42" dur="500"/>
                                        <p:tgtEl>
                                          <p:spTgt spid="15362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53626"/>
                                        </p:tgtEl>
                                        <p:attrNameLst>
                                          <p:attrName>style.visibility</p:attrName>
                                        </p:attrNameLst>
                                      </p:cBhvr>
                                      <p:to>
                                        <p:strVal val="visible"/>
                                      </p:to>
                                    </p:set>
                                    <p:animEffect transition="in" filter="wipe(down)">
                                      <p:cBhvr>
                                        <p:cTn id="45" dur="500"/>
                                        <p:tgtEl>
                                          <p:spTgt spid="15362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53627"/>
                                        </p:tgtEl>
                                        <p:attrNameLst>
                                          <p:attrName>style.visibility</p:attrName>
                                        </p:attrNameLst>
                                      </p:cBhvr>
                                      <p:to>
                                        <p:strVal val="visible"/>
                                      </p:to>
                                    </p:set>
                                    <p:animEffect transition="in" filter="wipe(down)">
                                      <p:cBhvr>
                                        <p:cTn id="48" dur="500"/>
                                        <p:tgtEl>
                                          <p:spTgt spid="15362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153628"/>
                                        </p:tgtEl>
                                        <p:attrNameLst>
                                          <p:attrName>style.visibility</p:attrName>
                                        </p:attrNameLst>
                                      </p:cBhvr>
                                      <p:to>
                                        <p:strVal val="visible"/>
                                      </p:to>
                                    </p:set>
                                    <p:animEffect transition="in" filter="wipe(down)">
                                      <p:cBhvr>
                                        <p:cTn id="53" dur="500"/>
                                        <p:tgtEl>
                                          <p:spTgt spid="15362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53629"/>
                                        </p:tgtEl>
                                        <p:attrNameLst>
                                          <p:attrName>style.visibility</p:attrName>
                                        </p:attrNameLst>
                                      </p:cBhvr>
                                      <p:to>
                                        <p:strVal val="visible"/>
                                      </p:to>
                                    </p:set>
                                    <p:animEffect transition="in" filter="wipe(down)">
                                      <p:cBhvr>
                                        <p:cTn id="56" dur="500"/>
                                        <p:tgtEl>
                                          <p:spTgt spid="153629"/>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53630"/>
                                        </p:tgtEl>
                                        <p:attrNameLst>
                                          <p:attrName>style.visibility</p:attrName>
                                        </p:attrNameLst>
                                      </p:cBhvr>
                                      <p:to>
                                        <p:strVal val="visible"/>
                                      </p:to>
                                    </p:set>
                                    <p:animEffect transition="in" filter="wipe(down)">
                                      <p:cBhvr>
                                        <p:cTn id="59" dur="500"/>
                                        <p:tgtEl>
                                          <p:spTgt spid="153630"/>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37" presetClass="entr" presetSubtype="0" fill="hold" nodeType="click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1000"/>
                                        <p:tgtEl>
                                          <p:spTgt spid="2"/>
                                        </p:tgtEl>
                                      </p:cBhvr>
                                    </p:animEffect>
                                    <p:anim calcmode="lin" valueType="num">
                                      <p:cBhvr>
                                        <p:cTn id="65" dur="1000" fill="hold"/>
                                        <p:tgtEl>
                                          <p:spTgt spid="2"/>
                                        </p:tgtEl>
                                        <p:attrNameLst>
                                          <p:attrName>ppt_x</p:attrName>
                                        </p:attrNameLst>
                                      </p:cBhvr>
                                      <p:tavLst>
                                        <p:tav tm="0">
                                          <p:val>
                                            <p:strVal val="#ppt_x"/>
                                          </p:val>
                                        </p:tav>
                                        <p:tav tm="100000">
                                          <p:val>
                                            <p:strVal val="#ppt_x"/>
                                          </p:val>
                                        </p:tav>
                                      </p:tavLst>
                                    </p:anim>
                                    <p:anim calcmode="lin" valueType="num">
                                      <p:cBhvr>
                                        <p:cTn id="66" dur="900" decel="100000" fill="hold"/>
                                        <p:tgtEl>
                                          <p:spTgt spid="2"/>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153631"/>
                                        </p:tgtEl>
                                        <p:attrNameLst>
                                          <p:attrName>style.visibility</p:attrName>
                                        </p:attrNameLst>
                                      </p:cBhvr>
                                      <p:to>
                                        <p:strVal val="visible"/>
                                      </p:to>
                                    </p:set>
                                    <p:animEffect transition="in" filter="wipe(down)">
                                      <p:cBhvr>
                                        <p:cTn id="72" dur="500"/>
                                        <p:tgtEl>
                                          <p:spTgt spid="153631"/>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53632"/>
                                        </p:tgtEl>
                                        <p:attrNameLst>
                                          <p:attrName>style.visibility</p:attrName>
                                        </p:attrNameLst>
                                      </p:cBhvr>
                                      <p:to>
                                        <p:strVal val="visible"/>
                                      </p:to>
                                    </p:set>
                                    <p:animEffect transition="in" filter="wipe(down)">
                                      <p:cBhvr>
                                        <p:cTn id="75" dur="500"/>
                                        <p:tgtEl>
                                          <p:spTgt spid="15363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53633"/>
                                        </p:tgtEl>
                                        <p:attrNameLst>
                                          <p:attrName>style.visibility</p:attrName>
                                        </p:attrNameLst>
                                      </p:cBhvr>
                                      <p:to>
                                        <p:strVal val="visible"/>
                                      </p:to>
                                    </p:set>
                                    <p:animEffect transition="in" filter="wipe(down)">
                                      <p:cBhvr>
                                        <p:cTn id="78" dur="500"/>
                                        <p:tgtEl>
                                          <p:spTgt spid="15363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153634"/>
                                        </p:tgtEl>
                                        <p:attrNameLst>
                                          <p:attrName>style.visibility</p:attrName>
                                        </p:attrNameLst>
                                      </p:cBhvr>
                                      <p:to>
                                        <p:strVal val="visible"/>
                                      </p:to>
                                    </p:set>
                                    <p:animEffect transition="in" filter="wipe(down)">
                                      <p:cBhvr>
                                        <p:cTn id="83" dur="500"/>
                                        <p:tgtEl>
                                          <p:spTgt spid="153634"/>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53635"/>
                                        </p:tgtEl>
                                        <p:attrNameLst>
                                          <p:attrName>style.visibility</p:attrName>
                                        </p:attrNameLst>
                                      </p:cBhvr>
                                      <p:to>
                                        <p:strVal val="visible"/>
                                      </p:to>
                                    </p:set>
                                    <p:animEffect transition="in" filter="wipe(down)">
                                      <p:cBhvr>
                                        <p:cTn id="86" dur="500"/>
                                        <p:tgtEl>
                                          <p:spTgt spid="15363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37" presetClass="entr" presetSubtype="0" fill="hold" nodeType="click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fade">
                                      <p:cBhvr>
                                        <p:cTn id="91" dur="1000"/>
                                        <p:tgtEl>
                                          <p:spTgt spid="3"/>
                                        </p:tgtEl>
                                      </p:cBhvr>
                                    </p:animEffect>
                                    <p:anim calcmode="lin" valueType="num">
                                      <p:cBhvr>
                                        <p:cTn id="92" dur="1000" fill="hold"/>
                                        <p:tgtEl>
                                          <p:spTgt spid="3"/>
                                        </p:tgtEl>
                                        <p:attrNameLst>
                                          <p:attrName>ppt_x</p:attrName>
                                        </p:attrNameLst>
                                      </p:cBhvr>
                                      <p:tavLst>
                                        <p:tav tm="0">
                                          <p:val>
                                            <p:strVal val="#ppt_x"/>
                                          </p:val>
                                        </p:tav>
                                        <p:tav tm="100000">
                                          <p:val>
                                            <p:strVal val="#ppt_x"/>
                                          </p:val>
                                        </p:tav>
                                      </p:tavLst>
                                    </p:anim>
                                    <p:anim calcmode="lin" valueType="num">
                                      <p:cBhvr>
                                        <p:cTn id="93" dur="900" decel="100000" fill="hold"/>
                                        <p:tgtEl>
                                          <p:spTgt spid="3"/>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2" presetClass="entr" presetSubtype="4" fill="hold" grpId="0" nodeType="clickEffect">
                                  <p:stCondLst>
                                    <p:cond delay="0"/>
                                  </p:stCondLst>
                                  <p:childTnLst>
                                    <p:set>
                                      <p:cBhvr>
                                        <p:cTn id="98" dur="1" fill="hold">
                                          <p:stCondLst>
                                            <p:cond delay="0"/>
                                          </p:stCondLst>
                                        </p:cTn>
                                        <p:tgtEl>
                                          <p:spTgt spid="153636"/>
                                        </p:tgtEl>
                                        <p:attrNameLst>
                                          <p:attrName>style.visibility</p:attrName>
                                        </p:attrNameLst>
                                      </p:cBhvr>
                                      <p:to>
                                        <p:strVal val="visible"/>
                                      </p:to>
                                    </p:set>
                                    <p:animEffect transition="in" filter="wipe(down)">
                                      <p:cBhvr>
                                        <p:cTn id="99" dur="500"/>
                                        <p:tgtEl>
                                          <p:spTgt spid="153636"/>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53637"/>
                                        </p:tgtEl>
                                        <p:attrNameLst>
                                          <p:attrName>style.visibility</p:attrName>
                                        </p:attrNameLst>
                                      </p:cBhvr>
                                      <p:to>
                                        <p:strVal val="visible"/>
                                      </p:to>
                                    </p:set>
                                    <p:animEffect transition="in" filter="wipe(down)">
                                      <p:cBhvr>
                                        <p:cTn id="102" dur="500"/>
                                        <p:tgtEl>
                                          <p:spTgt spid="153637"/>
                                        </p:tgtEl>
                                      </p:cBhvr>
                                    </p:animEffect>
                                  </p:childTnLst>
                                </p:cTn>
                              </p:par>
                              <p:par>
                                <p:cTn id="103" presetID="22" presetClass="entr" presetSubtype="4" fill="hold" grpId="0" nodeType="withEffect">
                                  <p:stCondLst>
                                    <p:cond delay="0"/>
                                  </p:stCondLst>
                                  <p:childTnLst>
                                    <p:set>
                                      <p:cBhvr>
                                        <p:cTn id="104" dur="1" fill="hold">
                                          <p:stCondLst>
                                            <p:cond delay="0"/>
                                          </p:stCondLst>
                                        </p:cTn>
                                        <p:tgtEl>
                                          <p:spTgt spid="153638"/>
                                        </p:tgtEl>
                                        <p:attrNameLst>
                                          <p:attrName>style.visibility</p:attrName>
                                        </p:attrNameLst>
                                      </p:cBhvr>
                                      <p:to>
                                        <p:strVal val="visible"/>
                                      </p:to>
                                    </p:set>
                                    <p:animEffect transition="in" filter="wipe(down)">
                                      <p:cBhvr>
                                        <p:cTn id="105" dur="500"/>
                                        <p:tgtEl>
                                          <p:spTgt spid="153638"/>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153639"/>
                                        </p:tgtEl>
                                        <p:attrNameLst>
                                          <p:attrName>style.visibility</p:attrName>
                                        </p:attrNameLst>
                                      </p:cBhvr>
                                      <p:to>
                                        <p:strVal val="visible"/>
                                      </p:to>
                                    </p:set>
                                    <p:animEffect transition="in" filter="wipe(down)">
                                      <p:cBhvr>
                                        <p:cTn id="108" dur="500"/>
                                        <p:tgtEl>
                                          <p:spTgt spid="153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53640"/>
                                        </p:tgtEl>
                                        <p:attrNameLst>
                                          <p:attrName>style.visibility</p:attrName>
                                        </p:attrNameLst>
                                      </p:cBhvr>
                                      <p:to>
                                        <p:strVal val="visible"/>
                                      </p:to>
                                    </p:set>
                                    <p:animEffect transition="in" filter="wipe(down)">
                                      <p:cBhvr>
                                        <p:cTn id="111" dur="500"/>
                                        <p:tgtEl>
                                          <p:spTgt spid="153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3" grpId="0"/>
      <p:bldP spid="153614" grpId="0"/>
      <p:bldP spid="153617" grpId="0"/>
      <p:bldP spid="153618" grpId="0"/>
      <p:bldP spid="153619" grpId="0"/>
      <p:bldP spid="153620" grpId="0"/>
      <p:bldP spid="153621" grpId="0"/>
      <p:bldP spid="153622" grpId="0"/>
      <p:bldP spid="153623" grpId="0"/>
      <p:bldP spid="153624" grpId="0"/>
      <p:bldP spid="153625" grpId="0"/>
      <p:bldP spid="153626" grpId="0"/>
      <p:bldP spid="153627" grpId="0"/>
      <p:bldP spid="153628" grpId="0"/>
      <p:bldP spid="153629" grpId="0"/>
      <p:bldP spid="153630" grpId="0"/>
      <p:bldP spid="153631" grpId="0"/>
      <p:bldP spid="153632" grpId="0"/>
      <p:bldP spid="153633" grpId="0"/>
      <p:bldP spid="153634" grpId="0"/>
      <p:bldP spid="153635" grpId="0"/>
      <p:bldP spid="153636" grpId="0"/>
      <p:bldP spid="153637" grpId="0"/>
      <p:bldP spid="153638" grpId="0"/>
      <p:bldP spid="153639" grpId="0"/>
      <p:bldP spid="153640"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0" y="0"/>
            <a:ext cx="9144000" cy="9144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dirty="0">
                <a:latin typeface="Arial" charset="0"/>
                <a:ea typeface="ＭＳ Ｐゴシック" charset="0"/>
              </a:rPr>
              <a:t>Irenaeus </a:t>
            </a:r>
            <a:r>
              <a:rPr lang="en-US" sz="3600" dirty="0">
                <a:latin typeface="Arial" charset="0"/>
                <a:ea typeface="ＭＳ Ｐゴシック" charset="0"/>
              </a:rPr>
              <a:t>(AD 180)</a:t>
            </a:r>
            <a:endParaRPr lang="en-US" dirty="0">
              <a:latin typeface="Arial" charset="0"/>
              <a:ea typeface="ＭＳ Ｐゴシック" charset="0"/>
            </a:endParaRPr>
          </a:p>
        </p:txBody>
      </p:sp>
      <p:sp>
        <p:nvSpPr>
          <p:cNvPr id="1393666"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fontAlgn="base">
              <a:spcBef>
                <a:spcPct val="20000"/>
              </a:spcBef>
              <a:spcAft>
                <a:spcPct val="0"/>
              </a:spcAft>
            </a:pPr>
            <a:r>
              <a:rPr lang="en-US" sz="2800" i="1">
                <a:solidFill>
                  <a:srgbClr val="FFFFFF"/>
                </a:solidFill>
                <a:latin typeface="Arial" charset="0"/>
                <a:ea typeface="ＭＳ Ｐゴシック" charset="0"/>
                <a:cs typeface="ＭＳ Ｐゴシック" charset="0"/>
              </a:rPr>
              <a:t>Against Heresies</a:t>
            </a:r>
            <a:r>
              <a:rPr lang="en-US" sz="2800">
                <a:solidFill>
                  <a:srgbClr val="FFFFFF"/>
                </a:solidFill>
                <a:latin typeface="Arial" charset="0"/>
                <a:ea typeface="ＭＳ Ｐゴシック" charset="0"/>
                <a:cs typeface="ＭＳ Ｐゴシック" charset="0"/>
              </a:rPr>
              <a:t> 1.31.1</a:t>
            </a:r>
          </a:p>
        </p:txBody>
      </p:sp>
      <p:pic>
        <p:nvPicPr>
          <p:cNvPr id="1393667"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3668" name="Rectangle 3"/>
          <p:cNvSpPr txBox="1">
            <a:spLocks noChangeArrowheads="1"/>
          </p:cNvSpPr>
          <p:nvPr/>
        </p:nvSpPr>
        <p:spPr bwMode="auto">
          <a:xfrm>
            <a:off x="3328988" y="981075"/>
            <a:ext cx="57912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20000"/>
              </a:spcBef>
              <a:spcAft>
                <a:spcPct val="0"/>
              </a:spcAft>
            </a:pPr>
            <a:r>
              <a:rPr lang="ru-RU" altLang="ja-JP" sz="2800" b="1" dirty="0">
                <a:solidFill>
                  <a:srgbClr val="FFFFFF"/>
                </a:solidFill>
                <a:latin typeface="Arial" charset="0"/>
                <a:cs typeface="Arial" charset="0"/>
              </a:rPr>
              <a:t>"</a:t>
            </a:r>
            <a:r>
              <a:rPr lang="en-US" altLang="ja-JP" sz="2800" b="1" dirty="0">
                <a:solidFill>
                  <a:srgbClr val="FFFFFF"/>
                </a:solidFill>
                <a:latin typeface="Arial" charset="0"/>
                <a:cs typeface="Arial" charset="0"/>
              </a:rPr>
              <a:t>They declare that Judas the traitor was thoroughly acquainted with these things, and that he alone, knowing the truth as no others did, accomplished the mystery of the betrayal; by him all things, both earthly and heavenly, were thus thrown into confusion.  They produce a fictitious history of this kind, which they style the </a:t>
            </a:r>
            <a:r>
              <a:rPr lang="en-US" altLang="ja-JP" sz="2800" b="1" i="1" dirty="0">
                <a:solidFill>
                  <a:srgbClr val="F0E500"/>
                </a:solidFill>
                <a:latin typeface="Arial" charset="0"/>
                <a:cs typeface="Arial" charset="0"/>
              </a:rPr>
              <a:t>Gospel of Judas</a:t>
            </a:r>
            <a:r>
              <a:rPr lang="en-US" altLang="ja-JP" sz="2800" b="1" i="1" dirty="0">
                <a:solidFill>
                  <a:srgbClr val="FFFFFF"/>
                </a:solidFill>
                <a:latin typeface="Arial" charset="0"/>
                <a:cs typeface="Arial" charset="0"/>
              </a:rPr>
              <a:t>.</a:t>
            </a:r>
            <a:r>
              <a:rPr lang="ru-RU" altLang="ja-JP" sz="2800" b="1" i="1" dirty="0">
                <a:solidFill>
                  <a:srgbClr val="FFFFFF"/>
                </a:solidFill>
                <a:latin typeface="Arial" charset="0"/>
                <a:cs typeface="Arial" charset="0"/>
              </a:rPr>
              <a:t>"</a:t>
            </a:r>
            <a:endParaRPr lang="en-US" sz="2800" b="1" dirty="0">
              <a:solidFill>
                <a:srgbClr val="FFFFFF"/>
              </a:solidFill>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595220432"/>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5713" name="Rectangle 2"/>
          <p:cNvSpPr>
            <a:spLocks noGrp="1" noChangeArrowheads="1"/>
          </p:cNvSpPr>
          <p:nvPr>
            <p:ph type="ctrTitle"/>
          </p:nvPr>
        </p:nvSpPr>
        <p:spPr>
          <a:xfrm>
            <a:off x="609600" y="0"/>
            <a:ext cx="7772400" cy="1143000"/>
          </a:xfrm>
        </p:spPr>
        <p:txBody>
          <a:bodyPr/>
          <a:lstStyle/>
          <a:p>
            <a:pPr eaLnBrk="1" hangingPunct="1"/>
            <a:r>
              <a:rPr lang="en-US" dirty="0">
                <a:latin typeface="Arial" charset="0"/>
                <a:ea typeface="ＭＳ Ｐゴシック" charset="0"/>
              </a:rPr>
              <a:t>Irenaeus </a:t>
            </a:r>
            <a:r>
              <a:rPr lang="en-US" sz="3600" dirty="0">
                <a:latin typeface="Arial" charset="0"/>
                <a:ea typeface="ＭＳ Ｐゴシック" charset="0"/>
              </a:rPr>
              <a:t>(AD 180)</a:t>
            </a:r>
            <a:endParaRPr lang="en-US" dirty="0">
              <a:latin typeface="Arial" charset="0"/>
              <a:ea typeface="ＭＳ Ｐゴシック" charset="0"/>
            </a:endParaRPr>
          </a:p>
        </p:txBody>
      </p:sp>
      <p:sp>
        <p:nvSpPr>
          <p:cNvPr id="139571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fontAlgn="base">
              <a:spcBef>
                <a:spcPct val="20000"/>
              </a:spcBef>
              <a:spcAft>
                <a:spcPct val="0"/>
              </a:spcAft>
            </a:pPr>
            <a:r>
              <a:rPr lang="en-US" sz="2800" i="1">
                <a:solidFill>
                  <a:srgbClr val="FFFFFF"/>
                </a:solidFill>
                <a:latin typeface="Arial" charset="0"/>
                <a:ea typeface="ＭＳ Ｐゴシック" charset="0"/>
                <a:cs typeface="ＭＳ Ｐゴシック" charset="0"/>
              </a:rPr>
              <a:t>Against Heresies</a:t>
            </a:r>
            <a:r>
              <a:rPr lang="en-US" sz="2800">
                <a:solidFill>
                  <a:srgbClr val="FFFFFF"/>
                </a:solidFill>
                <a:latin typeface="Arial" charset="0"/>
                <a:ea typeface="ＭＳ Ｐゴシック" charset="0"/>
                <a:cs typeface="ＭＳ Ｐゴシック" charset="0"/>
              </a:rPr>
              <a:t> 3.11.8</a:t>
            </a:r>
          </a:p>
        </p:txBody>
      </p:sp>
      <p:pic>
        <p:nvPicPr>
          <p:cNvPr id="139571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6" name="Rectangle 3"/>
          <p:cNvSpPr txBox="1">
            <a:spLocks noChangeArrowheads="1"/>
          </p:cNvSpPr>
          <p:nvPr/>
        </p:nvSpPr>
        <p:spPr bwMode="auto">
          <a:xfrm>
            <a:off x="3276600" y="1412875"/>
            <a:ext cx="56388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20000"/>
              </a:spcBef>
              <a:spcAft>
                <a:spcPct val="0"/>
              </a:spcAft>
            </a:pPr>
            <a:r>
              <a:rPr lang="ru-RU" altLang="ja-JP" sz="3200" dirty="0">
                <a:solidFill>
                  <a:srgbClr val="FFFFFF"/>
                </a:solidFill>
                <a:latin typeface="Arial" charset="0"/>
                <a:cs typeface="Arial" charset="0"/>
              </a:rPr>
              <a:t>"</a:t>
            </a:r>
            <a:r>
              <a:rPr lang="en-US" altLang="ja-JP" sz="3200" dirty="0">
                <a:solidFill>
                  <a:srgbClr val="FFFFFF"/>
                </a:solidFill>
                <a:latin typeface="Arial" charset="0"/>
                <a:cs typeface="Arial" charset="0"/>
              </a:rPr>
              <a:t>It is not possible that the Gospels can be either more or fewer in number than they are. For, since there are four</a:t>
            </a:r>
            <a:r>
              <a:rPr lang="en-US" altLang="ja-JP" sz="3200" dirty="0">
                <a:solidFill>
                  <a:srgbClr val="F0E500"/>
                </a:solidFill>
                <a:latin typeface="Arial" charset="0"/>
                <a:cs typeface="Arial" charset="0"/>
              </a:rPr>
              <a:t> zones</a:t>
            </a:r>
            <a:r>
              <a:rPr lang="en-US" altLang="ja-JP" sz="3200" dirty="0">
                <a:solidFill>
                  <a:srgbClr val="FFFFFF"/>
                </a:solidFill>
                <a:latin typeface="Arial" charset="0"/>
                <a:cs typeface="Arial" charset="0"/>
              </a:rPr>
              <a:t> of the world</a:t>
            </a:r>
            <a:r>
              <a:rPr lang="en-US" altLang="ja-JP" sz="3200" dirty="0">
                <a:solidFill>
                  <a:srgbClr val="FFFFFF"/>
                </a:solidFill>
                <a:latin typeface="Arial Black" charset="0"/>
                <a:cs typeface="Arial" charset="0"/>
              </a:rPr>
              <a:t>…</a:t>
            </a:r>
            <a:r>
              <a:rPr lang="en-US" altLang="ja-JP" sz="3200" dirty="0">
                <a:solidFill>
                  <a:srgbClr val="FFFFFF"/>
                </a:solidFill>
                <a:latin typeface="Arial" charset="0"/>
                <a:cs typeface="Arial" charset="0"/>
              </a:rPr>
              <a:t> and four principal </a:t>
            </a:r>
            <a:r>
              <a:rPr lang="en-US" altLang="ja-JP" sz="3200" dirty="0">
                <a:solidFill>
                  <a:srgbClr val="F0E500"/>
                </a:solidFill>
                <a:latin typeface="Arial" charset="0"/>
                <a:cs typeface="Arial" charset="0"/>
              </a:rPr>
              <a:t>winds</a:t>
            </a:r>
            <a:r>
              <a:rPr lang="en-US" altLang="ja-JP" sz="3200" dirty="0">
                <a:solidFill>
                  <a:srgbClr val="FFFFFF"/>
                </a:solidFill>
                <a:latin typeface="Arial Black" charset="0"/>
                <a:cs typeface="Arial" charset="0"/>
              </a:rPr>
              <a:t>…</a:t>
            </a:r>
            <a:r>
              <a:rPr lang="en-US" altLang="ja-JP" sz="3200" dirty="0">
                <a:solidFill>
                  <a:srgbClr val="FFFFFF"/>
                </a:solidFill>
                <a:latin typeface="Arial" charset="0"/>
                <a:cs typeface="Arial" charset="0"/>
              </a:rPr>
              <a:t> it is fitting that [the Church] should have four </a:t>
            </a:r>
            <a:r>
              <a:rPr lang="en-US" altLang="ja-JP" sz="3200" dirty="0">
                <a:solidFill>
                  <a:srgbClr val="F0E500"/>
                </a:solidFill>
                <a:latin typeface="Arial" charset="0"/>
                <a:cs typeface="Arial" charset="0"/>
              </a:rPr>
              <a:t>pillars</a:t>
            </a:r>
            <a:r>
              <a:rPr lang="en-US" altLang="ja-JP" sz="3200" dirty="0">
                <a:solidFill>
                  <a:srgbClr val="FFFFFF"/>
                </a:solidFill>
                <a:latin typeface="Arial Black" charset="0"/>
                <a:cs typeface="Arial" charset="0"/>
              </a:rPr>
              <a:t>…</a:t>
            </a:r>
            <a:r>
              <a:rPr lang="en-US" altLang="ja-JP" sz="3200" dirty="0">
                <a:solidFill>
                  <a:srgbClr val="FFFFFF"/>
                </a:solidFill>
                <a:latin typeface="Arial" charset="0"/>
                <a:cs typeface="Arial" charset="0"/>
              </a:rPr>
              <a:t>.</a:t>
            </a:r>
            <a:r>
              <a:rPr lang="ru-RU" altLang="ja-JP" sz="3200" dirty="0">
                <a:solidFill>
                  <a:srgbClr val="FFFFFF"/>
                </a:solidFill>
                <a:latin typeface="Arial" charset="0"/>
                <a:cs typeface="Arial" charset="0"/>
              </a:rPr>
              <a:t>"</a:t>
            </a:r>
            <a:r>
              <a:rPr lang="en-US" altLang="ja-JP" sz="3200" dirty="0">
                <a:solidFill>
                  <a:srgbClr val="FFFFFF"/>
                </a:solidFill>
                <a:latin typeface="Arial" charset="0"/>
                <a:cs typeface="Arial" charset="0"/>
              </a:rPr>
              <a:t> (then he lists Matthew, Mark, Luke &amp; John)</a:t>
            </a:r>
            <a:endParaRPr lang="en-US" sz="3200" dirty="0">
              <a:solidFill>
                <a:srgbClr val="FFFFFF"/>
              </a:solidFill>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67122616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7761" name="Rectangle 2"/>
          <p:cNvSpPr>
            <a:spLocks noGrp="1" noChangeArrowheads="1"/>
          </p:cNvSpPr>
          <p:nvPr>
            <p:ph type="ctrTitle"/>
          </p:nvPr>
        </p:nvSpPr>
        <p:spPr>
          <a:xfrm>
            <a:off x="152400" y="228600"/>
            <a:ext cx="3124200" cy="1066800"/>
          </a:xfrm>
        </p:spPr>
        <p:txBody>
          <a:bodyPr/>
          <a:lstStyle/>
          <a:p>
            <a:pPr eaLnBrk="1" hangingPunct="1"/>
            <a:r>
              <a:rPr lang="en-US" sz="3600" dirty="0">
                <a:latin typeface="Arial" charset="0"/>
                <a:ea typeface="ＭＳ Ｐゴシック" charset="0"/>
              </a:rPr>
              <a:t>Irenaeus </a:t>
            </a:r>
            <a:r>
              <a:rPr lang="en-US" sz="2800" dirty="0">
                <a:latin typeface="Arial" charset="0"/>
                <a:ea typeface="ＭＳ Ｐゴシック" charset="0"/>
              </a:rPr>
              <a:t>(AD 180)</a:t>
            </a:r>
            <a:endParaRPr lang="en-US" dirty="0">
              <a:latin typeface="Arial" charset="0"/>
              <a:ea typeface="ＭＳ Ｐゴシック" charset="0"/>
            </a:endParaRPr>
          </a:p>
        </p:txBody>
      </p:sp>
      <p:sp>
        <p:nvSpPr>
          <p:cNvPr id="1397762"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20000"/>
              </a:spcBef>
              <a:spcAft>
                <a:spcPct val="0"/>
              </a:spcAft>
            </a:pPr>
            <a:r>
              <a:rPr lang="en-US" sz="2000" b="1" i="1">
                <a:solidFill>
                  <a:srgbClr val="FFFFFF"/>
                </a:solidFill>
                <a:latin typeface="Arial" charset="0"/>
                <a:ea typeface="ＭＳ Ｐゴシック" charset="0"/>
                <a:cs typeface="ＭＳ Ｐゴシック" charset="0"/>
              </a:rPr>
              <a:t>Against Heresies</a:t>
            </a:r>
            <a:r>
              <a:rPr lang="en-US" sz="2000" b="1">
                <a:solidFill>
                  <a:srgbClr val="FFFFFF"/>
                </a:solidFill>
                <a:latin typeface="Arial" charset="0"/>
                <a:ea typeface="ＭＳ Ｐゴシック" charset="0"/>
                <a:cs typeface="ＭＳ Ｐゴシック" charset="0"/>
              </a:rPr>
              <a:t> 3.1</a:t>
            </a:r>
          </a:p>
        </p:txBody>
      </p:sp>
      <p:pic>
        <p:nvPicPr>
          <p:cNvPr id="13977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7764" name="Rectangle 3"/>
          <p:cNvSpPr txBox="1">
            <a:spLocks noChangeArrowheads="1"/>
          </p:cNvSpPr>
          <p:nvPr/>
        </p:nvSpPr>
        <p:spPr bwMode="auto">
          <a:xfrm>
            <a:off x="3503464" y="454116"/>
            <a:ext cx="54102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20000"/>
              </a:spcBef>
              <a:spcAft>
                <a:spcPct val="0"/>
              </a:spcAft>
            </a:pPr>
            <a:r>
              <a:rPr lang="ru-RU" altLang="ja-JP" b="1" dirty="0">
                <a:solidFill>
                  <a:srgbClr val="FFFFFF"/>
                </a:solidFill>
                <a:latin typeface="Arial" charset="0"/>
                <a:cs typeface="Arial" charset="0"/>
              </a:rPr>
              <a:t>"</a:t>
            </a:r>
            <a:r>
              <a:rPr lang="en-US" altLang="ja-JP" b="1" dirty="0">
                <a:solidFill>
                  <a:srgbClr val="F0E500"/>
                </a:solidFill>
                <a:latin typeface="Arial" charset="0"/>
                <a:cs typeface="Arial" charset="0"/>
              </a:rPr>
              <a:t>Matthew</a:t>
            </a:r>
            <a:r>
              <a:rPr lang="en-US" altLang="ja-JP" b="1" dirty="0">
                <a:solidFill>
                  <a:srgbClr val="FFFFFF"/>
                </a:solidFill>
                <a:latin typeface="Arial" charset="0"/>
                <a:cs typeface="Arial" charset="0"/>
              </a:rPr>
              <a:t> also issued a written Gospel among the Hebrews in their own dialect, while Peter and Paul were preaching at Rome, and laying the foundations of the Church. After their departure, </a:t>
            </a:r>
            <a:r>
              <a:rPr lang="en-US" altLang="ja-JP" b="1" dirty="0">
                <a:solidFill>
                  <a:srgbClr val="F0E500"/>
                </a:solidFill>
                <a:latin typeface="Arial" charset="0"/>
                <a:cs typeface="Arial" charset="0"/>
              </a:rPr>
              <a:t>Mark</a:t>
            </a:r>
            <a:r>
              <a:rPr lang="en-US" altLang="ja-JP" b="1" dirty="0">
                <a:solidFill>
                  <a:srgbClr val="FFFFFF"/>
                </a:solidFill>
                <a:latin typeface="Arial" charset="0"/>
                <a:cs typeface="Arial" charset="0"/>
              </a:rPr>
              <a:t>, the disciple and interpreter of Peter, did also hand down to us in writing what had been preached by Peter. </a:t>
            </a:r>
            <a:r>
              <a:rPr lang="en-US" altLang="ja-JP" b="1" dirty="0">
                <a:solidFill>
                  <a:srgbClr val="F0E500"/>
                </a:solidFill>
                <a:latin typeface="Arial" charset="0"/>
                <a:cs typeface="Arial" charset="0"/>
              </a:rPr>
              <a:t>Luke</a:t>
            </a:r>
            <a:r>
              <a:rPr lang="en-US" altLang="ja-JP" b="1" dirty="0">
                <a:solidFill>
                  <a:srgbClr val="FFFFFF"/>
                </a:solidFill>
                <a:latin typeface="Arial" charset="0"/>
                <a:cs typeface="Arial" charset="0"/>
              </a:rPr>
              <a:t> also, the companion of Paul, recorded in a book the Gospel preached by him. Afterwards, </a:t>
            </a:r>
            <a:r>
              <a:rPr lang="en-US" altLang="ja-JP" b="1" dirty="0">
                <a:solidFill>
                  <a:srgbClr val="F0E500"/>
                </a:solidFill>
                <a:latin typeface="Arial" charset="0"/>
                <a:cs typeface="Arial" charset="0"/>
              </a:rPr>
              <a:t>John</a:t>
            </a:r>
            <a:r>
              <a:rPr lang="en-US" altLang="ja-JP" b="1" dirty="0">
                <a:solidFill>
                  <a:srgbClr val="FFFFFF"/>
                </a:solidFill>
                <a:latin typeface="Arial" charset="0"/>
                <a:cs typeface="Arial" charset="0"/>
              </a:rPr>
              <a:t>, the disciple of the Lord, who also had leaned upon His breast, did himself publish a Gospel during his residence at Ephesus in Asia.</a:t>
            </a:r>
            <a:r>
              <a:rPr lang="ru-RU" altLang="ja-JP" b="1" dirty="0">
                <a:solidFill>
                  <a:srgbClr val="FFFFFF"/>
                </a:solidFill>
                <a:latin typeface="Arial" charset="0"/>
                <a:cs typeface="Arial" charset="0"/>
              </a:rPr>
              <a:t>"</a:t>
            </a:r>
            <a:endParaRPr lang="en-US" b="1" dirty="0">
              <a:solidFill>
                <a:srgbClr val="FFFFFF"/>
              </a:solidFill>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404072725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904927"/>
          </a:xfrm>
          <a:solidFill>
            <a:srgbClr val="660066"/>
          </a:solidFill>
        </p:spPr>
        <p:txBody>
          <a:bodyPr/>
          <a:lstStyle/>
          <a:p>
            <a:r>
              <a:rPr lang="en-US" b="1" dirty="0">
                <a:effectLst>
                  <a:glow rad="165100">
                    <a:schemeClr val="tx1"/>
                  </a:glow>
                </a:effectLst>
              </a:rPr>
              <a:t>Alford</a:t>
            </a:r>
            <a:r>
              <a:rPr lang="fr-FR" b="1" dirty="0">
                <a:effectLst>
                  <a:glow rad="165100">
                    <a:schemeClr val="tx1"/>
                  </a:glow>
                </a:effectLst>
              </a:rPr>
              <a:t>'</a:t>
            </a:r>
            <a:r>
              <a:rPr lang="en-US" b="1" dirty="0">
                <a:effectLst>
                  <a:glow rad="165100">
                    <a:schemeClr val="tx1"/>
                  </a:glow>
                </a:effectLst>
              </a:rPr>
              <a:t>s Law</a:t>
            </a:r>
          </a:p>
        </p:txBody>
      </p:sp>
      <p:sp>
        <p:nvSpPr>
          <p:cNvPr id="4" name="Title 1"/>
          <p:cNvSpPr txBox="1">
            <a:spLocks/>
          </p:cNvSpPr>
          <p:nvPr/>
        </p:nvSpPr>
        <p:spPr bwMode="auto">
          <a:xfrm>
            <a:off x="0" y="1147463"/>
            <a:ext cx="9144000" cy="4790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"If, in a passage where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two resurrections</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are mentioned… the first resurrection may be understood to mean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spiritual</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 rising</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with Christ, while the second means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literal</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 rising</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from the grave;—then there is an end of all significance in language, and Scripture is wiped out as a definite testimony to anything."</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
        <p:nvSpPr>
          <p:cNvPr id="5" name="Title 1"/>
          <p:cNvSpPr txBox="1">
            <a:spLocks/>
          </p:cNvSpPr>
          <p:nvPr/>
        </p:nvSpPr>
        <p:spPr bwMode="auto">
          <a:xfrm>
            <a:off x="0" y="6066601"/>
            <a:ext cx="9144000" cy="828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—Henry Alford, </a:t>
            </a:r>
            <a:r>
              <a:rPr kumimoji="0" 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The Greek Testament (</a:t>
            </a: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1861), 4:732</a:t>
            </a:r>
            <a:endParaRPr kumimoji="0" lang="en-US"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5935142"/>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9809"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9810"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9811"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9812"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9813"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99814" name="Text Box 7"/>
          <p:cNvSpPr txBox="1">
            <a:spLocks noChangeArrowheads="1"/>
          </p:cNvSpPr>
          <p:nvPr/>
        </p:nvSpPr>
        <p:spPr bwMode="auto">
          <a:xfrm>
            <a:off x="0" y="5791200"/>
            <a:ext cx="1219200"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1st Cent.</a:t>
            </a:r>
          </a:p>
        </p:txBody>
      </p:sp>
      <p:sp>
        <p:nvSpPr>
          <p:cNvPr id="1399815"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AD 325</a:t>
            </a:r>
          </a:p>
        </p:txBody>
      </p:sp>
      <p:sp>
        <p:nvSpPr>
          <p:cNvPr id="161801" name="Rectangle 9"/>
          <p:cNvSpPr>
            <a:spLocks noGrp="1" noChangeArrowheads="1"/>
          </p:cNvSpPr>
          <p:nvPr>
            <p:ph type="ctrTitle"/>
          </p:nvPr>
        </p:nvSpPr>
        <p:spPr>
          <a:xfrm>
            <a:off x="2257652" y="-76200"/>
            <a:ext cx="6276747" cy="838200"/>
          </a:xfrm>
        </p:spPr>
        <p:txBody>
          <a:bodyPr/>
          <a:lstStyle/>
          <a:p>
            <a:pPr eaLnBrk="1" hangingPunct="1">
              <a:defRPr/>
            </a:pPr>
            <a:r>
              <a:rPr lang="en-US" dirty="0">
                <a:cs typeface="+mj-cs"/>
              </a:rPr>
              <a:t>Clearing History</a:t>
            </a:r>
          </a:p>
        </p:txBody>
      </p:sp>
      <p:sp>
        <p:nvSpPr>
          <p:cNvPr id="1399817" name="Text Box 10"/>
          <p:cNvSpPr txBox="1">
            <a:spLocks noChangeArrowheads="1"/>
          </p:cNvSpPr>
          <p:nvPr/>
        </p:nvSpPr>
        <p:spPr bwMode="auto">
          <a:xfrm>
            <a:off x="-304800" y="4010025"/>
            <a:ext cx="1981200" cy="155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Matthew</a:t>
            </a:r>
          </a:p>
          <a:p>
            <a:pPr algn="ctr" defTabSz="914400" eaLnBrk="0" fontAlgn="base" hangingPunct="0">
              <a:spcBef>
                <a:spcPct val="0"/>
              </a:spcBef>
              <a:spcAft>
                <a:spcPct val="0"/>
              </a:spcAft>
            </a:pPr>
            <a:r>
              <a:rPr lang="en-US" b="1">
                <a:solidFill>
                  <a:srgbClr val="FFFFFF"/>
                </a:solidFill>
                <a:latin typeface="Arial" charset="0"/>
              </a:rPr>
              <a:t>Mark</a:t>
            </a:r>
          </a:p>
          <a:p>
            <a:pPr algn="ctr" defTabSz="914400" eaLnBrk="0" fontAlgn="base" hangingPunct="0">
              <a:spcBef>
                <a:spcPct val="0"/>
              </a:spcBef>
              <a:spcAft>
                <a:spcPct val="0"/>
              </a:spcAft>
            </a:pPr>
            <a:r>
              <a:rPr lang="en-US" b="1">
                <a:solidFill>
                  <a:srgbClr val="FFFFFF"/>
                </a:solidFill>
                <a:latin typeface="Arial" charset="0"/>
              </a:rPr>
              <a:t>Luke</a:t>
            </a:r>
          </a:p>
          <a:p>
            <a:pPr algn="ctr" defTabSz="914400" eaLnBrk="0" fontAlgn="base" hangingPunct="0">
              <a:spcBef>
                <a:spcPct val="0"/>
              </a:spcBef>
              <a:spcAft>
                <a:spcPct val="0"/>
              </a:spcAft>
            </a:pPr>
            <a:r>
              <a:rPr lang="en-US" b="1">
                <a:solidFill>
                  <a:srgbClr val="FFFFFF"/>
                </a:solidFill>
                <a:latin typeface="Arial" charset="0"/>
              </a:rPr>
              <a:t>John</a:t>
            </a:r>
          </a:p>
        </p:txBody>
      </p:sp>
      <p:sp>
        <p:nvSpPr>
          <p:cNvPr id="1399818"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Council of Nicaea</a:t>
            </a:r>
          </a:p>
        </p:txBody>
      </p:sp>
      <p:sp>
        <p:nvSpPr>
          <p:cNvPr id="1399819"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399820"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FFFFF"/>
                </a:solidFill>
                <a:latin typeface="Arial" charset="0"/>
              </a:rPr>
              <a:t>Individuals</a:t>
            </a:r>
          </a:p>
        </p:txBody>
      </p:sp>
      <p:sp>
        <p:nvSpPr>
          <p:cNvPr id="1399821" name="Text Box 14"/>
          <p:cNvSpPr txBox="1">
            <a:spLocks noChangeArrowheads="1"/>
          </p:cNvSpPr>
          <p:nvPr/>
        </p:nvSpPr>
        <p:spPr bwMode="auto">
          <a:xfrm rot="-2783676">
            <a:off x="1069976"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Pseudo-Barnabas (70-130)</a:t>
            </a:r>
          </a:p>
        </p:txBody>
      </p:sp>
      <p:sp>
        <p:nvSpPr>
          <p:cNvPr id="1399822" name="Text Box 15"/>
          <p:cNvSpPr txBox="1">
            <a:spLocks noChangeArrowheads="1"/>
          </p:cNvSpPr>
          <p:nvPr/>
        </p:nvSpPr>
        <p:spPr bwMode="auto">
          <a:xfrm>
            <a:off x="76200" y="2286000"/>
            <a:ext cx="1752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1399823" name="Text Box 16"/>
          <p:cNvSpPr txBox="1">
            <a:spLocks noChangeArrowheads="1"/>
          </p:cNvSpPr>
          <p:nvPr/>
        </p:nvSpPr>
        <p:spPr bwMode="auto">
          <a:xfrm>
            <a:off x="76200" y="2971800"/>
            <a:ext cx="17526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1399824"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25"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26"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27" name="Text Box 20"/>
          <p:cNvSpPr txBox="1">
            <a:spLocks noChangeArrowheads="1"/>
          </p:cNvSpPr>
          <p:nvPr/>
        </p:nvSpPr>
        <p:spPr bwMode="auto">
          <a:xfrm rot="-2783676">
            <a:off x="1420813"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Clement of Rome (95-97)</a:t>
            </a:r>
          </a:p>
        </p:txBody>
      </p:sp>
      <p:sp>
        <p:nvSpPr>
          <p:cNvPr id="1399828"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29"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0" name="Text Box 23"/>
          <p:cNvSpPr txBox="1">
            <a:spLocks noChangeArrowheads="1"/>
          </p:cNvSpPr>
          <p:nvPr/>
        </p:nvSpPr>
        <p:spPr bwMode="auto">
          <a:xfrm rot="-2783676">
            <a:off x="1770063" y="1898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Polycarp (110-150)</a:t>
            </a:r>
          </a:p>
        </p:txBody>
      </p:sp>
      <p:sp>
        <p:nvSpPr>
          <p:cNvPr id="1399831"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2"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3"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4"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5"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Hermas (115-140)</a:t>
            </a:r>
          </a:p>
        </p:txBody>
      </p:sp>
      <p:sp>
        <p:nvSpPr>
          <p:cNvPr id="1399836"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7"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38" name="Text Box 31"/>
          <p:cNvSpPr txBox="1">
            <a:spLocks noChangeArrowheads="1"/>
          </p:cNvSpPr>
          <p:nvPr/>
        </p:nvSpPr>
        <p:spPr bwMode="auto">
          <a:xfrm rot="-2783676">
            <a:off x="2468563" y="18923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Didache (120-150)</a:t>
            </a:r>
          </a:p>
        </p:txBody>
      </p:sp>
      <p:sp>
        <p:nvSpPr>
          <p:cNvPr id="1399839"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40"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41" name="Text Box 34"/>
          <p:cNvSpPr txBox="1">
            <a:spLocks noChangeArrowheads="1"/>
          </p:cNvSpPr>
          <p:nvPr/>
        </p:nvSpPr>
        <p:spPr bwMode="auto">
          <a:xfrm rot="-2783676">
            <a:off x="2879726" y="1895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Papias (130-140)</a:t>
            </a:r>
          </a:p>
        </p:txBody>
      </p:sp>
      <p:sp>
        <p:nvSpPr>
          <p:cNvPr id="1399842"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399843" name="Text Box 36"/>
          <p:cNvSpPr txBox="1">
            <a:spLocks noChangeArrowheads="1"/>
          </p:cNvSpPr>
          <p:nvPr/>
        </p:nvSpPr>
        <p:spPr bwMode="auto">
          <a:xfrm rot="-2783676">
            <a:off x="3251201" y="19224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charset="0"/>
              </a:rPr>
              <a:t>Irenaeus (130-202)</a:t>
            </a:r>
          </a:p>
        </p:txBody>
      </p:sp>
      <p:sp>
        <p:nvSpPr>
          <p:cNvPr id="1399844"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399845"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399846"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399847"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33" name="Text Box 41"/>
          <p:cNvSpPr txBox="1">
            <a:spLocks noChangeArrowheads="1"/>
          </p:cNvSpPr>
          <p:nvPr/>
        </p:nvSpPr>
        <p:spPr bwMode="auto">
          <a:xfrm rot="-2783676">
            <a:off x="3641726" y="18970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Justin Martyr (150-55)</a:t>
            </a:r>
          </a:p>
        </p:txBody>
      </p:sp>
      <p:sp>
        <p:nvSpPr>
          <p:cNvPr id="161834" name="Text Box 42"/>
          <p:cNvSpPr txBox="1">
            <a:spLocks noChangeArrowheads="1"/>
          </p:cNvSpPr>
          <p:nvPr/>
        </p:nvSpPr>
        <p:spPr bwMode="auto">
          <a:xfrm>
            <a:off x="39639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35" name="Text Box 43"/>
          <p:cNvSpPr txBox="1">
            <a:spLocks noChangeArrowheads="1"/>
          </p:cNvSpPr>
          <p:nvPr/>
        </p:nvSpPr>
        <p:spPr bwMode="auto">
          <a:xfrm>
            <a:off x="39639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36" name="Text Box 44"/>
          <p:cNvSpPr txBox="1">
            <a:spLocks noChangeArrowheads="1"/>
          </p:cNvSpPr>
          <p:nvPr/>
        </p:nvSpPr>
        <p:spPr bwMode="auto">
          <a:xfrm>
            <a:off x="39639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37" name="Text Box 45"/>
          <p:cNvSpPr txBox="1">
            <a:spLocks noChangeArrowheads="1"/>
          </p:cNvSpPr>
          <p:nvPr/>
        </p:nvSpPr>
        <p:spPr bwMode="auto">
          <a:xfrm>
            <a:off x="39639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38" name="Text Box 46"/>
          <p:cNvSpPr txBox="1">
            <a:spLocks noChangeArrowheads="1"/>
          </p:cNvSpPr>
          <p:nvPr/>
        </p:nvSpPr>
        <p:spPr bwMode="auto">
          <a:xfrm rot="-2783676">
            <a:off x="3837781" y="1875631"/>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Origen (185-254)</a:t>
            </a:r>
          </a:p>
        </p:txBody>
      </p:sp>
      <p:sp>
        <p:nvSpPr>
          <p:cNvPr id="161839" name="Text Box 47"/>
          <p:cNvSpPr txBox="1">
            <a:spLocks noChangeArrowheads="1"/>
          </p:cNvSpPr>
          <p:nvPr/>
        </p:nvSpPr>
        <p:spPr bwMode="auto">
          <a:xfrm>
            <a:off x="43322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40" name="Text Box 48"/>
          <p:cNvSpPr txBox="1">
            <a:spLocks noChangeArrowheads="1"/>
          </p:cNvSpPr>
          <p:nvPr/>
        </p:nvSpPr>
        <p:spPr bwMode="auto">
          <a:xfrm>
            <a:off x="43322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41" name="Text Box 49"/>
          <p:cNvSpPr txBox="1">
            <a:spLocks noChangeArrowheads="1"/>
          </p:cNvSpPr>
          <p:nvPr/>
        </p:nvSpPr>
        <p:spPr bwMode="auto">
          <a:xfrm>
            <a:off x="43322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42" name="Text Box 50"/>
          <p:cNvSpPr txBox="1">
            <a:spLocks noChangeArrowheads="1"/>
          </p:cNvSpPr>
          <p:nvPr/>
        </p:nvSpPr>
        <p:spPr bwMode="auto">
          <a:xfrm>
            <a:off x="43322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X</a:t>
            </a:r>
          </a:p>
        </p:txBody>
      </p:sp>
      <p:sp>
        <p:nvSpPr>
          <p:cNvPr id="161843" name="Text Box 51"/>
          <p:cNvSpPr txBox="1">
            <a:spLocks noChangeArrowheads="1"/>
          </p:cNvSpPr>
          <p:nvPr/>
        </p:nvSpPr>
        <p:spPr bwMode="auto">
          <a:xfrm rot="-2783676">
            <a:off x="4122738" y="22748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rPr>
              <a:t>Cyril of Jerusalem (315-386)</a:t>
            </a:r>
          </a:p>
        </p:txBody>
      </p:sp>
      <p:sp>
        <p:nvSpPr>
          <p:cNvPr id="161844" name="Text Box 52"/>
          <p:cNvSpPr txBox="1">
            <a:spLocks noChangeArrowheads="1"/>
          </p:cNvSpPr>
          <p:nvPr/>
        </p:nvSpPr>
        <p:spPr bwMode="auto">
          <a:xfrm>
            <a:off x="46878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45" name="Text Box 53"/>
          <p:cNvSpPr txBox="1">
            <a:spLocks noChangeArrowheads="1"/>
          </p:cNvSpPr>
          <p:nvPr/>
        </p:nvSpPr>
        <p:spPr bwMode="auto">
          <a:xfrm>
            <a:off x="46878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46" name="Text Box 54"/>
          <p:cNvSpPr txBox="1">
            <a:spLocks noChangeArrowheads="1"/>
          </p:cNvSpPr>
          <p:nvPr/>
        </p:nvSpPr>
        <p:spPr bwMode="auto">
          <a:xfrm>
            <a:off x="46878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47" name="Text Box 55"/>
          <p:cNvSpPr txBox="1">
            <a:spLocks noChangeArrowheads="1"/>
          </p:cNvSpPr>
          <p:nvPr/>
        </p:nvSpPr>
        <p:spPr bwMode="auto">
          <a:xfrm>
            <a:off x="46878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FFFFF"/>
                </a:solidFill>
                <a:latin typeface="Arial" charset="0"/>
              </a:rPr>
              <a:t>O</a:t>
            </a:r>
          </a:p>
        </p:txBody>
      </p:sp>
      <p:sp>
        <p:nvSpPr>
          <p:cNvPr id="161848" name="Text Box 56"/>
          <p:cNvSpPr txBox="1">
            <a:spLocks noChangeArrowheads="1"/>
          </p:cNvSpPr>
          <p:nvPr/>
        </p:nvSpPr>
        <p:spPr bwMode="auto">
          <a:xfrm rot="-2783676">
            <a:off x="4528344" y="2248694"/>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0E500"/>
                </a:solidFill>
                <a:latin typeface="Arial" charset="0"/>
              </a:rPr>
              <a:t>Marcion (140)</a:t>
            </a:r>
          </a:p>
        </p:txBody>
      </p:sp>
      <p:sp>
        <p:nvSpPr>
          <p:cNvPr id="161849" name="Text Box 57"/>
          <p:cNvSpPr txBox="1">
            <a:spLocks noChangeArrowheads="1"/>
          </p:cNvSpPr>
          <p:nvPr/>
        </p:nvSpPr>
        <p:spPr bwMode="auto">
          <a:xfrm>
            <a:off x="5105400" y="474186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0" name="Text Box 58"/>
          <p:cNvSpPr txBox="1">
            <a:spLocks noChangeArrowheads="1"/>
          </p:cNvSpPr>
          <p:nvPr/>
        </p:nvSpPr>
        <p:spPr bwMode="auto">
          <a:xfrm rot="-2783676">
            <a:off x="4908551" y="2279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0E500"/>
                </a:solidFill>
                <a:latin typeface="Arial" charset="0"/>
              </a:rPr>
              <a:t>Muratonian (170)</a:t>
            </a:r>
          </a:p>
        </p:txBody>
      </p:sp>
      <p:sp>
        <p:nvSpPr>
          <p:cNvPr id="161851" name="Text Box 59"/>
          <p:cNvSpPr txBox="1">
            <a:spLocks noChangeArrowheads="1"/>
          </p:cNvSpPr>
          <p:nvPr/>
        </p:nvSpPr>
        <p:spPr bwMode="auto">
          <a:xfrm>
            <a:off x="5486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2" name="Text Box 60"/>
          <p:cNvSpPr txBox="1">
            <a:spLocks noChangeArrowheads="1"/>
          </p:cNvSpPr>
          <p:nvPr/>
        </p:nvSpPr>
        <p:spPr bwMode="auto">
          <a:xfrm>
            <a:off x="5486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3" name="Text Box 61"/>
          <p:cNvSpPr txBox="1">
            <a:spLocks noChangeArrowheads="1"/>
          </p:cNvSpPr>
          <p:nvPr/>
        </p:nvSpPr>
        <p:spPr bwMode="auto">
          <a:xfrm>
            <a:off x="5473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4" name="Text Box 62"/>
          <p:cNvSpPr txBox="1">
            <a:spLocks noChangeArrowheads="1"/>
          </p:cNvSpPr>
          <p:nvPr/>
        </p:nvSpPr>
        <p:spPr bwMode="auto">
          <a:xfrm>
            <a:off x="5486400" y="51165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5" name="Text Box 63"/>
          <p:cNvSpPr txBox="1">
            <a:spLocks noChangeArrowheads="1"/>
          </p:cNvSpPr>
          <p:nvPr/>
        </p:nvSpPr>
        <p:spPr bwMode="auto">
          <a:xfrm rot="-2783676">
            <a:off x="5291138"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0E500"/>
                </a:solidFill>
                <a:latin typeface="Arial" charset="0"/>
              </a:rPr>
              <a:t>Barococcio (206)</a:t>
            </a:r>
          </a:p>
        </p:txBody>
      </p:sp>
      <p:sp>
        <p:nvSpPr>
          <p:cNvPr id="161856" name="Text Box 64"/>
          <p:cNvSpPr txBox="1">
            <a:spLocks noChangeArrowheads="1"/>
          </p:cNvSpPr>
          <p:nvPr/>
        </p:nvSpPr>
        <p:spPr bwMode="auto">
          <a:xfrm>
            <a:off x="5867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7" name="Text Box 65"/>
          <p:cNvSpPr txBox="1">
            <a:spLocks noChangeArrowheads="1"/>
          </p:cNvSpPr>
          <p:nvPr/>
        </p:nvSpPr>
        <p:spPr bwMode="auto">
          <a:xfrm>
            <a:off x="5867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8" name="Text Box 66"/>
          <p:cNvSpPr txBox="1">
            <a:spLocks noChangeArrowheads="1"/>
          </p:cNvSpPr>
          <p:nvPr/>
        </p:nvSpPr>
        <p:spPr bwMode="auto">
          <a:xfrm>
            <a:off x="5854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59" name="Text Box 67"/>
          <p:cNvSpPr txBox="1">
            <a:spLocks noChangeArrowheads="1"/>
          </p:cNvSpPr>
          <p:nvPr/>
        </p:nvSpPr>
        <p:spPr bwMode="auto">
          <a:xfrm>
            <a:off x="5867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60" name="Text Box 68"/>
          <p:cNvSpPr txBox="1">
            <a:spLocks noChangeArrowheads="1"/>
          </p:cNvSpPr>
          <p:nvPr/>
        </p:nvSpPr>
        <p:spPr bwMode="auto">
          <a:xfrm rot="-2783676">
            <a:off x="5684838" y="22971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0E500"/>
                </a:solidFill>
                <a:latin typeface="Arial" charset="0"/>
              </a:rPr>
              <a:t>Apostolic (300)</a:t>
            </a:r>
          </a:p>
        </p:txBody>
      </p:sp>
      <p:sp>
        <p:nvSpPr>
          <p:cNvPr id="161861" name="Text Box 69"/>
          <p:cNvSpPr txBox="1">
            <a:spLocks noChangeArrowheads="1"/>
          </p:cNvSpPr>
          <p:nvPr/>
        </p:nvSpPr>
        <p:spPr bwMode="auto">
          <a:xfrm>
            <a:off x="6248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62" name="Text Box 70"/>
          <p:cNvSpPr txBox="1">
            <a:spLocks noChangeArrowheads="1"/>
          </p:cNvSpPr>
          <p:nvPr/>
        </p:nvSpPr>
        <p:spPr bwMode="auto">
          <a:xfrm>
            <a:off x="6248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63" name="Text Box 71"/>
          <p:cNvSpPr txBox="1">
            <a:spLocks noChangeArrowheads="1"/>
          </p:cNvSpPr>
          <p:nvPr/>
        </p:nvSpPr>
        <p:spPr bwMode="auto">
          <a:xfrm>
            <a:off x="6235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64" name="Text Box 72"/>
          <p:cNvSpPr txBox="1">
            <a:spLocks noChangeArrowheads="1"/>
          </p:cNvSpPr>
          <p:nvPr/>
        </p:nvSpPr>
        <p:spPr bwMode="auto">
          <a:xfrm>
            <a:off x="6248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F0E500"/>
                </a:solidFill>
                <a:latin typeface="Arial" charset="0"/>
              </a:rPr>
              <a:t>O</a:t>
            </a:r>
          </a:p>
        </p:txBody>
      </p:sp>
      <p:sp>
        <p:nvSpPr>
          <p:cNvPr id="161865" name="Text Box 73"/>
          <p:cNvSpPr txBox="1">
            <a:spLocks noChangeArrowheads="1"/>
          </p:cNvSpPr>
          <p:nvPr/>
        </p:nvSpPr>
        <p:spPr bwMode="auto">
          <a:xfrm rot="-2783676">
            <a:off x="6378576" y="19891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66CCFF"/>
                </a:solidFill>
                <a:latin typeface="Arial" charset="0"/>
              </a:rPr>
              <a:t>Tatian Diatesseron (170)</a:t>
            </a:r>
          </a:p>
        </p:txBody>
      </p:sp>
      <p:sp>
        <p:nvSpPr>
          <p:cNvPr id="161866" name="Text Box 74"/>
          <p:cNvSpPr txBox="1">
            <a:spLocks noChangeArrowheads="1"/>
          </p:cNvSpPr>
          <p:nvPr/>
        </p:nvSpPr>
        <p:spPr bwMode="auto">
          <a:xfrm>
            <a:off x="6654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67" name="Text Box 75"/>
          <p:cNvSpPr txBox="1">
            <a:spLocks noChangeArrowheads="1"/>
          </p:cNvSpPr>
          <p:nvPr/>
        </p:nvSpPr>
        <p:spPr bwMode="auto">
          <a:xfrm>
            <a:off x="6654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68" name="Text Box 76"/>
          <p:cNvSpPr txBox="1">
            <a:spLocks noChangeArrowheads="1"/>
          </p:cNvSpPr>
          <p:nvPr/>
        </p:nvSpPr>
        <p:spPr bwMode="auto">
          <a:xfrm>
            <a:off x="6654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69" name="Text Box 77"/>
          <p:cNvSpPr txBox="1">
            <a:spLocks noChangeArrowheads="1"/>
          </p:cNvSpPr>
          <p:nvPr/>
        </p:nvSpPr>
        <p:spPr bwMode="auto">
          <a:xfrm>
            <a:off x="6667500" y="50942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0" name="Text Box 78"/>
          <p:cNvSpPr txBox="1">
            <a:spLocks noChangeArrowheads="1"/>
          </p:cNvSpPr>
          <p:nvPr/>
        </p:nvSpPr>
        <p:spPr bwMode="auto">
          <a:xfrm rot="-2783676">
            <a:off x="6834188" y="19891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66CCFF"/>
                </a:solidFill>
                <a:latin typeface="Arial" charset="0"/>
              </a:rPr>
              <a:t>Old Latin (150-170)</a:t>
            </a:r>
          </a:p>
        </p:txBody>
      </p:sp>
      <p:sp>
        <p:nvSpPr>
          <p:cNvPr id="161871" name="Text Box 79"/>
          <p:cNvSpPr txBox="1">
            <a:spLocks noChangeArrowheads="1"/>
          </p:cNvSpPr>
          <p:nvPr/>
        </p:nvSpPr>
        <p:spPr bwMode="auto">
          <a:xfrm>
            <a:off x="7035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2" name="Text Box 80"/>
          <p:cNvSpPr txBox="1">
            <a:spLocks noChangeArrowheads="1"/>
          </p:cNvSpPr>
          <p:nvPr/>
        </p:nvSpPr>
        <p:spPr bwMode="auto">
          <a:xfrm>
            <a:off x="7035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3" name="Text Box 81"/>
          <p:cNvSpPr txBox="1">
            <a:spLocks noChangeArrowheads="1"/>
          </p:cNvSpPr>
          <p:nvPr/>
        </p:nvSpPr>
        <p:spPr bwMode="auto">
          <a:xfrm>
            <a:off x="7035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4" name="Text Box 82"/>
          <p:cNvSpPr txBox="1">
            <a:spLocks noChangeArrowheads="1"/>
          </p:cNvSpPr>
          <p:nvPr/>
        </p:nvSpPr>
        <p:spPr bwMode="auto">
          <a:xfrm>
            <a:off x="7048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5" name="Text Box 83"/>
          <p:cNvSpPr txBox="1">
            <a:spLocks noChangeArrowheads="1"/>
          </p:cNvSpPr>
          <p:nvPr/>
        </p:nvSpPr>
        <p:spPr bwMode="auto">
          <a:xfrm rot="-2783676">
            <a:off x="7291388" y="20066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66CCFF"/>
                </a:solidFill>
                <a:latin typeface="Arial" charset="0"/>
              </a:rPr>
              <a:t>Old Syriac (200)</a:t>
            </a:r>
          </a:p>
        </p:txBody>
      </p:sp>
      <p:sp>
        <p:nvSpPr>
          <p:cNvPr id="161876" name="Text Box 84"/>
          <p:cNvSpPr txBox="1">
            <a:spLocks noChangeArrowheads="1"/>
          </p:cNvSpPr>
          <p:nvPr/>
        </p:nvSpPr>
        <p:spPr bwMode="auto">
          <a:xfrm>
            <a:off x="7416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7" name="Text Box 85"/>
          <p:cNvSpPr txBox="1">
            <a:spLocks noChangeArrowheads="1"/>
          </p:cNvSpPr>
          <p:nvPr/>
        </p:nvSpPr>
        <p:spPr bwMode="auto">
          <a:xfrm>
            <a:off x="7416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8" name="Text Box 86"/>
          <p:cNvSpPr txBox="1">
            <a:spLocks noChangeArrowheads="1"/>
          </p:cNvSpPr>
          <p:nvPr/>
        </p:nvSpPr>
        <p:spPr bwMode="auto">
          <a:xfrm>
            <a:off x="7416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79" name="Text Box 87"/>
          <p:cNvSpPr txBox="1">
            <a:spLocks noChangeArrowheads="1"/>
          </p:cNvSpPr>
          <p:nvPr/>
        </p:nvSpPr>
        <p:spPr bwMode="auto">
          <a:xfrm>
            <a:off x="7429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130000"/>
              </a:lnSpc>
              <a:spcBef>
                <a:spcPct val="0"/>
              </a:spcBef>
              <a:spcAft>
                <a:spcPct val="0"/>
              </a:spcAft>
            </a:pPr>
            <a:r>
              <a:rPr lang="en-US" sz="1800" b="1">
                <a:solidFill>
                  <a:srgbClr val="66CCFF"/>
                </a:solidFill>
                <a:latin typeface="Arial" charset="0"/>
              </a:rPr>
              <a:t>O</a:t>
            </a:r>
          </a:p>
        </p:txBody>
      </p:sp>
      <p:sp>
        <p:nvSpPr>
          <p:cNvPr id="16188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F0E500"/>
                </a:solidFill>
                <a:latin typeface="Arial" charset="0"/>
              </a:rPr>
              <a:t>Canons</a:t>
            </a:r>
            <a:endParaRPr lang="en-US" b="1">
              <a:solidFill>
                <a:srgbClr val="FFFFFF"/>
              </a:solidFill>
              <a:latin typeface="Arial" charset="0"/>
            </a:endParaRPr>
          </a:p>
        </p:txBody>
      </p:sp>
      <p:sp>
        <p:nvSpPr>
          <p:cNvPr id="16188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a:solidFill>
                  <a:srgbClr val="66CCFF"/>
                </a:solidFill>
                <a:latin typeface="Arial" charset="0"/>
              </a:rPr>
              <a:t>Translations</a:t>
            </a:r>
          </a:p>
        </p:txBody>
      </p:sp>
      <p:sp>
        <p:nvSpPr>
          <p:cNvPr id="161882" name="Text Box 90"/>
          <p:cNvSpPr txBox="1">
            <a:spLocks noChangeArrowheads="1"/>
          </p:cNvSpPr>
          <p:nvPr/>
        </p:nvSpPr>
        <p:spPr bwMode="auto">
          <a:xfrm>
            <a:off x="0" y="180975"/>
            <a:ext cx="2667000" cy="1800225"/>
          </a:xfrm>
          <a:prstGeom prst="rect">
            <a:avLst/>
          </a:prstGeom>
          <a:noFill/>
          <a:ln>
            <a:noFill/>
          </a:ln>
          <a:effectLst>
            <a:outerShdw blurRad="63500" dist="38099"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sz="2800" b="1">
                <a:solidFill>
                  <a:srgbClr val="FFFFFF"/>
                </a:solidFill>
                <a:latin typeface="Arial" charset="0"/>
                <a:ea typeface="ＭＳ Ｐゴシック" charset="0"/>
                <a:cs typeface="ＭＳ Ｐゴシック" charset="0"/>
              </a:rPr>
              <a:t>Acceptance of the Four Gospels Before Nicaea</a:t>
            </a:r>
          </a:p>
        </p:txBody>
      </p:sp>
      <p:sp>
        <p:nvSpPr>
          <p:cNvPr id="1399898" name="Text Box 91"/>
          <p:cNvSpPr txBox="1">
            <a:spLocks noChangeArrowheads="1"/>
          </p:cNvSpPr>
          <p:nvPr/>
        </p:nvSpPr>
        <p:spPr bwMode="auto">
          <a:xfrm>
            <a:off x="76200" y="6477000"/>
            <a:ext cx="60960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1399899" name="Group 92"/>
          <p:cNvGrpSpPr>
            <a:grpSpLocks/>
          </p:cNvGrpSpPr>
          <p:nvPr/>
        </p:nvGrpSpPr>
        <p:grpSpPr bwMode="auto">
          <a:xfrm>
            <a:off x="990600" y="4995863"/>
            <a:ext cx="1600200" cy="1481137"/>
            <a:chOff x="720" y="3168"/>
            <a:chExt cx="1008" cy="933"/>
          </a:xfrm>
        </p:grpSpPr>
        <p:sp>
          <p:nvSpPr>
            <p:cNvPr id="1399903"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1886" name="Text Box 94"/>
            <p:cNvSpPr txBox="1">
              <a:spLocks noChangeArrowheads="1"/>
            </p:cNvSpPr>
            <p:nvPr/>
          </p:nvSpPr>
          <p:spPr bwMode="auto">
            <a:xfrm>
              <a:off x="720" y="3524"/>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a:solidFill>
                    <a:srgbClr val="FFFFFF"/>
                  </a:solidFill>
                  <a:latin typeface="Arial" charset="0"/>
                  <a:ea typeface="ＭＳ Ｐゴシック" charset="0"/>
                  <a:cs typeface="ＭＳ Ｐゴシック" charset="0"/>
                </a:rPr>
                <a:t>Gospel of Thomas </a:t>
              </a:r>
              <a:br>
                <a:rPr lang="en-US">
                  <a:solidFill>
                    <a:srgbClr val="FFFFFF"/>
                  </a:solidFill>
                  <a:latin typeface="Arial" charset="0"/>
                  <a:ea typeface="ＭＳ Ｐゴシック" charset="0"/>
                  <a:cs typeface="ＭＳ Ｐゴシック" charset="0"/>
                </a:rPr>
              </a:br>
              <a:r>
                <a:rPr lang="en-US">
                  <a:solidFill>
                    <a:srgbClr val="FFFFFF"/>
                  </a:solidFill>
                  <a:latin typeface="Arial" charset="0"/>
                  <a:ea typeface="ＭＳ Ｐゴシック" charset="0"/>
                  <a:cs typeface="ＭＳ Ｐゴシック" charset="0"/>
                </a:rPr>
                <a:t>AD 50-140</a:t>
              </a:r>
            </a:p>
          </p:txBody>
        </p:sp>
      </p:grpSp>
      <p:grpSp>
        <p:nvGrpSpPr>
          <p:cNvPr id="1399900" name="Group 95"/>
          <p:cNvGrpSpPr>
            <a:grpSpLocks/>
          </p:cNvGrpSpPr>
          <p:nvPr/>
        </p:nvGrpSpPr>
        <p:grpSpPr bwMode="auto">
          <a:xfrm>
            <a:off x="2590800" y="4995863"/>
            <a:ext cx="1600200" cy="1481137"/>
            <a:chOff x="1728" y="3195"/>
            <a:chExt cx="1008" cy="933"/>
          </a:xfrm>
        </p:grpSpPr>
        <p:sp>
          <p:nvSpPr>
            <p:cNvPr id="1399901"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1889" name="Text Box 97"/>
            <p:cNvSpPr txBox="1">
              <a:spLocks noChangeArrowheads="1"/>
            </p:cNvSpPr>
            <p:nvPr/>
          </p:nvSpPr>
          <p:spPr bwMode="auto">
            <a:xfrm>
              <a:off x="1728" y="3551"/>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defTabSz="914400" eaLnBrk="0" fontAlgn="base" hangingPunct="0">
                <a:spcBef>
                  <a:spcPct val="0"/>
                </a:spcBef>
                <a:spcAft>
                  <a:spcPct val="0"/>
                </a:spcAft>
                <a:defRPr/>
              </a:pPr>
              <a:r>
                <a:rPr lang="en-US">
                  <a:solidFill>
                    <a:srgbClr val="FFFFFF"/>
                  </a:solidFill>
                  <a:latin typeface="Arial" charset="0"/>
                  <a:ea typeface="ＭＳ Ｐゴシック" charset="0"/>
                  <a:cs typeface="ＭＳ Ｐゴシック" charset="0"/>
                </a:rPr>
                <a:t>Gospel of Judas </a:t>
              </a:r>
              <a:br>
                <a:rPr lang="en-US">
                  <a:solidFill>
                    <a:srgbClr val="FFFFFF"/>
                  </a:solidFill>
                  <a:latin typeface="Arial" charset="0"/>
                  <a:ea typeface="ＭＳ Ｐゴシック" charset="0"/>
                  <a:cs typeface="ＭＳ Ｐゴシック" charset="0"/>
                </a:rPr>
              </a:br>
              <a:r>
                <a:rPr lang="en-US">
                  <a:solidFill>
                    <a:srgbClr val="FFFFFF"/>
                  </a:solidFill>
                  <a:latin typeface="Arial" charset="0"/>
                  <a:ea typeface="ＭＳ Ｐゴシック" charset="0"/>
                  <a:cs typeface="ＭＳ Ｐゴシック" charset="0"/>
                </a:rPr>
                <a:t>AD 170?</a:t>
              </a:r>
            </a:p>
          </p:txBody>
        </p:sp>
      </p:grpSp>
      <p:sp>
        <p:nvSpPr>
          <p:cNvPr id="98"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211044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1833"/>
                                        </p:tgtEl>
                                        <p:attrNameLst>
                                          <p:attrName>style.visibility</p:attrName>
                                        </p:attrNameLst>
                                      </p:cBhvr>
                                      <p:to>
                                        <p:strVal val="visible"/>
                                      </p:to>
                                    </p:set>
                                    <p:animEffect transition="in" filter="wipe(down)">
                                      <p:cBhvr>
                                        <p:cTn id="7" dur="500"/>
                                        <p:tgtEl>
                                          <p:spTgt spid="1618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61834"/>
                                        </p:tgtEl>
                                        <p:attrNameLst>
                                          <p:attrName>style.visibility</p:attrName>
                                        </p:attrNameLst>
                                      </p:cBhvr>
                                      <p:to>
                                        <p:strVal val="visible"/>
                                      </p:to>
                                    </p:set>
                                    <p:animEffect transition="in" filter="wipe(down)">
                                      <p:cBhvr>
                                        <p:cTn id="10" dur="500"/>
                                        <p:tgtEl>
                                          <p:spTgt spid="16183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61835"/>
                                        </p:tgtEl>
                                        <p:attrNameLst>
                                          <p:attrName>style.visibility</p:attrName>
                                        </p:attrNameLst>
                                      </p:cBhvr>
                                      <p:to>
                                        <p:strVal val="visible"/>
                                      </p:to>
                                    </p:set>
                                    <p:animEffect transition="in" filter="wipe(down)">
                                      <p:cBhvr>
                                        <p:cTn id="13" dur="500"/>
                                        <p:tgtEl>
                                          <p:spTgt spid="16183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61836"/>
                                        </p:tgtEl>
                                        <p:attrNameLst>
                                          <p:attrName>style.visibility</p:attrName>
                                        </p:attrNameLst>
                                      </p:cBhvr>
                                      <p:to>
                                        <p:strVal val="visible"/>
                                      </p:to>
                                    </p:set>
                                    <p:animEffect transition="in" filter="wipe(down)">
                                      <p:cBhvr>
                                        <p:cTn id="16" dur="500"/>
                                        <p:tgtEl>
                                          <p:spTgt spid="16183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61837"/>
                                        </p:tgtEl>
                                        <p:attrNameLst>
                                          <p:attrName>style.visibility</p:attrName>
                                        </p:attrNameLst>
                                      </p:cBhvr>
                                      <p:to>
                                        <p:strVal val="visible"/>
                                      </p:to>
                                    </p:set>
                                    <p:animEffect transition="in" filter="wipe(down)">
                                      <p:cBhvr>
                                        <p:cTn id="19" dur="500"/>
                                        <p:tgtEl>
                                          <p:spTgt spid="16183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61838"/>
                                        </p:tgtEl>
                                        <p:attrNameLst>
                                          <p:attrName>style.visibility</p:attrName>
                                        </p:attrNameLst>
                                      </p:cBhvr>
                                      <p:to>
                                        <p:strVal val="visible"/>
                                      </p:to>
                                    </p:set>
                                    <p:animEffect transition="in" filter="wipe(down)">
                                      <p:cBhvr>
                                        <p:cTn id="24" dur="500"/>
                                        <p:tgtEl>
                                          <p:spTgt spid="16183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61839"/>
                                        </p:tgtEl>
                                        <p:attrNameLst>
                                          <p:attrName>style.visibility</p:attrName>
                                        </p:attrNameLst>
                                      </p:cBhvr>
                                      <p:to>
                                        <p:strVal val="visible"/>
                                      </p:to>
                                    </p:set>
                                    <p:animEffect transition="in" filter="wipe(down)">
                                      <p:cBhvr>
                                        <p:cTn id="27" dur="500"/>
                                        <p:tgtEl>
                                          <p:spTgt spid="16183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61840"/>
                                        </p:tgtEl>
                                        <p:attrNameLst>
                                          <p:attrName>style.visibility</p:attrName>
                                        </p:attrNameLst>
                                      </p:cBhvr>
                                      <p:to>
                                        <p:strVal val="visible"/>
                                      </p:to>
                                    </p:set>
                                    <p:animEffect transition="in" filter="wipe(down)">
                                      <p:cBhvr>
                                        <p:cTn id="30" dur="500"/>
                                        <p:tgtEl>
                                          <p:spTgt spid="16184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61841"/>
                                        </p:tgtEl>
                                        <p:attrNameLst>
                                          <p:attrName>style.visibility</p:attrName>
                                        </p:attrNameLst>
                                      </p:cBhvr>
                                      <p:to>
                                        <p:strVal val="visible"/>
                                      </p:to>
                                    </p:set>
                                    <p:animEffect transition="in" filter="wipe(down)">
                                      <p:cBhvr>
                                        <p:cTn id="33" dur="500"/>
                                        <p:tgtEl>
                                          <p:spTgt spid="16184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61842"/>
                                        </p:tgtEl>
                                        <p:attrNameLst>
                                          <p:attrName>style.visibility</p:attrName>
                                        </p:attrNameLst>
                                      </p:cBhvr>
                                      <p:to>
                                        <p:strVal val="visible"/>
                                      </p:to>
                                    </p:set>
                                    <p:animEffect transition="in" filter="wipe(down)">
                                      <p:cBhvr>
                                        <p:cTn id="36" dur="500"/>
                                        <p:tgtEl>
                                          <p:spTgt spid="16184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161843"/>
                                        </p:tgtEl>
                                        <p:attrNameLst>
                                          <p:attrName>style.visibility</p:attrName>
                                        </p:attrNameLst>
                                      </p:cBhvr>
                                      <p:to>
                                        <p:strVal val="visible"/>
                                      </p:to>
                                    </p:set>
                                    <p:animEffect transition="in" filter="wipe(down)">
                                      <p:cBhvr>
                                        <p:cTn id="41" dur="500"/>
                                        <p:tgtEl>
                                          <p:spTgt spid="16184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61844"/>
                                        </p:tgtEl>
                                        <p:attrNameLst>
                                          <p:attrName>style.visibility</p:attrName>
                                        </p:attrNameLst>
                                      </p:cBhvr>
                                      <p:to>
                                        <p:strVal val="visible"/>
                                      </p:to>
                                    </p:set>
                                    <p:animEffect transition="in" filter="wipe(down)">
                                      <p:cBhvr>
                                        <p:cTn id="44" dur="500"/>
                                        <p:tgtEl>
                                          <p:spTgt spid="1618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61845"/>
                                        </p:tgtEl>
                                        <p:attrNameLst>
                                          <p:attrName>style.visibility</p:attrName>
                                        </p:attrNameLst>
                                      </p:cBhvr>
                                      <p:to>
                                        <p:strVal val="visible"/>
                                      </p:to>
                                    </p:set>
                                    <p:animEffect transition="in" filter="wipe(down)">
                                      <p:cBhvr>
                                        <p:cTn id="47" dur="500"/>
                                        <p:tgtEl>
                                          <p:spTgt spid="16184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61846"/>
                                        </p:tgtEl>
                                        <p:attrNameLst>
                                          <p:attrName>style.visibility</p:attrName>
                                        </p:attrNameLst>
                                      </p:cBhvr>
                                      <p:to>
                                        <p:strVal val="visible"/>
                                      </p:to>
                                    </p:set>
                                    <p:animEffect transition="in" filter="wipe(down)">
                                      <p:cBhvr>
                                        <p:cTn id="50" dur="500"/>
                                        <p:tgtEl>
                                          <p:spTgt spid="16184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61847"/>
                                        </p:tgtEl>
                                        <p:attrNameLst>
                                          <p:attrName>style.visibility</p:attrName>
                                        </p:attrNameLst>
                                      </p:cBhvr>
                                      <p:to>
                                        <p:strVal val="visible"/>
                                      </p:to>
                                    </p:set>
                                    <p:animEffect transition="in" filter="wipe(down)">
                                      <p:cBhvr>
                                        <p:cTn id="53" dur="500"/>
                                        <p:tgtEl>
                                          <p:spTgt spid="16184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16188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161848"/>
                                        </p:tgtEl>
                                        <p:attrNameLst>
                                          <p:attrName>style.visibility</p:attrName>
                                        </p:attrNameLst>
                                      </p:cBhvr>
                                      <p:to>
                                        <p:strVal val="visible"/>
                                      </p:to>
                                    </p:set>
                                    <p:animEffect transition="in" filter="wipe(down)">
                                      <p:cBhvr>
                                        <p:cTn id="62" dur="500"/>
                                        <p:tgtEl>
                                          <p:spTgt spid="16184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161849"/>
                                        </p:tgtEl>
                                        <p:attrNameLst>
                                          <p:attrName>style.visibility</p:attrName>
                                        </p:attrNameLst>
                                      </p:cBhvr>
                                      <p:to>
                                        <p:strVal val="visible"/>
                                      </p:to>
                                    </p:set>
                                    <p:animEffect transition="in" filter="wipe(down)">
                                      <p:cBhvr>
                                        <p:cTn id="65" dur="500"/>
                                        <p:tgtEl>
                                          <p:spTgt spid="16184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61850"/>
                                        </p:tgtEl>
                                        <p:attrNameLst>
                                          <p:attrName>style.visibility</p:attrName>
                                        </p:attrNameLst>
                                      </p:cBhvr>
                                      <p:to>
                                        <p:strVal val="visible"/>
                                      </p:to>
                                    </p:set>
                                    <p:animEffect transition="in" filter="wipe(down)">
                                      <p:cBhvr>
                                        <p:cTn id="70" dur="500"/>
                                        <p:tgtEl>
                                          <p:spTgt spid="16185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61851"/>
                                        </p:tgtEl>
                                        <p:attrNameLst>
                                          <p:attrName>style.visibility</p:attrName>
                                        </p:attrNameLst>
                                      </p:cBhvr>
                                      <p:to>
                                        <p:strVal val="visible"/>
                                      </p:to>
                                    </p:set>
                                    <p:animEffect transition="in" filter="wipe(down)">
                                      <p:cBhvr>
                                        <p:cTn id="73" dur="500"/>
                                        <p:tgtEl>
                                          <p:spTgt spid="16185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61852"/>
                                        </p:tgtEl>
                                        <p:attrNameLst>
                                          <p:attrName>style.visibility</p:attrName>
                                        </p:attrNameLst>
                                      </p:cBhvr>
                                      <p:to>
                                        <p:strVal val="visible"/>
                                      </p:to>
                                    </p:set>
                                    <p:animEffect transition="in" filter="wipe(down)">
                                      <p:cBhvr>
                                        <p:cTn id="76" dur="500"/>
                                        <p:tgtEl>
                                          <p:spTgt spid="16185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61853"/>
                                        </p:tgtEl>
                                        <p:attrNameLst>
                                          <p:attrName>style.visibility</p:attrName>
                                        </p:attrNameLst>
                                      </p:cBhvr>
                                      <p:to>
                                        <p:strVal val="visible"/>
                                      </p:to>
                                    </p:set>
                                    <p:animEffect transition="in" filter="wipe(down)">
                                      <p:cBhvr>
                                        <p:cTn id="79" dur="500"/>
                                        <p:tgtEl>
                                          <p:spTgt spid="16185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61854"/>
                                        </p:tgtEl>
                                        <p:attrNameLst>
                                          <p:attrName>style.visibility</p:attrName>
                                        </p:attrNameLst>
                                      </p:cBhvr>
                                      <p:to>
                                        <p:strVal val="visible"/>
                                      </p:to>
                                    </p:set>
                                    <p:animEffect transition="in" filter="wipe(down)">
                                      <p:cBhvr>
                                        <p:cTn id="82" dur="500"/>
                                        <p:tgtEl>
                                          <p:spTgt spid="16185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61855"/>
                                        </p:tgtEl>
                                        <p:attrNameLst>
                                          <p:attrName>style.visibility</p:attrName>
                                        </p:attrNameLst>
                                      </p:cBhvr>
                                      <p:to>
                                        <p:strVal val="visible"/>
                                      </p:to>
                                    </p:set>
                                    <p:animEffect transition="in" filter="wipe(down)">
                                      <p:cBhvr>
                                        <p:cTn id="87" dur="500"/>
                                        <p:tgtEl>
                                          <p:spTgt spid="16185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61856"/>
                                        </p:tgtEl>
                                        <p:attrNameLst>
                                          <p:attrName>style.visibility</p:attrName>
                                        </p:attrNameLst>
                                      </p:cBhvr>
                                      <p:to>
                                        <p:strVal val="visible"/>
                                      </p:to>
                                    </p:set>
                                    <p:animEffect transition="in" filter="wipe(down)">
                                      <p:cBhvr>
                                        <p:cTn id="90" dur="500"/>
                                        <p:tgtEl>
                                          <p:spTgt spid="16185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61857"/>
                                        </p:tgtEl>
                                        <p:attrNameLst>
                                          <p:attrName>style.visibility</p:attrName>
                                        </p:attrNameLst>
                                      </p:cBhvr>
                                      <p:to>
                                        <p:strVal val="visible"/>
                                      </p:to>
                                    </p:set>
                                    <p:animEffect transition="in" filter="wipe(down)">
                                      <p:cBhvr>
                                        <p:cTn id="93" dur="500"/>
                                        <p:tgtEl>
                                          <p:spTgt spid="16185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61858"/>
                                        </p:tgtEl>
                                        <p:attrNameLst>
                                          <p:attrName>style.visibility</p:attrName>
                                        </p:attrNameLst>
                                      </p:cBhvr>
                                      <p:to>
                                        <p:strVal val="visible"/>
                                      </p:to>
                                    </p:set>
                                    <p:animEffect transition="in" filter="wipe(down)">
                                      <p:cBhvr>
                                        <p:cTn id="96" dur="500"/>
                                        <p:tgtEl>
                                          <p:spTgt spid="16185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161859"/>
                                        </p:tgtEl>
                                        <p:attrNameLst>
                                          <p:attrName>style.visibility</p:attrName>
                                        </p:attrNameLst>
                                      </p:cBhvr>
                                      <p:to>
                                        <p:strVal val="visible"/>
                                      </p:to>
                                    </p:set>
                                    <p:animEffect transition="in" filter="wipe(down)">
                                      <p:cBhvr>
                                        <p:cTn id="99" dur="500"/>
                                        <p:tgtEl>
                                          <p:spTgt spid="16185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161860"/>
                                        </p:tgtEl>
                                        <p:attrNameLst>
                                          <p:attrName>style.visibility</p:attrName>
                                        </p:attrNameLst>
                                      </p:cBhvr>
                                      <p:to>
                                        <p:strVal val="visible"/>
                                      </p:to>
                                    </p:set>
                                    <p:animEffect transition="in" filter="wipe(down)">
                                      <p:cBhvr>
                                        <p:cTn id="104" dur="500"/>
                                        <p:tgtEl>
                                          <p:spTgt spid="16186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161861"/>
                                        </p:tgtEl>
                                        <p:attrNameLst>
                                          <p:attrName>style.visibility</p:attrName>
                                        </p:attrNameLst>
                                      </p:cBhvr>
                                      <p:to>
                                        <p:strVal val="visible"/>
                                      </p:to>
                                    </p:set>
                                    <p:animEffect transition="in" filter="wipe(down)">
                                      <p:cBhvr>
                                        <p:cTn id="107" dur="500"/>
                                        <p:tgtEl>
                                          <p:spTgt spid="16186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161862"/>
                                        </p:tgtEl>
                                        <p:attrNameLst>
                                          <p:attrName>style.visibility</p:attrName>
                                        </p:attrNameLst>
                                      </p:cBhvr>
                                      <p:to>
                                        <p:strVal val="visible"/>
                                      </p:to>
                                    </p:set>
                                    <p:animEffect transition="in" filter="wipe(down)">
                                      <p:cBhvr>
                                        <p:cTn id="110" dur="500"/>
                                        <p:tgtEl>
                                          <p:spTgt spid="16186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161863"/>
                                        </p:tgtEl>
                                        <p:attrNameLst>
                                          <p:attrName>style.visibility</p:attrName>
                                        </p:attrNameLst>
                                      </p:cBhvr>
                                      <p:to>
                                        <p:strVal val="visible"/>
                                      </p:to>
                                    </p:set>
                                    <p:animEffect transition="in" filter="wipe(down)">
                                      <p:cBhvr>
                                        <p:cTn id="113" dur="500"/>
                                        <p:tgtEl>
                                          <p:spTgt spid="16186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161864"/>
                                        </p:tgtEl>
                                        <p:attrNameLst>
                                          <p:attrName>style.visibility</p:attrName>
                                        </p:attrNameLst>
                                      </p:cBhvr>
                                      <p:to>
                                        <p:strVal val="visible"/>
                                      </p:to>
                                    </p:set>
                                    <p:animEffect transition="in" filter="wipe(down)">
                                      <p:cBhvr>
                                        <p:cTn id="116" dur="500"/>
                                        <p:tgtEl>
                                          <p:spTgt spid="16186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16188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161865"/>
                                        </p:tgtEl>
                                        <p:attrNameLst>
                                          <p:attrName>style.visibility</p:attrName>
                                        </p:attrNameLst>
                                      </p:cBhvr>
                                      <p:to>
                                        <p:strVal val="visible"/>
                                      </p:to>
                                    </p:set>
                                    <p:animEffect transition="in" filter="wipe(down)">
                                      <p:cBhvr>
                                        <p:cTn id="125" dur="500"/>
                                        <p:tgtEl>
                                          <p:spTgt spid="16186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161866"/>
                                        </p:tgtEl>
                                        <p:attrNameLst>
                                          <p:attrName>style.visibility</p:attrName>
                                        </p:attrNameLst>
                                      </p:cBhvr>
                                      <p:to>
                                        <p:strVal val="visible"/>
                                      </p:to>
                                    </p:set>
                                    <p:animEffect transition="in" filter="wipe(down)">
                                      <p:cBhvr>
                                        <p:cTn id="128" dur="500"/>
                                        <p:tgtEl>
                                          <p:spTgt spid="16186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161867"/>
                                        </p:tgtEl>
                                        <p:attrNameLst>
                                          <p:attrName>style.visibility</p:attrName>
                                        </p:attrNameLst>
                                      </p:cBhvr>
                                      <p:to>
                                        <p:strVal val="visible"/>
                                      </p:to>
                                    </p:set>
                                    <p:animEffect transition="in" filter="wipe(down)">
                                      <p:cBhvr>
                                        <p:cTn id="131" dur="500"/>
                                        <p:tgtEl>
                                          <p:spTgt spid="16186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61868"/>
                                        </p:tgtEl>
                                        <p:attrNameLst>
                                          <p:attrName>style.visibility</p:attrName>
                                        </p:attrNameLst>
                                      </p:cBhvr>
                                      <p:to>
                                        <p:strVal val="visible"/>
                                      </p:to>
                                    </p:set>
                                    <p:animEffect transition="in" filter="wipe(down)">
                                      <p:cBhvr>
                                        <p:cTn id="134" dur="500"/>
                                        <p:tgtEl>
                                          <p:spTgt spid="16186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161869"/>
                                        </p:tgtEl>
                                        <p:attrNameLst>
                                          <p:attrName>style.visibility</p:attrName>
                                        </p:attrNameLst>
                                      </p:cBhvr>
                                      <p:to>
                                        <p:strVal val="visible"/>
                                      </p:to>
                                    </p:set>
                                    <p:animEffect transition="in" filter="wipe(down)">
                                      <p:cBhvr>
                                        <p:cTn id="137" dur="500"/>
                                        <p:tgtEl>
                                          <p:spTgt spid="16186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161870"/>
                                        </p:tgtEl>
                                        <p:attrNameLst>
                                          <p:attrName>style.visibility</p:attrName>
                                        </p:attrNameLst>
                                      </p:cBhvr>
                                      <p:to>
                                        <p:strVal val="visible"/>
                                      </p:to>
                                    </p:set>
                                    <p:animEffect transition="in" filter="wipe(down)">
                                      <p:cBhvr>
                                        <p:cTn id="142" dur="500"/>
                                        <p:tgtEl>
                                          <p:spTgt spid="16187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161871"/>
                                        </p:tgtEl>
                                        <p:attrNameLst>
                                          <p:attrName>style.visibility</p:attrName>
                                        </p:attrNameLst>
                                      </p:cBhvr>
                                      <p:to>
                                        <p:strVal val="visible"/>
                                      </p:to>
                                    </p:set>
                                    <p:animEffect transition="in" filter="wipe(down)">
                                      <p:cBhvr>
                                        <p:cTn id="145" dur="500"/>
                                        <p:tgtEl>
                                          <p:spTgt spid="16187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161872"/>
                                        </p:tgtEl>
                                        <p:attrNameLst>
                                          <p:attrName>style.visibility</p:attrName>
                                        </p:attrNameLst>
                                      </p:cBhvr>
                                      <p:to>
                                        <p:strVal val="visible"/>
                                      </p:to>
                                    </p:set>
                                    <p:animEffect transition="in" filter="wipe(down)">
                                      <p:cBhvr>
                                        <p:cTn id="148" dur="500"/>
                                        <p:tgtEl>
                                          <p:spTgt spid="16187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161873"/>
                                        </p:tgtEl>
                                        <p:attrNameLst>
                                          <p:attrName>style.visibility</p:attrName>
                                        </p:attrNameLst>
                                      </p:cBhvr>
                                      <p:to>
                                        <p:strVal val="visible"/>
                                      </p:to>
                                    </p:set>
                                    <p:animEffect transition="in" filter="wipe(down)">
                                      <p:cBhvr>
                                        <p:cTn id="151" dur="500"/>
                                        <p:tgtEl>
                                          <p:spTgt spid="16187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161874"/>
                                        </p:tgtEl>
                                        <p:attrNameLst>
                                          <p:attrName>style.visibility</p:attrName>
                                        </p:attrNameLst>
                                      </p:cBhvr>
                                      <p:to>
                                        <p:strVal val="visible"/>
                                      </p:to>
                                    </p:set>
                                    <p:animEffect transition="in" filter="wipe(down)">
                                      <p:cBhvr>
                                        <p:cTn id="154" dur="500"/>
                                        <p:tgtEl>
                                          <p:spTgt spid="16187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161875"/>
                                        </p:tgtEl>
                                        <p:attrNameLst>
                                          <p:attrName>style.visibility</p:attrName>
                                        </p:attrNameLst>
                                      </p:cBhvr>
                                      <p:to>
                                        <p:strVal val="visible"/>
                                      </p:to>
                                    </p:set>
                                    <p:animEffect transition="in" filter="wipe(down)">
                                      <p:cBhvr>
                                        <p:cTn id="159" dur="500"/>
                                        <p:tgtEl>
                                          <p:spTgt spid="16187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161876"/>
                                        </p:tgtEl>
                                        <p:attrNameLst>
                                          <p:attrName>style.visibility</p:attrName>
                                        </p:attrNameLst>
                                      </p:cBhvr>
                                      <p:to>
                                        <p:strVal val="visible"/>
                                      </p:to>
                                    </p:set>
                                    <p:animEffect transition="in" filter="wipe(down)">
                                      <p:cBhvr>
                                        <p:cTn id="162" dur="500"/>
                                        <p:tgtEl>
                                          <p:spTgt spid="16187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161877"/>
                                        </p:tgtEl>
                                        <p:attrNameLst>
                                          <p:attrName>style.visibility</p:attrName>
                                        </p:attrNameLst>
                                      </p:cBhvr>
                                      <p:to>
                                        <p:strVal val="visible"/>
                                      </p:to>
                                    </p:set>
                                    <p:animEffect transition="in" filter="wipe(down)">
                                      <p:cBhvr>
                                        <p:cTn id="165" dur="500"/>
                                        <p:tgtEl>
                                          <p:spTgt spid="16187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161878"/>
                                        </p:tgtEl>
                                        <p:attrNameLst>
                                          <p:attrName>style.visibility</p:attrName>
                                        </p:attrNameLst>
                                      </p:cBhvr>
                                      <p:to>
                                        <p:strVal val="visible"/>
                                      </p:to>
                                    </p:set>
                                    <p:animEffect transition="in" filter="wipe(down)">
                                      <p:cBhvr>
                                        <p:cTn id="168" dur="500"/>
                                        <p:tgtEl>
                                          <p:spTgt spid="16187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161879"/>
                                        </p:tgtEl>
                                        <p:attrNameLst>
                                          <p:attrName>style.visibility</p:attrName>
                                        </p:attrNameLst>
                                      </p:cBhvr>
                                      <p:to>
                                        <p:strVal val="visible"/>
                                      </p:to>
                                    </p:set>
                                    <p:animEffect transition="in" filter="wipe(down)">
                                      <p:cBhvr>
                                        <p:cTn id="171" dur="500"/>
                                        <p:tgtEl>
                                          <p:spTgt spid="1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33" grpId="0"/>
      <p:bldP spid="161834" grpId="0"/>
      <p:bldP spid="161835" grpId="0"/>
      <p:bldP spid="161836" grpId="0"/>
      <p:bldP spid="161837" grpId="0"/>
      <p:bldP spid="161838" grpId="0"/>
      <p:bldP spid="161839" grpId="0"/>
      <p:bldP spid="161840" grpId="0"/>
      <p:bldP spid="161841" grpId="0"/>
      <p:bldP spid="161842" grpId="0"/>
      <p:bldP spid="161843" grpId="0"/>
      <p:bldP spid="161844" grpId="0"/>
      <p:bldP spid="161845" grpId="0"/>
      <p:bldP spid="161846" grpId="0"/>
      <p:bldP spid="161847" grpId="0"/>
      <p:bldP spid="161848" grpId="0"/>
      <p:bldP spid="161849" grpId="0"/>
      <p:bldP spid="161850" grpId="0"/>
      <p:bldP spid="161851" grpId="0"/>
      <p:bldP spid="161852" grpId="0"/>
      <p:bldP spid="161853" grpId="0"/>
      <p:bldP spid="161854" grpId="0"/>
      <p:bldP spid="161855" grpId="0"/>
      <p:bldP spid="161856" grpId="0"/>
      <p:bldP spid="161857" grpId="0"/>
      <p:bldP spid="161858" grpId="0"/>
      <p:bldP spid="161859" grpId="0"/>
      <p:bldP spid="161860" grpId="0"/>
      <p:bldP spid="161861" grpId="0"/>
      <p:bldP spid="161862" grpId="0"/>
      <p:bldP spid="161863" grpId="0"/>
      <p:bldP spid="161864" grpId="0"/>
      <p:bldP spid="161865" grpId="0"/>
      <p:bldP spid="161866" grpId="0"/>
      <p:bldP spid="161867" grpId="0"/>
      <p:bldP spid="161868" grpId="0"/>
      <p:bldP spid="161869" grpId="0"/>
      <p:bldP spid="161870" grpId="0"/>
      <p:bldP spid="161871" grpId="0"/>
      <p:bldP spid="161872" grpId="0"/>
      <p:bldP spid="161873" grpId="0"/>
      <p:bldP spid="161874" grpId="0"/>
      <p:bldP spid="161875" grpId="0"/>
      <p:bldP spid="161876" grpId="0"/>
      <p:bldP spid="161877" grpId="0"/>
      <p:bldP spid="161878" grpId="0"/>
      <p:bldP spid="161879" grpId="0"/>
      <p:bldP spid="161880" grpId="0"/>
      <p:bldP spid="161881"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p:txBody>
          <a:bodyPr/>
          <a:lstStyle/>
          <a:p>
            <a:pPr eaLnBrk="1" hangingPunct="1">
              <a:defRPr/>
            </a:pPr>
            <a:r>
              <a:rPr lang="en-US">
                <a:cs typeface="+mj-cs"/>
              </a:rPr>
              <a:t>NT Canon during 1</a:t>
            </a:r>
            <a:r>
              <a:rPr lang="en-US" baseline="30000">
                <a:cs typeface="+mj-cs"/>
              </a:rPr>
              <a:t>st</a:t>
            </a:r>
            <a:r>
              <a:rPr lang="en-US">
                <a:cs typeface="+mj-cs"/>
              </a:rPr>
              <a:t> 4C</a:t>
            </a:r>
          </a:p>
        </p:txBody>
      </p:sp>
      <p:sp>
        <p:nvSpPr>
          <p:cNvPr id="1401858"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lang="en-US" sz="2400">
              <a:solidFill>
                <a:srgbClr val="5B5249"/>
              </a:solidFill>
              <a:latin typeface="Times New Roman" charset="0"/>
              <a:ea typeface="ＭＳ Ｐゴシック" charset="0"/>
              <a:cs typeface="ＭＳ Ｐゴシック" charset="0"/>
            </a:endParaRPr>
          </a:p>
        </p:txBody>
      </p:sp>
      <p:pic>
        <p:nvPicPr>
          <p:cNvPr id="140185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1860"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altLang="zh-CN" sz="2800" b="1">
                <a:solidFill>
                  <a:srgbClr val="FFFFFF"/>
                </a:solidFill>
                <a:latin typeface="Arial" charset="0"/>
                <a:ea typeface="SimSun" charset="0"/>
                <a:cs typeface="SimSun" charset="0"/>
              </a:rPr>
              <a:t>The NT Canon in the First Four Centuries</a:t>
            </a:r>
          </a:p>
          <a:p>
            <a:pPr algn="ctr" defTabSz="914400" fontAlgn="base">
              <a:spcBef>
                <a:spcPct val="0"/>
              </a:spcBef>
              <a:spcAft>
                <a:spcPct val="0"/>
              </a:spcAft>
            </a:pPr>
            <a:r>
              <a:rPr lang="en-US" altLang="zh-CN" sz="1800">
                <a:solidFill>
                  <a:srgbClr val="FFFFFF"/>
                </a:solidFill>
                <a:latin typeface="Arial" charset="0"/>
                <a:ea typeface="SimSun" charset="0"/>
                <a:cs typeface="SimSun" charset="0"/>
              </a:rPr>
              <a:t>H. Wayne House, </a:t>
            </a:r>
            <a:r>
              <a:rPr lang="en-US" altLang="zh-CN" sz="1800" i="1">
                <a:solidFill>
                  <a:srgbClr val="FFFFFF"/>
                </a:solidFill>
                <a:latin typeface="Arial" charset="0"/>
                <a:ea typeface="SimSun" charset="0"/>
                <a:cs typeface="SimSun" charset="0"/>
              </a:rPr>
              <a:t>Chronological &amp; Background Charts to the NT</a:t>
            </a:r>
            <a:endParaRPr lang="en-US" sz="1800">
              <a:solidFill>
                <a:srgbClr val="FFFFFF"/>
              </a:solidFill>
              <a:latin typeface="Arial" charset="0"/>
              <a:ea typeface="SimSun" charset="0"/>
              <a:cs typeface="SimSun" charset="0"/>
            </a:endParaRPr>
          </a:p>
        </p:txBody>
      </p:sp>
      <p:sp>
        <p:nvSpPr>
          <p:cNvPr id="1401861" name="WordArt 6"/>
          <p:cNvSpPr>
            <a:spLocks noChangeArrowheads="1" noChangeShapeType="1" noTextEdit="1"/>
          </p:cNvSpPr>
          <p:nvPr/>
        </p:nvSpPr>
        <p:spPr bwMode="auto">
          <a:xfrm>
            <a:off x="0" y="152400"/>
            <a:ext cx="3276600" cy="5334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For Further Details see...</a:t>
            </a:r>
          </a:p>
        </p:txBody>
      </p:sp>
      <p:sp>
        <p:nvSpPr>
          <p:cNvPr id="7"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89009157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en-US" sz="4000" b="1" dirty="0">
                <a:latin typeface="Arial" charset="0"/>
                <a:ea typeface="ＭＳ Ｐゴシック" charset="0"/>
              </a:rPr>
              <a:t>NT Canonicity</a:t>
            </a:r>
            <a:br>
              <a:rPr lang="en-US" sz="4000" b="1" dirty="0">
                <a:latin typeface="Arial" charset="0"/>
                <a:ea typeface="ＭＳ Ｐゴシック" charset="0"/>
              </a:rPr>
            </a:br>
            <a:r>
              <a:rPr lang="en-US" sz="4000" b="1" dirty="0">
                <a:latin typeface="Arial" charset="0"/>
                <a:ea typeface="ＭＳ Ｐゴシック" charset="0"/>
              </a:rPr>
              <a:t> Requirements</a:t>
            </a:r>
          </a:p>
        </p:txBody>
      </p:sp>
      <p:sp>
        <p:nvSpPr>
          <p:cNvPr id="167941" name="Rectangle 5"/>
          <p:cNvSpPr>
            <a:spLocks noChangeArrowheads="1"/>
          </p:cNvSpPr>
          <p:nvPr/>
        </p:nvSpPr>
        <p:spPr bwMode="auto">
          <a:xfrm>
            <a:off x="304800" y="1905000"/>
            <a:ext cx="8343900" cy="1219200"/>
          </a:xfrm>
          <a:prstGeom prst="rect">
            <a:avLst/>
          </a:prstGeom>
          <a:noFill/>
          <a:ln>
            <a:noFill/>
          </a:ln>
          <a:effectLst>
            <a:outerShdw blurRad="63500" dist="38099" dir="2700000" algn="ctr" rotWithShape="0">
              <a:srgbClr val="020009">
                <a:alpha val="74998"/>
              </a:srgbClr>
            </a:outerShdw>
          </a:effectLst>
        </p:spPr>
        <p:txBody>
          <a:bodyPr/>
          <a:lstStyle/>
          <a:p>
            <a:pPr defTabSz="914400" fontAlgn="base">
              <a:spcBef>
                <a:spcPct val="20000"/>
              </a:spcBef>
              <a:spcAft>
                <a:spcPct val="0"/>
              </a:spcAft>
              <a:buClr>
                <a:srgbClr val="86D1EC"/>
              </a:buClr>
              <a:buSzPct val="90000"/>
              <a:buFont typeface="Wingdings" charset="0"/>
              <a:buNone/>
              <a:defRPr/>
            </a:pPr>
            <a:r>
              <a:rPr lang="en-US" sz="3200" b="1">
                <a:solidFill>
                  <a:srgbClr val="FFFFFF"/>
                </a:solidFill>
                <a:latin typeface="Arial" charset="0"/>
                <a:ea typeface="ＭＳ Ｐゴシック" charset="0"/>
                <a:cs typeface="ＭＳ Ｐゴシック" charset="0"/>
              </a:rPr>
              <a:t>What did it take for early documents to be considered Scripture?</a:t>
            </a:r>
          </a:p>
        </p:txBody>
      </p:sp>
      <p:sp>
        <p:nvSpPr>
          <p:cNvPr id="7" name="Rectangle 4"/>
          <p:cNvSpPr txBox="1">
            <a:spLocks noChangeArrowheads="1"/>
          </p:cNvSpPr>
          <p:nvPr/>
        </p:nvSpPr>
        <p:spPr bwMode="auto">
          <a:xfrm>
            <a:off x="498475" y="3068638"/>
            <a:ext cx="8610600"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defTabSz="914400" eaLnBrk="1" hangingPunct="1">
              <a:buClr>
                <a:srgbClr val="86D1EC"/>
              </a:buClr>
              <a:defRPr/>
            </a:pPr>
            <a:r>
              <a:rPr lang="en-US" sz="2800" b="1" dirty="0">
                <a:solidFill>
                  <a:srgbClr val="FFFFFF"/>
                </a:solidFill>
                <a:latin typeface="Arial" charset="0"/>
                <a:ea typeface="ＭＳ Ｐゴシック" charset="0"/>
              </a:rPr>
              <a:t>Written by Apostle (or under an Apostle)</a:t>
            </a:r>
          </a:p>
          <a:p>
            <a:pPr defTabSz="914400" eaLnBrk="1" hangingPunct="1">
              <a:buClr>
                <a:srgbClr val="86D1EC"/>
              </a:buClr>
              <a:defRPr/>
            </a:pPr>
            <a:r>
              <a:rPr lang="en-US" sz="2800" b="1" dirty="0">
                <a:solidFill>
                  <a:srgbClr val="FFFFFF"/>
                </a:solidFill>
                <a:latin typeface="Arial" charset="0"/>
                <a:ea typeface="ＭＳ Ｐゴシック" charset="0"/>
              </a:rPr>
              <a:t>Widely Accepted (used by churches)</a:t>
            </a:r>
          </a:p>
          <a:p>
            <a:pPr defTabSz="914400" eaLnBrk="1" hangingPunct="1">
              <a:buClr>
                <a:srgbClr val="86D1EC"/>
              </a:buClr>
              <a:defRPr/>
            </a:pPr>
            <a:r>
              <a:rPr lang="en-US" sz="2800" b="1" dirty="0">
                <a:solidFill>
                  <a:srgbClr val="FFFFFF"/>
                </a:solidFill>
                <a:latin typeface="Arial" charset="0"/>
                <a:ea typeface="ＭＳ Ｐゴシック" charset="0"/>
              </a:rPr>
              <a:t>Theologically Sound (no false doctrine)</a:t>
            </a: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lstStyle/>
          <a:p>
            <a:pPr defTabSz="914400" eaLnBrk="0" fontAlgn="base" hangingPunct="0">
              <a:spcBef>
                <a:spcPct val="0"/>
              </a:spcBef>
              <a:spcAft>
                <a:spcPct val="0"/>
              </a:spcAft>
              <a:defRPr/>
            </a:pPr>
            <a:r>
              <a:rPr lang="en-US" sz="2800" b="1" dirty="0">
                <a:solidFill>
                  <a:srgbClr val="FFFFFF"/>
                </a:solidFill>
                <a:latin typeface="Arial" charset="0"/>
                <a:ea typeface="ＭＳ Ｐゴシック" charset="0"/>
                <a:cs typeface="ＭＳ Ｐゴシック" charset="0"/>
              </a:rPr>
              <a:t>None of these applied to the books Dan Brown says were the </a:t>
            </a:r>
            <a:r>
              <a:rPr lang="ru-RU" altLang="ja-JP" sz="2800" b="1" dirty="0">
                <a:solidFill>
                  <a:srgbClr val="FFFFFF"/>
                </a:solidFill>
                <a:latin typeface="Arial" charset="0"/>
                <a:ea typeface="ＭＳ Ｐゴシック" charset="0"/>
                <a:cs typeface="ＭＳ Ｐゴシック" charset="0"/>
              </a:rPr>
              <a:t>"</a:t>
            </a:r>
            <a:r>
              <a:rPr lang="en-US" altLang="ja-JP" sz="2800" b="1" dirty="0">
                <a:solidFill>
                  <a:srgbClr val="FFFFFF"/>
                </a:solidFill>
                <a:latin typeface="Arial" charset="0"/>
                <a:ea typeface="ＭＳ Ｐゴシック" charset="0"/>
                <a:cs typeface="ＭＳ Ｐゴシック" charset="0"/>
              </a:rPr>
              <a:t>real Scripture,</a:t>
            </a:r>
            <a:r>
              <a:rPr lang="ru-RU" altLang="ja-JP" sz="2800" b="1" dirty="0">
                <a:solidFill>
                  <a:srgbClr val="FFFFFF"/>
                </a:solidFill>
                <a:latin typeface="Arial" charset="0"/>
                <a:ea typeface="ＭＳ Ｐゴシック" charset="0"/>
                <a:cs typeface="ＭＳ Ｐゴシック" charset="0"/>
              </a:rPr>
              <a:t>"</a:t>
            </a:r>
            <a:r>
              <a:rPr lang="en-US" altLang="ja-JP" sz="2800" b="1" dirty="0">
                <a:solidFill>
                  <a:srgbClr val="FFFFFF"/>
                </a:solidFill>
                <a:latin typeface="Arial" charset="0"/>
                <a:ea typeface="ＭＳ Ｐゴシック" charset="0"/>
                <a:cs typeface="ＭＳ Ｐゴシック" charset="0"/>
              </a:rPr>
              <a:t> such as the </a:t>
            </a:r>
            <a:r>
              <a:rPr lang="en-US" altLang="ja-JP" sz="2800" b="1" i="1" dirty="0">
                <a:solidFill>
                  <a:srgbClr val="FFFFFF"/>
                </a:solidFill>
                <a:latin typeface="Arial" charset="0"/>
                <a:ea typeface="ＭＳ Ｐゴシック" charset="0"/>
                <a:cs typeface="ＭＳ Ｐゴシック" charset="0"/>
              </a:rPr>
              <a:t>Gospel of Philip &amp; Gospel of Thomas</a:t>
            </a:r>
            <a:endParaRPr lang="en-US" sz="2800" b="1" dirty="0">
              <a:solidFill>
                <a:srgbClr val="FFFFFF"/>
              </a:solidFill>
              <a:latin typeface="Arial" charset="0"/>
              <a:ea typeface="ＭＳ Ｐゴシック" charset="0"/>
              <a:cs typeface="ＭＳ Ｐゴシック" charset="0"/>
            </a:endParaRPr>
          </a:p>
        </p:txBody>
      </p:sp>
      <p:sp>
        <p:nvSpPr>
          <p:cNvPr id="8"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963157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7942">
                                            <p:txEl>
                                              <p:pRg st="0" end="0"/>
                                            </p:txEl>
                                          </p:spTgt>
                                        </p:tgtEl>
                                        <p:attrNameLst>
                                          <p:attrName>style.visibility</p:attrName>
                                        </p:attrNameLst>
                                      </p:cBhvr>
                                      <p:to>
                                        <p:strVal val="visible"/>
                                      </p:to>
                                    </p:set>
                                    <p:animEffect transition="in" filter="dissolve">
                                      <p:cBhvr>
                                        <p:cTn id="30"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595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1011" name="Oval 3"/>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1012" name="Oval 4"/>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1013" name="Text Box 5"/>
          <p:cNvSpPr txBox="1">
            <a:spLocks noChangeArrowheads="1"/>
          </p:cNvSpPr>
          <p:nvPr/>
        </p:nvSpPr>
        <p:spPr bwMode="auto">
          <a:xfrm>
            <a:off x="6858000" y="2971800"/>
            <a:ext cx="2030413"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Caesarea</a:t>
            </a:r>
          </a:p>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Luke Written</a:t>
            </a:r>
          </a:p>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AD 57-59</a:t>
            </a:r>
            <a:endParaRPr lang="en-US">
              <a:solidFill>
                <a:srgbClr val="FFFFFF"/>
              </a:solidFill>
              <a:effectLst>
                <a:outerShdw blurRad="38100" dist="38100" dir="2700000" algn="tl">
                  <a:srgbClr val="000000"/>
                </a:outerShdw>
              </a:effectLst>
              <a:latin typeface="26" charset="0"/>
            </a:endParaRPr>
          </a:p>
        </p:txBody>
      </p:sp>
      <p:sp>
        <p:nvSpPr>
          <p:cNvPr id="171014" name="Text Box 6"/>
          <p:cNvSpPr txBox="1">
            <a:spLocks noChangeArrowheads="1"/>
          </p:cNvSpPr>
          <p:nvPr/>
        </p:nvSpPr>
        <p:spPr bwMode="auto">
          <a:xfrm>
            <a:off x="900113" y="609600"/>
            <a:ext cx="3300412"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Macedonia</a:t>
            </a:r>
          </a:p>
          <a:p>
            <a:pPr algn="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Paul Wrote 1 Timothy</a:t>
            </a:r>
          </a:p>
          <a:p>
            <a:pPr algn="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AD 62</a:t>
            </a:r>
            <a:endParaRPr lang="en-US">
              <a:solidFill>
                <a:srgbClr val="FFFFFF"/>
              </a:solidFill>
              <a:effectLst>
                <a:outerShdw blurRad="38100" dist="38100" dir="2700000" algn="tl">
                  <a:srgbClr val="000000"/>
                </a:outerShdw>
              </a:effectLst>
              <a:latin typeface="26" charset="0"/>
            </a:endParaRPr>
          </a:p>
        </p:txBody>
      </p:sp>
      <p:sp>
        <p:nvSpPr>
          <p:cNvPr id="171015" name="Text Box 7"/>
          <p:cNvSpPr txBox="1">
            <a:spLocks noChangeArrowheads="1"/>
          </p:cNvSpPr>
          <p:nvPr/>
        </p:nvSpPr>
        <p:spPr bwMode="auto">
          <a:xfrm>
            <a:off x="4495800" y="4724400"/>
            <a:ext cx="4495800" cy="1997075"/>
          </a:xfrm>
          <a:prstGeom prst="rect">
            <a:avLst/>
          </a:prstGeom>
          <a:solidFill>
            <a:srgbClr val="800000"/>
          </a:solidFill>
          <a:ln>
            <a:noFill/>
          </a:ln>
          <a:effectLst>
            <a:outerShdw blurRad="63500" dist="107763" dir="189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Stay in that house, eating and drinking whatever </a:t>
            </a:r>
            <a:br>
              <a:rPr lang="en-US" b="1">
                <a:solidFill>
                  <a:srgbClr val="FFFFFF"/>
                </a:solidFill>
                <a:effectLst>
                  <a:outerShdw blurRad="38100" dist="38100" dir="2700000" algn="tl">
                    <a:srgbClr val="000000"/>
                  </a:outerShdw>
                </a:effectLst>
                <a:latin typeface="26" charset="0"/>
              </a:rPr>
            </a:br>
            <a:r>
              <a:rPr lang="en-US" b="1">
                <a:solidFill>
                  <a:srgbClr val="FFFFFF"/>
                </a:solidFill>
                <a:effectLst>
                  <a:outerShdw blurRad="38100" dist="38100" dir="2700000" algn="tl">
                    <a:srgbClr val="000000"/>
                  </a:outerShdw>
                </a:effectLst>
                <a:latin typeface="26" charset="0"/>
              </a:rPr>
              <a:t>they give you, for </a:t>
            </a:r>
            <a:br>
              <a:rPr lang="en-US" b="1">
                <a:solidFill>
                  <a:srgbClr val="FFFFFF"/>
                </a:solidFill>
                <a:effectLst>
                  <a:outerShdw blurRad="38100" dist="38100" dir="2700000" algn="tl">
                    <a:srgbClr val="000000"/>
                  </a:outerShdw>
                </a:effectLst>
                <a:latin typeface="26" charset="0"/>
              </a:rPr>
            </a:br>
            <a:r>
              <a:rPr lang="en-US" b="1">
                <a:solidFill>
                  <a:srgbClr val="F6FF28"/>
                </a:solidFill>
                <a:effectLst>
                  <a:outerShdw blurRad="38100" dist="38100" dir="2700000" algn="tl">
                    <a:srgbClr val="000000"/>
                  </a:outerShdw>
                </a:effectLst>
                <a:latin typeface="26" charset="0"/>
              </a:rPr>
              <a:t>the worker deserves his wages</a:t>
            </a:r>
            <a:r>
              <a:rPr lang="en-US" b="1">
                <a:solidFill>
                  <a:srgbClr val="FFFFFF"/>
                </a:solidFill>
                <a:effectLst>
                  <a:outerShdw blurRad="38100" dist="38100" dir="2700000" algn="tl">
                    <a:srgbClr val="000000"/>
                  </a:outerShdw>
                </a:effectLst>
                <a:latin typeface="26" charset="0"/>
              </a:rPr>
              <a:t>… (Luke 10:7)</a:t>
            </a:r>
          </a:p>
        </p:txBody>
      </p:sp>
      <p:sp>
        <p:nvSpPr>
          <p:cNvPr id="171016" name="Text Box 8"/>
          <p:cNvSpPr txBox="1">
            <a:spLocks noChangeArrowheads="1"/>
          </p:cNvSpPr>
          <p:nvPr/>
        </p:nvSpPr>
        <p:spPr bwMode="auto">
          <a:xfrm>
            <a:off x="4354694" y="660581"/>
            <a:ext cx="4495800" cy="1997075"/>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For the Scripture says, </a:t>
            </a:r>
            <a:r>
              <a:rPr lang="ru-RU"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Do not muzzle the ox  while it is treading out the grain,</a:t>
            </a:r>
            <a:r>
              <a:rPr lang="ru-RU"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and </a:t>
            </a:r>
            <a:r>
              <a:rPr lang="ru-RU" altLang="ja-JP" b="1" dirty="0">
                <a:solidFill>
                  <a:srgbClr val="F6FF28"/>
                </a:solidFill>
                <a:effectLst>
                  <a:outerShdw blurRad="38100" dist="38100" dir="2700000" algn="tl">
                    <a:srgbClr val="000000"/>
                  </a:outerShdw>
                </a:effectLst>
                <a:latin typeface="Arial" charset="0"/>
              </a:rPr>
              <a:t>"</a:t>
            </a:r>
            <a:r>
              <a:rPr lang="en-US" altLang="ja-JP" b="1" dirty="0">
                <a:solidFill>
                  <a:srgbClr val="F6FF28"/>
                </a:solidFill>
                <a:effectLst>
                  <a:outerShdw blurRad="38100" dist="38100" dir="2700000" algn="tl">
                    <a:srgbClr val="000000"/>
                  </a:outerShdw>
                </a:effectLst>
                <a:latin typeface="26" charset="0"/>
              </a:rPr>
              <a:t>The worker deserves his wages</a:t>
            </a:r>
            <a:r>
              <a:rPr lang="ru-RU" altLang="ja-JP" b="1" dirty="0">
                <a:solidFill>
                  <a:srgbClr val="F6FF28"/>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(1 Timothy 5:18).</a:t>
            </a:r>
            <a:endParaRPr lang="en-US" b="1" dirty="0">
              <a:solidFill>
                <a:srgbClr val="FFFFFF"/>
              </a:solidFill>
              <a:effectLst>
                <a:outerShdw blurRad="38100" dist="38100" dir="2700000" algn="tl">
                  <a:srgbClr val="000000"/>
                </a:outerShdw>
              </a:effectLst>
              <a:latin typeface="26" charset="0"/>
            </a:endParaRPr>
          </a:p>
        </p:txBody>
      </p:sp>
      <p:sp>
        <p:nvSpPr>
          <p:cNvPr id="1405960"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1018" name="Rectangle 10"/>
          <p:cNvSpPr>
            <a:spLocks noGrp="1" noChangeArrowheads="1"/>
          </p:cNvSpPr>
          <p:nvPr>
            <p:ph type="title" idx="4294967295"/>
          </p:nvPr>
        </p:nvSpPr>
        <p:spPr>
          <a:xfrm>
            <a:off x="107950" y="2781300"/>
            <a:ext cx="4191000" cy="247491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en-US" sz="3900" b="1" dirty="0">
                <a:solidFill>
                  <a:srgbClr val="FFEA18"/>
                </a:solidFill>
                <a:latin typeface="Comic Sans MS" charset="0"/>
                <a:ea typeface="ＭＳ Ｐゴシック" charset="0"/>
              </a:rPr>
              <a:t>Paul Called Luke</a:t>
            </a:r>
            <a:r>
              <a:rPr lang="uk-UA" altLang="ja-JP" sz="3900" b="1" dirty="0">
                <a:solidFill>
                  <a:srgbClr val="FFEA18"/>
                </a:solidFill>
                <a:latin typeface="Arial" charset="0"/>
                <a:ea typeface="ＭＳ Ｐゴシック" charset="0"/>
              </a:rPr>
              <a:t>'</a:t>
            </a:r>
            <a:r>
              <a:rPr lang="en-US" sz="3900" b="1" dirty="0">
                <a:solidFill>
                  <a:srgbClr val="FFEA18"/>
                </a:solidFill>
                <a:latin typeface="Comic Sans MS" charset="0"/>
                <a:ea typeface="ＭＳ Ｐゴシック" charset="0"/>
              </a:rPr>
              <a:t>s Gospel </a:t>
            </a:r>
            <a:r>
              <a:rPr lang="ru-RU"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Scripture</a:t>
            </a:r>
            <a:r>
              <a:rPr lang="ru-RU"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 within 5 years!</a:t>
            </a:r>
            <a:endParaRPr lang="en-US" sz="3900" b="1" dirty="0">
              <a:solidFill>
                <a:srgbClr val="FFEA18"/>
              </a:solidFill>
              <a:latin typeface="Comic Sans MS" charset="0"/>
              <a:ea typeface="ＭＳ Ｐゴシック"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62140545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171012"/>
                                        </p:tgtEl>
                                        <p:attrNameLst>
                                          <p:attrName>style.visibility</p:attrName>
                                        </p:attrNameLst>
                                      </p:cBhvr>
                                      <p:to>
                                        <p:strVal val="visible"/>
                                      </p:to>
                                    </p:set>
                                    <p:anim calcmode="lin" valueType="num">
                                      <p:cBhvr>
                                        <p:cTn id="7" dur="500" fill="hold"/>
                                        <p:tgtEl>
                                          <p:spTgt spid="171012"/>
                                        </p:tgtEl>
                                        <p:attrNameLst>
                                          <p:attrName>ppt_w</p:attrName>
                                        </p:attrNameLst>
                                      </p:cBhvr>
                                      <p:tavLst>
                                        <p:tav tm="0">
                                          <p:val>
                                            <p:strVal val="(6*min(max(#ppt_w*#ppt_h,.3),1)-7.4)/-.7*#ppt_w"/>
                                          </p:val>
                                        </p:tav>
                                        <p:tav tm="100000">
                                          <p:val>
                                            <p:strVal val="#ppt_w"/>
                                          </p:val>
                                        </p:tav>
                                      </p:tavLst>
                                    </p:anim>
                                    <p:anim calcmode="lin" valueType="num">
                                      <p:cBhvr>
                                        <p:cTn id="8" dur="500" fill="hold"/>
                                        <p:tgtEl>
                                          <p:spTgt spid="171012"/>
                                        </p:tgtEl>
                                        <p:attrNameLst>
                                          <p:attrName>ppt_h</p:attrName>
                                        </p:attrNameLst>
                                      </p:cBhvr>
                                      <p:tavLst>
                                        <p:tav tm="0">
                                          <p:val>
                                            <p:strVal val="(6*min(max(#ppt_w*#ppt_h,.3),1)-7.4)/-.7*#ppt_h"/>
                                          </p:val>
                                        </p:tav>
                                        <p:tav tm="100000">
                                          <p:val>
                                            <p:strVal val="#ppt_h"/>
                                          </p:val>
                                        </p:tav>
                                      </p:tavLst>
                                    </p:anim>
                                    <p:anim calcmode="lin" valueType="num">
                                      <p:cBhvr>
                                        <p:cTn id="9" dur="500" fill="hold"/>
                                        <p:tgtEl>
                                          <p:spTgt spid="171012"/>
                                        </p:tgtEl>
                                        <p:attrNameLst>
                                          <p:attrName>ppt_x</p:attrName>
                                        </p:attrNameLst>
                                      </p:cBhvr>
                                      <p:tavLst>
                                        <p:tav tm="0">
                                          <p:val>
                                            <p:fltVal val="0.5"/>
                                          </p:val>
                                        </p:tav>
                                        <p:tav tm="100000">
                                          <p:val>
                                            <p:strVal val="#ppt_x"/>
                                          </p:val>
                                        </p:tav>
                                      </p:tavLst>
                                    </p:anim>
                                    <p:anim calcmode="lin" valueType="num">
                                      <p:cBhvr>
                                        <p:cTn id="10" dur="500" fill="hold"/>
                                        <p:tgtEl>
                                          <p:spTgt spid="17101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600"/>
                            </p:stCondLst>
                            <p:childTnLst>
                              <p:par>
                                <p:cTn id="12" presetID="1" presetClass="entr" presetSubtype="0" fill="hold" grpId="0" nodeType="afterEffect">
                                  <p:stCondLst>
                                    <p:cond delay="0"/>
                                  </p:stCondLst>
                                  <p:childTnLst>
                                    <p:set>
                                      <p:cBhvr>
                                        <p:cTn id="13" dur="1" fill="hold">
                                          <p:stCondLst>
                                            <p:cond delay="0"/>
                                          </p:stCondLst>
                                        </p:cTn>
                                        <p:tgtEl>
                                          <p:spTgt spid="17101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71011"/>
                                        </p:tgtEl>
                                        <p:attrNameLst>
                                          <p:attrName>style.visibility</p:attrName>
                                        </p:attrNameLst>
                                      </p:cBhvr>
                                      <p:to>
                                        <p:strVal val="visible"/>
                                      </p:to>
                                    </p:set>
                                    <p:anim calcmode="lin" valueType="num">
                                      <p:cBhvr>
                                        <p:cTn id="18" dur="500" fill="hold"/>
                                        <p:tgtEl>
                                          <p:spTgt spid="171011"/>
                                        </p:tgtEl>
                                        <p:attrNameLst>
                                          <p:attrName>ppt_w</p:attrName>
                                        </p:attrNameLst>
                                      </p:cBhvr>
                                      <p:tavLst>
                                        <p:tav tm="0">
                                          <p:val>
                                            <p:strVal val="(6*min(max(#ppt_w*#ppt_h,.3),1)-7.4)/-.7*#ppt_w"/>
                                          </p:val>
                                        </p:tav>
                                        <p:tav tm="100000">
                                          <p:val>
                                            <p:strVal val="#ppt_w"/>
                                          </p:val>
                                        </p:tav>
                                      </p:tavLst>
                                    </p:anim>
                                    <p:anim calcmode="lin" valueType="num">
                                      <p:cBhvr>
                                        <p:cTn id="19" dur="500" fill="hold"/>
                                        <p:tgtEl>
                                          <p:spTgt spid="171011"/>
                                        </p:tgtEl>
                                        <p:attrNameLst>
                                          <p:attrName>ppt_h</p:attrName>
                                        </p:attrNameLst>
                                      </p:cBhvr>
                                      <p:tavLst>
                                        <p:tav tm="0">
                                          <p:val>
                                            <p:strVal val="(6*min(max(#ppt_w*#ppt_h,.3),1)-7.4)/-.7*#ppt_h"/>
                                          </p:val>
                                        </p:tav>
                                        <p:tav tm="100000">
                                          <p:val>
                                            <p:strVal val="#ppt_h"/>
                                          </p:val>
                                        </p:tav>
                                      </p:tavLst>
                                    </p:anim>
                                    <p:anim calcmode="lin" valueType="num">
                                      <p:cBhvr>
                                        <p:cTn id="20" dur="500" fill="hold"/>
                                        <p:tgtEl>
                                          <p:spTgt spid="171011"/>
                                        </p:tgtEl>
                                        <p:attrNameLst>
                                          <p:attrName>ppt_x</p:attrName>
                                        </p:attrNameLst>
                                      </p:cBhvr>
                                      <p:tavLst>
                                        <p:tav tm="0">
                                          <p:val>
                                            <p:fltVal val="0.5"/>
                                          </p:val>
                                        </p:tav>
                                        <p:tav tm="100000">
                                          <p:val>
                                            <p:strVal val="#ppt_x"/>
                                          </p:val>
                                        </p:tav>
                                      </p:tavLst>
                                    </p:anim>
                                    <p:anim calcmode="lin" valueType="num">
                                      <p:cBhvr>
                                        <p:cTn id="21" dur="500" fill="hold"/>
                                        <p:tgtEl>
                                          <p:spTgt spid="171011"/>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710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710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101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10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1" grpId="0" animBg="1"/>
      <p:bldP spid="171012" grpId="0" animBg="1"/>
      <p:bldP spid="171013" grpId="0"/>
      <p:bldP spid="171014" grpId="0"/>
      <p:bldP spid="171015" grpId="0" animBg="1"/>
      <p:bldP spid="171016" grpId="0" animBg="1"/>
      <p:bldP spid="171018"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202154" y="571252"/>
            <a:ext cx="3478212" cy="85407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Paul</a:t>
            </a:r>
            <a:r>
              <a:rPr lang="uk-UA" altLang="ja-JP" b="1" dirty="0">
                <a:solidFill>
                  <a:srgbClr val="FFFFFF"/>
                </a:solidFill>
                <a:effectLst>
                  <a:outerShdw blurRad="38100" dist="38100" dir="2700000" algn="tl">
                    <a:srgbClr val="000000"/>
                  </a:outerShdw>
                </a:effectLst>
                <a:latin typeface="Arial" charset="0"/>
              </a:rPr>
              <a:t>'</a:t>
            </a:r>
            <a:r>
              <a:rPr lang="en-US" b="1" dirty="0">
                <a:solidFill>
                  <a:srgbClr val="FFFFFF"/>
                </a:solidFill>
                <a:effectLst>
                  <a:outerShdw blurRad="38100" dist="38100" dir="2700000" algn="tl">
                    <a:srgbClr val="000000"/>
                  </a:outerShdw>
                </a:effectLst>
                <a:latin typeface="26" charset="0"/>
              </a:rPr>
              <a:t>s Letters Written</a:t>
            </a:r>
          </a:p>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AD 49-62</a:t>
            </a:r>
            <a:endParaRPr lang="en-US" dirty="0">
              <a:solidFill>
                <a:srgbClr val="FFFFFF"/>
              </a:solidFill>
              <a:effectLst>
                <a:outerShdw blurRad="38100" dist="38100" dir="2700000" algn="tl">
                  <a:srgbClr val="000000"/>
                </a:outerShdw>
              </a:effectLst>
              <a:latin typeface="26" charset="0"/>
            </a:endParaRPr>
          </a:p>
        </p:txBody>
      </p:sp>
      <p:sp>
        <p:nvSpPr>
          <p:cNvPr id="173061" name="Text Box 5"/>
          <p:cNvSpPr txBox="1">
            <a:spLocks noChangeArrowheads="1"/>
          </p:cNvSpPr>
          <p:nvPr/>
        </p:nvSpPr>
        <p:spPr bwMode="auto">
          <a:xfrm>
            <a:off x="609600" y="685800"/>
            <a:ext cx="2995613"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Rome</a:t>
            </a:r>
          </a:p>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Peter Wrote 2 Peter</a:t>
            </a:r>
          </a:p>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26" charset="0"/>
              </a:rPr>
              <a:t>AD 64</a:t>
            </a:r>
            <a:endParaRPr lang="en-US">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638800" y="3124200"/>
            <a:ext cx="3276600" cy="247491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en-US" sz="3900" b="1" dirty="0">
                <a:solidFill>
                  <a:srgbClr val="FFEA18"/>
                </a:solidFill>
                <a:latin typeface="Comic Sans MS" charset="0"/>
                <a:ea typeface="ＭＳ Ｐゴシック" charset="0"/>
              </a:rPr>
              <a:t>Peter Also Called Paul</a:t>
            </a:r>
            <a:r>
              <a:rPr lang="uk-UA" altLang="ja-JP" sz="3900" b="1" dirty="0">
                <a:solidFill>
                  <a:srgbClr val="FFEA18"/>
                </a:solidFill>
                <a:latin typeface="Arial" charset="0"/>
                <a:ea typeface="ＭＳ Ｐゴシック" charset="0"/>
              </a:rPr>
              <a:t>'</a:t>
            </a:r>
            <a:r>
              <a:rPr lang="en-US" sz="3900" b="1" dirty="0">
                <a:solidFill>
                  <a:srgbClr val="FFEA18"/>
                </a:solidFill>
                <a:latin typeface="Comic Sans MS" charset="0"/>
                <a:ea typeface="ＭＳ Ｐゴシック" charset="0"/>
              </a:rPr>
              <a:t>s Letters </a:t>
            </a:r>
            <a:r>
              <a:rPr lang="ru-RU"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Scripture</a:t>
            </a:r>
            <a:r>
              <a:rPr lang="ru-RU"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a:t>
            </a:r>
            <a:endParaRPr lang="en-US" sz="3900" b="1" dirty="0">
              <a:solidFill>
                <a:srgbClr val="FFEA18"/>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950" y="2565400"/>
            <a:ext cx="5410200" cy="3902075"/>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ru-RU"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…Our dear brother </a:t>
            </a:r>
            <a:r>
              <a:rPr lang="en-US" altLang="ja-JP" b="1" dirty="0">
                <a:solidFill>
                  <a:srgbClr val="F6FF28"/>
                </a:solidFill>
                <a:effectLst>
                  <a:outerShdw blurRad="38100" dist="38100" dir="2700000" algn="tl">
                    <a:srgbClr val="000000"/>
                  </a:outerShdw>
                </a:effectLst>
                <a:latin typeface="26" charset="0"/>
              </a:rPr>
              <a:t>Paul also wrote to you</a:t>
            </a:r>
            <a:r>
              <a:rPr lang="en-US" altLang="ja-JP" b="1" dirty="0">
                <a:solidFill>
                  <a:srgbClr val="FFFFFF"/>
                </a:solidFill>
                <a:effectLst>
                  <a:outerShdw blurRad="38100" dist="38100" dir="2700000" algn="tl">
                    <a:srgbClr val="000000"/>
                  </a:outerShdw>
                </a:effectLst>
                <a:latin typeface="26" charset="0"/>
              </a:rPr>
              <a:t> with the wisdom God gave him.  He writes the same way in all his letters, speaking in them of these matters.  His letters contain some things that are hard to understand, which ignorant and unstable people distort, </a:t>
            </a:r>
            <a:r>
              <a:rPr lang="en-US" altLang="ja-JP" b="1" dirty="0">
                <a:solidFill>
                  <a:srgbClr val="F6FF28"/>
                </a:solidFill>
                <a:effectLst>
                  <a:outerShdw blurRad="38100" dist="38100" dir="2700000" algn="tl">
                    <a:srgbClr val="000000"/>
                  </a:outerShdw>
                </a:effectLst>
                <a:latin typeface="26" charset="0"/>
              </a:rPr>
              <a:t>as they do the other Scriptures</a:t>
            </a:r>
            <a:r>
              <a:rPr lang="en-US" altLang="ja-JP" b="1" dirty="0">
                <a:solidFill>
                  <a:srgbClr val="FFFFFF"/>
                </a:solidFill>
                <a:effectLst>
                  <a:outerShdw blurRad="38100" dist="38100" dir="2700000" algn="tl">
                    <a:srgbClr val="000000"/>
                  </a:outerShdw>
                </a:effectLst>
                <a:latin typeface="26" charset="0"/>
              </a:rPr>
              <a:t>, to their own destruction</a:t>
            </a:r>
            <a:r>
              <a:rPr lang="ru-RU"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(2 Peter 3:15-16)</a:t>
            </a:r>
            <a:endParaRPr lang="en-US" b="1" dirty="0">
              <a:solidFill>
                <a:srgbClr val="FFFFFF"/>
              </a:solidFill>
              <a:effectLst>
                <a:outerShdw blurRad="38100" dist="38100" dir="2700000" algn="tl">
                  <a:srgbClr val="000000"/>
                </a:outerShdw>
              </a:effectLst>
              <a:latin typeface="26" charset="0"/>
            </a:endParaRPr>
          </a:p>
        </p:txBody>
      </p:sp>
      <p:sp>
        <p:nvSpPr>
          <p:cNvPr id="1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44765144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7306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73059"/>
                                        </p:tgtEl>
                                        <p:attrNameLst>
                                          <p:attrName>style.visibility</p:attrName>
                                        </p:attrNameLst>
                                      </p:cBhvr>
                                      <p:to>
                                        <p:strVal val="visible"/>
                                      </p:to>
                                    </p:set>
                                    <p:anim calcmode="lin" valueType="num">
                                      <p:cBhvr>
                                        <p:cTn id="10" dur="500" fill="hold"/>
                                        <p:tgtEl>
                                          <p:spTgt spid="173059"/>
                                        </p:tgtEl>
                                        <p:attrNameLst>
                                          <p:attrName>ppt_w</p:attrName>
                                        </p:attrNameLst>
                                      </p:cBhvr>
                                      <p:tavLst>
                                        <p:tav tm="0">
                                          <p:val>
                                            <p:strVal val="(6*min(max(#ppt_w*#ppt_h,.3),1)-7.4)/-.7*#ppt_w"/>
                                          </p:val>
                                        </p:tav>
                                        <p:tav tm="100000">
                                          <p:val>
                                            <p:strVal val="#ppt_w"/>
                                          </p:val>
                                        </p:tav>
                                      </p:tavLst>
                                    </p:anim>
                                    <p:anim calcmode="lin" valueType="num">
                                      <p:cBhvr>
                                        <p:cTn id="11" dur="500" fill="hold"/>
                                        <p:tgtEl>
                                          <p:spTgt spid="173059"/>
                                        </p:tgtEl>
                                        <p:attrNameLst>
                                          <p:attrName>ppt_h</p:attrName>
                                        </p:attrNameLst>
                                      </p:cBhvr>
                                      <p:tavLst>
                                        <p:tav tm="0">
                                          <p:val>
                                            <p:strVal val="(6*min(max(#ppt_w*#ppt_h,.3),1)-7.4)/-.7*#ppt_h"/>
                                          </p:val>
                                        </p:tav>
                                        <p:tav tm="100000">
                                          <p:val>
                                            <p:strVal val="#ppt_h"/>
                                          </p:val>
                                        </p:tav>
                                      </p:tavLst>
                                    </p:anim>
                                    <p:anim calcmode="lin" valueType="num">
                                      <p:cBhvr>
                                        <p:cTn id="12" dur="500" fill="hold"/>
                                        <p:tgtEl>
                                          <p:spTgt spid="173059"/>
                                        </p:tgtEl>
                                        <p:attrNameLst>
                                          <p:attrName>ppt_x</p:attrName>
                                        </p:attrNameLst>
                                      </p:cBhvr>
                                      <p:tavLst>
                                        <p:tav tm="0">
                                          <p:val>
                                            <p:fltVal val="0.5"/>
                                          </p:val>
                                        </p:tav>
                                        <p:tav tm="100000">
                                          <p:val>
                                            <p:strVal val="#ppt_x"/>
                                          </p:val>
                                        </p:tav>
                                      </p:tavLst>
                                    </p:anim>
                                    <p:anim calcmode="lin" valueType="num">
                                      <p:cBhvr>
                                        <p:cTn id="13" dur="500" fill="hold"/>
                                        <p:tgtEl>
                                          <p:spTgt spid="173059"/>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73062"/>
                                        </p:tgtEl>
                                        <p:attrNameLst>
                                          <p:attrName>style.visibility</p:attrName>
                                        </p:attrNameLst>
                                      </p:cBhvr>
                                      <p:to>
                                        <p:strVal val="visible"/>
                                      </p:to>
                                    </p:set>
                                    <p:anim calcmode="lin" valueType="num">
                                      <p:cBhvr>
                                        <p:cTn id="17" dur="500" fill="hold"/>
                                        <p:tgtEl>
                                          <p:spTgt spid="173062"/>
                                        </p:tgtEl>
                                        <p:attrNameLst>
                                          <p:attrName>ppt_w</p:attrName>
                                        </p:attrNameLst>
                                      </p:cBhvr>
                                      <p:tavLst>
                                        <p:tav tm="0">
                                          <p:val>
                                            <p:strVal val="(6*min(max(#ppt_w*#ppt_h,.3),1)-7.4)/-.7*#ppt_w"/>
                                          </p:val>
                                        </p:tav>
                                        <p:tav tm="100000">
                                          <p:val>
                                            <p:strVal val="#ppt_w"/>
                                          </p:val>
                                        </p:tav>
                                      </p:tavLst>
                                    </p:anim>
                                    <p:anim calcmode="lin" valueType="num">
                                      <p:cBhvr>
                                        <p:cTn id="18" dur="500" fill="hold"/>
                                        <p:tgtEl>
                                          <p:spTgt spid="173062"/>
                                        </p:tgtEl>
                                        <p:attrNameLst>
                                          <p:attrName>ppt_h</p:attrName>
                                        </p:attrNameLst>
                                      </p:cBhvr>
                                      <p:tavLst>
                                        <p:tav tm="0">
                                          <p:val>
                                            <p:strVal val="(6*min(max(#ppt_w*#ppt_h,.3),1)-7.4)/-.7*#ppt_h"/>
                                          </p:val>
                                        </p:tav>
                                        <p:tav tm="100000">
                                          <p:val>
                                            <p:strVal val="#ppt_h"/>
                                          </p:val>
                                        </p:tav>
                                      </p:tavLst>
                                    </p:anim>
                                    <p:anim calcmode="lin" valueType="num">
                                      <p:cBhvr>
                                        <p:cTn id="19" dur="500" fill="hold"/>
                                        <p:tgtEl>
                                          <p:spTgt spid="173062"/>
                                        </p:tgtEl>
                                        <p:attrNameLst>
                                          <p:attrName>ppt_x</p:attrName>
                                        </p:attrNameLst>
                                      </p:cBhvr>
                                      <p:tavLst>
                                        <p:tav tm="0">
                                          <p:val>
                                            <p:fltVal val="0.5"/>
                                          </p:val>
                                        </p:tav>
                                        <p:tav tm="100000">
                                          <p:val>
                                            <p:strVal val="#ppt_x"/>
                                          </p:val>
                                        </p:tav>
                                      </p:tavLst>
                                    </p:anim>
                                    <p:anim calcmode="lin" valueType="num">
                                      <p:cBhvr>
                                        <p:cTn id="20" dur="500" fill="hold"/>
                                        <p:tgtEl>
                                          <p:spTgt spid="173062"/>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73063"/>
                                        </p:tgtEl>
                                        <p:attrNameLst>
                                          <p:attrName>style.visibility</p:attrName>
                                        </p:attrNameLst>
                                      </p:cBhvr>
                                      <p:to>
                                        <p:strVal val="visible"/>
                                      </p:to>
                                    </p:set>
                                    <p:anim calcmode="lin" valueType="num">
                                      <p:cBhvr>
                                        <p:cTn id="24" dur="500" fill="hold"/>
                                        <p:tgtEl>
                                          <p:spTgt spid="173063"/>
                                        </p:tgtEl>
                                        <p:attrNameLst>
                                          <p:attrName>ppt_w</p:attrName>
                                        </p:attrNameLst>
                                      </p:cBhvr>
                                      <p:tavLst>
                                        <p:tav tm="0">
                                          <p:val>
                                            <p:strVal val="(6*min(max(#ppt_w*#ppt_h,.3),1)-7.4)/-.7*#ppt_w"/>
                                          </p:val>
                                        </p:tav>
                                        <p:tav tm="100000">
                                          <p:val>
                                            <p:strVal val="#ppt_w"/>
                                          </p:val>
                                        </p:tav>
                                      </p:tavLst>
                                    </p:anim>
                                    <p:anim calcmode="lin" valueType="num">
                                      <p:cBhvr>
                                        <p:cTn id="25" dur="500" fill="hold"/>
                                        <p:tgtEl>
                                          <p:spTgt spid="173063"/>
                                        </p:tgtEl>
                                        <p:attrNameLst>
                                          <p:attrName>ppt_h</p:attrName>
                                        </p:attrNameLst>
                                      </p:cBhvr>
                                      <p:tavLst>
                                        <p:tav tm="0">
                                          <p:val>
                                            <p:strVal val="(6*min(max(#ppt_w*#ppt_h,.3),1)-7.4)/-.7*#ppt_h"/>
                                          </p:val>
                                        </p:tav>
                                        <p:tav tm="100000">
                                          <p:val>
                                            <p:strVal val="#ppt_h"/>
                                          </p:val>
                                        </p:tav>
                                      </p:tavLst>
                                    </p:anim>
                                    <p:anim calcmode="lin" valueType="num">
                                      <p:cBhvr>
                                        <p:cTn id="26" dur="500" fill="hold"/>
                                        <p:tgtEl>
                                          <p:spTgt spid="173063"/>
                                        </p:tgtEl>
                                        <p:attrNameLst>
                                          <p:attrName>ppt_x</p:attrName>
                                        </p:attrNameLst>
                                      </p:cBhvr>
                                      <p:tavLst>
                                        <p:tav tm="0">
                                          <p:val>
                                            <p:fltVal val="0.5"/>
                                          </p:val>
                                        </p:tav>
                                        <p:tav tm="100000">
                                          <p:val>
                                            <p:strVal val="#ppt_x"/>
                                          </p:val>
                                        </p:tav>
                                      </p:tavLst>
                                    </p:anim>
                                    <p:anim calcmode="lin" valueType="num">
                                      <p:cBhvr>
                                        <p:cTn id="27" dur="500" fill="hold"/>
                                        <p:tgtEl>
                                          <p:spTgt spid="173063"/>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73064"/>
                                        </p:tgtEl>
                                        <p:attrNameLst>
                                          <p:attrName>style.visibility</p:attrName>
                                        </p:attrNameLst>
                                      </p:cBhvr>
                                      <p:to>
                                        <p:strVal val="visible"/>
                                      </p:to>
                                    </p:set>
                                    <p:anim calcmode="lin" valueType="num">
                                      <p:cBhvr>
                                        <p:cTn id="31" dur="500" fill="hold"/>
                                        <p:tgtEl>
                                          <p:spTgt spid="173064"/>
                                        </p:tgtEl>
                                        <p:attrNameLst>
                                          <p:attrName>ppt_w</p:attrName>
                                        </p:attrNameLst>
                                      </p:cBhvr>
                                      <p:tavLst>
                                        <p:tav tm="0">
                                          <p:val>
                                            <p:strVal val="(6*min(max(#ppt_w*#ppt_h,.3),1)-7.4)/-.7*#ppt_w"/>
                                          </p:val>
                                        </p:tav>
                                        <p:tav tm="100000">
                                          <p:val>
                                            <p:strVal val="#ppt_w"/>
                                          </p:val>
                                        </p:tav>
                                      </p:tavLst>
                                    </p:anim>
                                    <p:anim calcmode="lin" valueType="num">
                                      <p:cBhvr>
                                        <p:cTn id="32" dur="500" fill="hold"/>
                                        <p:tgtEl>
                                          <p:spTgt spid="173064"/>
                                        </p:tgtEl>
                                        <p:attrNameLst>
                                          <p:attrName>ppt_h</p:attrName>
                                        </p:attrNameLst>
                                      </p:cBhvr>
                                      <p:tavLst>
                                        <p:tav tm="0">
                                          <p:val>
                                            <p:strVal val="(6*min(max(#ppt_w*#ppt_h,.3),1)-7.4)/-.7*#ppt_h"/>
                                          </p:val>
                                        </p:tav>
                                        <p:tav tm="100000">
                                          <p:val>
                                            <p:strVal val="#ppt_h"/>
                                          </p:val>
                                        </p:tav>
                                      </p:tavLst>
                                    </p:anim>
                                    <p:anim calcmode="lin" valueType="num">
                                      <p:cBhvr>
                                        <p:cTn id="33" dur="500" fill="hold"/>
                                        <p:tgtEl>
                                          <p:spTgt spid="173064"/>
                                        </p:tgtEl>
                                        <p:attrNameLst>
                                          <p:attrName>ppt_x</p:attrName>
                                        </p:attrNameLst>
                                      </p:cBhvr>
                                      <p:tavLst>
                                        <p:tav tm="0">
                                          <p:val>
                                            <p:fltVal val="0.5"/>
                                          </p:val>
                                        </p:tav>
                                        <p:tav tm="100000">
                                          <p:val>
                                            <p:strVal val="#ppt_x"/>
                                          </p:val>
                                        </p:tav>
                                      </p:tavLst>
                                    </p:anim>
                                    <p:anim calcmode="lin" valueType="num">
                                      <p:cBhvr>
                                        <p:cTn id="34" dur="500" fill="hold"/>
                                        <p:tgtEl>
                                          <p:spTgt spid="173064"/>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73065"/>
                                        </p:tgtEl>
                                        <p:attrNameLst>
                                          <p:attrName>style.visibility</p:attrName>
                                        </p:attrNameLst>
                                      </p:cBhvr>
                                      <p:to>
                                        <p:strVal val="visible"/>
                                      </p:to>
                                    </p:set>
                                    <p:anim calcmode="lin" valueType="num">
                                      <p:cBhvr>
                                        <p:cTn id="38" dur="500" fill="hold"/>
                                        <p:tgtEl>
                                          <p:spTgt spid="173065"/>
                                        </p:tgtEl>
                                        <p:attrNameLst>
                                          <p:attrName>ppt_w</p:attrName>
                                        </p:attrNameLst>
                                      </p:cBhvr>
                                      <p:tavLst>
                                        <p:tav tm="0">
                                          <p:val>
                                            <p:strVal val="(6*min(max(#ppt_w*#ppt_h,.3),1)-7.4)/-.7*#ppt_w"/>
                                          </p:val>
                                        </p:tav>
                                        <p:tav tm="100000">
                                          <p:val>
                                            <p:strVal val="#ppt_w"/>
                                          </p:val>
                                        </p:tav>
                                      </p:tavLst>
                                    </p:anim>
                                    <p:anim calcmode="lin" valueType="num">
                                      <p:cBhvr>
                                        <p:cTn id="39" dur="500" fill="hold"/>
                                        <p:tgtEl>
                                          <p:spTgt spid="173065"/>
                                        </p:tgtEl>
                                        <p:attrNameLst>
                                          <p:attrName>ppt_h</p:attrName>
                                        </p:attrNameLst>
                                      </p:cBhvr>
                                      <p:tavLst>
                                        <p:tav tm="0">
                                          <p:val>
                                            <p:strVal val="(6*min(max(#ppt_w*#ppt_h,.3),1)-7.4)/-.7*#ppt_h"/>
                                          </p:val>
                                        </p:tav>
                                        <p:tav tm="100000">
                                          <p:val>
                                            <p:strVal val="#ppt_h"/>
                                          </p:val>
                                        </p:tav>
                                      </p:tavLst>
                                    </p:anim>
                                    <p:anim calcmode="lin" valueType="num">
                                      <p:cBhvr>
                                        <p:cTn id="40" dur="500" fill="hold"/>
                                        <p:tgtEl>
                                          <p:spTgt spid="173065"/>
                                        </p:tgtEl>
                                        <p:attrNameLst>
                                          <p:attrName>ppt_x</p:attrName>
                                        </p:attrNameLst>
                                      </p:cBhvr>
                                      <p:tavLst>
                                        <p:tav tm="0">
                                          <p:val>
                                            <p:fltVal val="0.5"/>
                                          </p:val>
                                        </p:tav>
                                        <p:tav tm="100000">
                                          <p:val>
                                            <p:strVal val="#ppt_x"/>
                                          </p:val>
                                        </p:tav>
                                      </p:tavLst>
                                    </p:anim>
                                    <p:anim calcmode="lin" valueType="num">
                                      <p:cBhvr>
                                        <p:cTn id="41" dur="500" fill="hold"/>
                                        <p:tgtEl>
                                          <p:spTgt spid="173065"/>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73066"/>
                                        </p:tgtEl>
                                        <p:attrNameLst>
                                          <p:attrName>style.visibility</p:attrName>
                                        </p:attrNameLst>
                                      </p:cBhvr>
                                      <p:to>
                                        <p:strVal val="visible"/>
                                      </p:to>
                                    </p:set>
                                    <p:anim calcmode="lin" valueType="num">
                                      <p:cBhvr>
                                        <p:cTn id="45" dur="500" fill="hold"/>
                                        <p:tgtEl>
                                          <p:spTgt spid="173066"/>
                                        </p:tgtEl>
                                        <p:attrNameLst>
                                          <p:attrName>ppt_w</p:attrName>
                                        </p:attrNameLst>
                                      </p:cBhvr>
                                      <p:tavLst>
                                        <p:tav tm="0">
                                          <p:val>
                                            <p:strVal val="(6*min(max(#ppt_w*#ppt_h,.3),1)-7.4)/-.7*#ppt_w"/>
                                          </p:val>
                                        </p:tav>
                                        <p:tav tm="100000">
                                          <p:val>
                                            <p:strVal val="#ppt_w"/>
                                          </p:val>
                                        </p:tav>
                                      </p:tavLst>
                                    </p:anim>
                                    <p:anim calcmode="lin" valueType="num">
                                      <p:cBhvr>
                                        <p:cTn id="46" dur="500" fill="hold"/>
                                        <p:tgtEl>
                                          <p:spTgt spid="173066"/>
                                        </p:tgtEl>
                                        <p:attrNameLst>
                                          <p:attrName>ppt_h</p:attrName>
                                        </p:attrNameLst>
                                      </p:cBhvr>
                                      <p:tavLst>
                                        <p:tav tm="0">
                                          <p:val>
                                            <p:strVal val="(6*min(max(#ppt_w*#ppt_h,.3),1)-7.4)/-.7*#ppt_h"/>
                                          </p:val>
                                        </p:tav>
                                        <p:tav tm="100000">
                                          <p:val>
                                            <p:strVal val="#ppt_h"/>
                                          </p:val>
                                        </p:tav>
                                      </p:tavLst>
                                    </p:anim>
                                    <p:anim calcmode="lin" valueType="num">
                                      <p:cBhvr>
                                        <p:cTn id="47" dur="500" fill="hold"/>
                                        <p:tgtEl>
                                          <p:spTgt spid="173066"/>
                                        </p:tgtEl>
                                        <p:attrNameLst>
                                          <p:attrName>ppt_x</p:attrName>
                                        </p:attrNameLst>
                                      </p:cBhvr>
                                      <p:tavLst>
                                        <p:tav tm="0">
                                          <p:val>
                                            <p:fltVal val="0.5"/>
                                          </p:val>
                                        </p:tav>
                                        <p:tav tm="100000">
                                          <p:val>
                                            <p:strVal val="#ppt_x"/>
                                          </p:val>
                                        </p:tav>
                                      </p:tavLst>
                                    </p:anim>
                                    <p:anim calcmode="lin" valueType="num">
                                      <p:cBhvr>
                                        <p:cTn id="48" dur="500" fill="hold"/>
                                        <p:tgtEl>
                                          <p:spTgt spid="173066"/>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73067"/>
                                        </p:tgtEl>
                                        <p:attrNameLst>
                                          <p:attrName>style.visibility</p:attrName>
                                        </p:attrNameLst>
                                      </p:cBhvr>
                                      <p:to>
                                        <p:strVal val="visible"/>
                                      </p:to>
                                    </p:set>
                                    <p:anim calcmode="lin" valueType="num">
                                      <p:cBhvr>
                                        <p:cTn id="52" dur="500" fill="hold"/>
                                        <p:tgtEl>
                                          <p:spTgt spid="173067"/>
                                        </p:tgtEl>
                                        <p:attrNameLst>
                                          <p:attrName>ppt_w</p:attrName>
                                        </p:attrNameLst>
                                      </p:cBhvr>
                                      <p:tavLst>
                                        <p:tav tm="0">
                                          <p:val>
                                            <p:strVal val="(6*min(max(#ppt_w*#ppt_h,.3),1)-7.4)/-.7*#ppt_w"/>
                                          </p:val>
                                        </p:tav>
                                        <p:tav tm="100000">
                                          <p:val>
                                            <p:strVal val="#ppt_w"/>
                                          </p:val>
                                        </p:tav>
                                      </p:tavLst>
                                    </p:anim>
                                    <p:anim calcmode="lin" valueType="num">
                                      <p:cBhvr>
                                        <p:cTn id="53" dur="500" fill="hold"/>
                                        <p:tgtEl>
                                          <p:spTgt spid="173067"/>
                                        </p:tgtEl>
                                        <p:attrNameLst>
                                          <p:attrName>ppt_h</p:attrName>
                                        </p:attrNameLst>
                                      </p:cBhvr>
                                      <p:tavLst>
                                        <p:tav tm="0">
                                          <p:val>
                                            <p:strVal val="(6*min(max(#ppt_w*#ppt_h,.3),1)-7.4)/-.7*#ppt_h"/>
                                          </p:val>
                                        </p:tav>
                                        <p:tav tm="100000">
                                          <p:val>
                                            <p:strVal val="#ppt_h"/>
                                          </p:val>
                                        </p:tav>
                                      </p:tavLst>
                                    </p:anim>
                                    <p:anim calcmode="lin" valueType="num">
                                      <p:cBhvr>
                                        <p:cTn id="54" dur="500" fill="hold"/>
                                        <p:tgtEl>
                                          <p:spTgt spid="173067"/>
                                        </p:tgtEl>
                                        <p:attrNameLst>
                                          <p:attrName>ppt_x</p:attrName>
                                        </p:attrNameLst>
                                      </p:cBhvr>
                                      <p:tavLst>
                                        <p:tav tm="0">
                                          <p:val>
                                            <p:fltVal val="0.5"/>
                                          </p:val>
                                        </p:tav>
                                        <p:tav tm="100000">
                                          <p:val>
                                            <p:strVal val="#ppt_x"/>
                                          </p:val>
                                        </p:tav>
                                      </p:tavLst>
                                    </p:anim>
                                    <p:anim calcmode="lin" valueType="num">
                                      <p:cBhvr>
                                        <p:cTn id="55" dur="500" fill="hold"/>
                                        <p:tgtEl>
                                          <p:spTgt spid="173067"/>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73068"/>
                                        </p:tgtEl>
                                        <p:attrNameLst>
                                          <p:attrName>style.visibility</p:attrName>
                                        </p:attrNameLst>
                                      </p:cBhvr>
                                      <p:to>
                                        <p:strVal val="visible"/>
                                      </p:to>
                                    </p:set>
                                    <p:anim calcmode="lin" valueType="num">
                                      <p:cBhvr>
                                        <p:cTn id="59" dur="500" fill="hold"/>
                                        <p:tgtEl>
                                          <p:spTgt spid="173068"/>
                                        </p:tgtEl>
                                        <p:attrNameLst>
                                          <p:attrName>ppt_w</p:attrName>
                                        </p:attrNameLst>
                                      </p:cBhvr>
                                      <p:tavLst>
                                        <p:tav tm="0">
                                          <p:val>
                                            <p:strVal val="(6*min(max(#ppt_w*#ppt_h,.3),1)-7.4)/-.7*#ppt_w"/>
                                          </p:val>
                                        </p:tav>
                                        <p:tav tm="100000">
                                          <p:val>
                                            <p:strVal val="#ppt_w"/>
                                          </p:val>
                                        </p:tav>
                                      </p:tavLst>
                                    </p:anim>
                                    <p:anim calcmode="lin" valueType="num">
                                      <p:cBhvr>
                                        <p:cTn id="60" dur="500" fill="hold"/>
                                        <p:tgtEl>
                                          <p:spTgt spid="173068"/>
                                        </p:tgtEl>
                                        <p:attrNameLst>
                                          <p:attrName>ppt_h</p:attrName>
                                        </p:attrNameLst>
                                      </p:cBhvr>
                                      <p:tavLst>
                                        <p:tav tm="0">
                                          <p:val>
                                            <p:strVal val="(6*min(max(#ppt_w*#ppt_h,.3),1)-7.4)/-.7*#ppt_h"/>
                                          </p:val>
                                        </p:tav>
                                        <p:tav tm="100000">
                                          <p:val>
                                            <p:strVal val="#ppt_h"/>
                                          </p:val>
                                        </p:tav>
                                      </p:tavLst>
                                    </p:anim>
                                    <p:anim calcmode="lin" valueType="num">
                                      <p:cBhvr>
                                        <p:cTn id="61" dur="500" fill="hold"/>
                                        <p:tgtEl>
                                          <p:spTgt spid="173068"/>
                                        </p:tgtEl>
                                        <p:attrNameLst>
                                          <p:attrName>ppt_x</p:attrName>
                                        </p:attrNameLst>
                                      </p:cBhvr>
                                      <p:tavLst>
                                        <p:tav tm="0">
                                          <p:val>
                                            <p:fltVal val="0.5"/>
                                          </p:val>
                                        </p:tav>
                                        <p:tav tm="100000">
                                          <p:val>
                                            <p:strVal val="#ppt_x"/>
                                          </p:val>
                                        </p:tav>
                                      </p:tavLst>
                                    </p:anim>
                                    <p:anim calcmode="lin" valueType="num">
                                      <p:cBhvr>
                                        <p:cTn id="62" dur="500" fill="hold"/>
                                        <p:tgtEl>
                                          <p:spTgt spid="173068"/>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306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307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730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p:bldP spid="173060" grpId="0"/>
      <p:bldP spid="173061" grpId="0"/>
      <p:bldP spid="173062" grpId="0" animBg="1"/>
      <p:bldP spid="173063" grpId="0" animBg="1"/>
      <p:bldP spid="173064" grpId="0" animBg="1"/>
      <p:bldP spid="173065" grpId="0" animBg="1"/>
      <p:bldP spid="173066" grpId="0" animBg="1"/>
      <p:bldP spid="173067" grpId="0" animBg="1"/>
      <p:bldP spid="173068" grpId="0" animBg="1"/>
      <p:bldP spid="173069" grpId="0" animBg="1"/>
      <p:bldP spid="173071"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0049" name="Picture 2"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en-US" sz="3600" dirty="0">
                <a:cs typeface="+mj-cs"/>
              </a:rPr>
              <a:t>Is the Bible reliable?</a:t>
            </a: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defTabSz="914400" eaLnBrk="0" fontAlgn="base" hangingPunct="0">
              <a:spcBef>
                <a:spcPct val="0"/>
              </a:spcBef>
              <a:spcAft>
                <a:spcPct val="0"/>
              </a:spcAft>
            </a:pPr>
            <a:endParaRPr lang="en-US" sz="2400">
              <a:solidFill>
                <a:srgbClr val="FFFFFF"/>
              </a:solidFill>
              <a:latin typeface="26" charset="0"/>
              <a:ea typeface="ＭＳ Ｐゴシック" charset="0"/>
              <a:cs typeface="ＭＳ Ｐゴシック"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8"/>
              </a:schemeClr>
            </a:outerShdw>
          </a:effectLst>
        </p:spPr>
        <p:txBody>
          <a:bodyPr/>
          <a:lstStyle/>
          <a:p>
            <a:pPr algn="ctr" defTabSz="914400" fontAlgn="base">
              <a:spcBef>
                <a:spcPct val="20000"/>
              </a:spcBef>
              <a:spcAft>
                <a:spcPct val="0"/>
              </a:spcAft>
              <a:defRPr/>
            </a:pPr>
            <a:r>
              <a:rPr lang="ru-RU" sz="2400" dirty="0">
                <a:solidFill>
                  <a:srgbClr val="FFFFFF"/>
                </a:solidFill>
                <a:latin typeface="Arial Black" charset="0"/>
                <a:ea typeface="ＭＳ Ｐゴシック" charset="0"/>
                <a:cs typeface="ＭＳ Ｐゴシック" charset="0"/>
              </a:rPr>
              <a:t>"</a:t>
            </a:r>
            <a:r>
              <a:rPr lang="en-US" sz="2400" dirty="0">
                <a:solidFill>
                  <a:srgbClr val="FFFFFF"/>
                </a:solidFill>
                <a:latin typeface="Arial Black" charset="0"/>
                <a:ea typeface="ＭＳ Ｐゴシック" charset="0"/>
                <a:cs typeface="ＭＳ Ｐゴシック" charset="0"/>
              </a:rPr>
              <a:t>The Bible is a product of man, my dear.  Not of God… [It] has evolved through countless translations, additions, and revisions. History has never had a definitive version of the book.</a:t>
            </a:r>
            <a:r>
              <a:rPr lang="ru-RU" sz="2400" dirty="0">
                <a:solidFill>
                  <a:srgbClr val="FFFFFF"/>
                </a:solidFill>
                <a:latin typeface="Arial Black" charset="0"/>
                <a:ea typeface="ＭＳ Ｐゴシック" charset="0"/>
                <a:cs typeface="ＭＳ Ｐゴシック" charset="0"/>
              </a:rPr>
              <a:t>"</a:t>
            </a:r>
            <a:r>
              <a:rPr lang="en-US" sz="2400" dirty="0">
                <a:solidFill>
                  <a:srgbClr val="FFFFFF"/>
                </a:solidFill>
                <a:latin typeface="Arial Black" charset="0"/>
                <a:ea typeface="ＭＳ Ｐゴシック" charset="0"/>
                <a:cs typeface="ＭＳ Ｐゴシック" charset="0"/>
              </a:rPr>
              <a:t> </a:t>
            </a:r>
          </a:p>
        </p:txBody>
      </p:sp>
      <p:sp>
        <p:nvSpPr>
          <p:cNvPr id="1410053" name="Text Box 7"/>
          <p:cNvSpPr txBox="1">
            <a:spLocks noChangeArrowheads="1"/>
          </p:cNvSpPr>
          <p:nvPr/>
        </p:nvSpPr>
        <p:spPr bwMode="auto">
          <a:xfrm>
            <a:off x="7639050" y="6384925"/>
            <a:ext cx="150495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a:solidFill>
                  <a:srgbClr val="FFFFFF"/>
                </a:solidFill>
                <a:latin typeface="26" charset="0"/>
              </a:rPr>
              <a:t>DVC, 195</a:t>
            </a: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0" indent="0" algn="ctr" rtl="0" eaLnBrk="0" fontAlgn="base" hangingPunct="0">
              <a:spcBef>
                <a:spcPct val="20000"/>
              </a:spcBef>
              <a:spcAft>
                <a:spcPct val="0"/>
              </a:spcAft>
              <a:buNone/>
              <a:defRPr sz="3200">
                <a:solidFill>
                  <a:schemeClr val="tx1"/>
                </a:solidFill>
                <a:latin typeface="Arial"/>
                <a:ea typeface="+mn-ea"/>
                <a:cs typeface="Arial"/>
              </a:defRPr>
            </a:lvl1pPr>
            <a:lvl2pPr marL="457200" indent="0" algn="ctr" rtl="0" eaLnBrk="0" fontAlgn="base" hangingPunct="0">
              <a:spcBef>
                <a:spcPct val="20000"/>
              </a:spcBef>
              <a:spcAft>
                <a:spcPct val="0"/>
              </a:spcAft>
              <a:buNone/>
              <a:defRPr sz="2800">
                <a:solidFill>
                  <a:schemeClr val="tx1"/>
                </a:solidFill>
                <a:latin typeface="Arial"/>
                <a:ea typeface="+mn-ea"/>
                <a:cs typeface="Arial"/>
              </a:defRPr>
            </a:lvl2pPr>
            <a:lvl3pPr marL="914400" indent="0" algn="ctr" rtl="0" eaLnBrk="0" fontAlgn="base" hangingPunct="0">
              <a:spcBef>
                <a:spcPct val="20000"/>
              </a:spcBef>
              <a:spcAft>
                <a:spcPct val="0"/>
              </a:spcAft>
              <a:buNone/>
              <a:defRPr sz="2400">
                <a:solidFill>
                  <a:schemeClr val="tx1"/>
                </a:solidFill>
                <a:latin typeface="Arial"/>
                <a:ea typeface="+mn-ea"/>
                <a:cs typeface="Arial"/>
              </a:defRPr>
            </a:lvl3pPr>
            <a:lvl4pPr marL="1371600" indent="0" algn="ctr" rtl="0" eaLnBrk="0" fontAlgn="base" hangingPunct="0">
              <a:spcBef>
                <a:spcPct val="20000"/>
              </a:spcBef>
              <a:spcAft>
                <a:spcPct val="0"/>
              </a:spcAft>
              <a:buNone/>
              <a:defRPr sz="2000">
                <a:solidFill>
                  <a:schemeClr val="tx1"/>
                </a:solidFill>
                <a:latin typeface="Arial"/>
                <a:ea typeface="+mn-ea"/>
                <a:cs typeface="Arial"/>
              </a:defRPr>
            </a:lvl4pPr>
            <a:lvl5pPr marL="1828800" indent="0" algn="ctr" rtl="0" eaLnBrk="0" fontAlgn="base" hangingPunct="0">
              <a:spcBef>
                <a:spcPct val="20000"/>
              </a:spcBef>
              <a:spcAft>
                <a:spcPct val="0"/>
              </a:spcAft>
              <a:buNone/>
              <a:defRPr sz="2000">
                <a:solidFill>
                  <a:schemeClr val="tx1"/>
                </a:solidFill>
                <a:latin typeface="Arial"/>
                <a:ea typeface="+mn-ea"/>
                <a:cs typeface="Arial"/>
              </a:defRPr>
            </a:lvl5pPr>
            <a:lvl6pPr marL="2286000" indent="0" algn="ctr" rtl="0" fontAlgn="base">
              <a:spcBef>
                <a:spcPct val="20000"/>
              </a:spcBef>
              <a:spcAft>
                <a:spcPct val="0"/>
              </a:spcAft>
              <a:buNone/>
              <a:defRPr sz="2000">
                <a:solidFill>
                  <a:schemeClr val="tx1"/>
                </a:solidFill>
                <a:latin typeface="+mn-lt"/>
                <a:ea typeface="+mn-ea"/>
              </a:defRPr>
            </a:lvl6pPr>
            <a:lvl7pPr marL="2743200" indent="0" algn="ctr" rtl="0" fontAlgn="base">
              <a:spcBef>
                <a:spcPct val="20000"/>
              </a:spcBef>
              <a:spcAft>
                <a:spcPct val="0"/>
              </a:spcAft>
              <a:buNone/>
              <a:defRPr sz="2000">
                <a:solidFill>
                  <a:schemeClr val="tx1"/>
                </a:solidFill>
                <a:latin typeface="+mn-lt"/>
                <a:ea typeface="+mn-ea"/>
              </a:defRPr>
            </a:lvl7pPr>
            <a:lvl8pPr marL="3200400" indent="0" algn="ctr" rtl="0" fontAlgn="base">
              <a:spcBef>
                <a:spcPct val="20000"/>
              </a:spcBef>
              <a:spcAft>
                <a:spcPct val="0"/>
              </a:spcAft>
              <a:buNone/>
              <a:defRPr sz="2000">
                <a:solidFill>
                  <a:schemeClr val="tx1"/>
                </a:solidFill>
                <a:latin typeface="+mn-lt"/>
                <a:ea typeface="+mn-ea"/>
              </a:defRPr>
            </a:lvl8pPr>
            <a:lvl9pPr marL="3657600" indent="0" algn="ctr" rtl="0" fontAlgn="base">
              <a:spcBef>
                <a:spcPct val="20000"/>
              </a:spcBef>
              <a:spcAft>
                <a:spcPct val="0"/>
              </a:spcAft>
              <a:buNone/>
              <a:defRPr sz="2000">
                <a:solidFill>
                  <a:schemeClr val="tx1"/>
                </a:solidFill>
                <a:latin typeface="+mn-lt"/>
                <a:ea typeface="+mn-ea"/>
              </a:defRPr>
            </a:lvl9pPr>
          </a:lstStyle>
          <a:p>
            <a:pPr defTabSz="914400" eaLnBrk="1" hangingPunct="1">
              <a:defRPr/>
            </a:pPr>
            <a:r>
              <a:rPr lang="en-US" sz="2800" dirty="0">
                <a:solidFill>
                  <a:srgbClr val="FFFFFF"/>
                </a:solidFill>
                <a:latin typeface="Arial" charset="0"/>
                <a:ea typeface="ＭＳ Ｐゴシック" charset="0"/>
              </a:rPr>
              <a:t>Brown accuses via the mouth of </a:t>
            </a:r>
            <a:r>
              <a:rPr lang="ru-RU" altLang="ja-JP" sz="2800" dirty="0">
                <a:solidFill>
                  <a:srgbClr val="FFFFFF"/>
                </a:solidFill>
                <a:latin typeface="Arial" charset="0"/>
                <a:ea typeface="ＭＳ Ｐゴシック" charset="0"/>
              </a:rPr>
              <a:t>"</a:t>
            </a:r>
            <a:r>
              <a:rPr lang="en-US" altLang="ja-JP" sz="2800" dirty="0">
                <a:solidFill>
                  <a:srgbClr val="FFFFFF"/>
                </a:solidFill>
                <a:latin typeface="Arial" charset="0"/>
                <a:ea typeface="ＭＳ Ｐゴシック" charset="0"/>
              </a:rPr>
              <a:t>historian</a:t>
            </a:r>
            <a:r>
              <a:rPr lang="ru-RU" altLang="ja-JP" sz="2800" dirty="0">
                <a:solidFill>
                  <a:srgbClr val="FFFFFF"/>
                </a:solidFill>
                <a:latin typeface="Arial" charset="0"/>
                <a:ea typeface="ＭＳ Ｐゴシック" charset="0"/>
              </a:rPr>
              <a:t>"</a:t>
            </a:r>
            <a:r>
              <a:rPr lang="en-US" altLang="ja-JP" sz="2800" dirty="0">
                <a:solidFill>
                  <a:srgbClr val="FFFFFF"/>
                </a:solidFill>
                <a:latin typeface="Arial" charset="0"/>
                <a:ea typeface="ＭＳ Ｐゴシック" charset="0"/>
              </a:rPr>
              <a:t> Leigh </a:t>
            </a:r>
            <a:r>
              <a:rPr lang="en-US" altLang="ja-JP" sz="2800" dirty="0" err="1">
                <a:solidFill>
                  <a:srgbClr val="FFFFFF"/>
                </a:solidFill>
                <a:latin typeface="Arial" charset="0"/>
                <a:ea typeface="ＭＳ Ｐゴシック" charset="0"/>
              </a:rPr>
              <a:t>Teabing</a:t>
            </a:r>
            <a:r>
              <a:rPr lang="en-US" altLang="ja-JP" sz="2800" dirty="0">
                <a:solidFill>
                  <a:srgbClr val="FFFFFF"/>
                </a:solidFill>
                <a:latin typeface="Arial" charset="0"/>
                <a:ea typeface="ＭＳ Ｐゴシック" charset="0"/>
              </a:rPr>
              <a:t>…</a:t>
            </a:r>
            <a:endParaRPr lang="en-US" sz="2800" dirty="0">
              <a:solidFill>
                <a:srgbClr val="FFFFFF"/>
              </a:solidFill>
              <a:latin typeface="Arial" charset="0"/>
              <a:ea typeface="ＭＳ Ｐゴシック" charset="0"/>
            </a:endParaRP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598707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wipe(left)">
                                      <p:cBhvr>
                                        <p:cTn id="18"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7154" name="Group 2"/>
          <p:cNvGraphicFramePr>
            <a:graphicFrameLocks noGrp="1"/>
          </p:cNvGraphicFramePr>
          <p:nvPr>
            <p:ph type="tbl" idx="1"/>
            <p:extLst>
              <p:ext uri="{D42A27DB-BD31-4B8C-83A1-F6EECF244321}">
                <p14:modId xmlns:p14="http://schemas.microsoft.com/office/powerpoint/2010/main" val="2190215359"/>
              </p:ext>
            </p:extLst>
          </p:nvPr>
        </p:nvGraphicFramePr>
        <p:xfrm>
          <a:off x="0" y="1398588"/>
          <a:ext cx="9144000" cy="5535613"/>
        </p:xfrm>
        <a:graphic>
          <a:graphicData uri="http://schemas.openxmlformats.org/drawingml/2006/table">
            <a:tbl>
              <a:tblPr/>
              <a:tblGrid>
                <a:gridCol w="801688">
                  <a:extLst>
                    <a:ext uri="{9D8B030D-6E8A-4147-A177-3AD203B41FA5}">
                      <a16:colId xmlns:a16="http://schemas.microsoft.com/office/drawing/2014/main" val="20000"/>
                    </a:ext>
                  </a:extLst>
                </a:gridCol>
                <a:gridCol w="1604962">
                  <a:extLst>
                    <a:ext uri="{9D8B030D-6E8A-4147-A177-3AD203B41FA5}">
                      <a16:colId xmlns:a16="http://schemas.microsoft.com/office/drawing/2014/main" val="20001"/>
                    </a:ext>
                  </a:extLst>
                </a:gridCol>
                <a:gridCol w="1443038">
                  <a:extLst>
                    <a:ext uri="{9D8B030D-6E8A-4147-A177-3AD203B41FA5}">
                      <a16:colId xmlns:a16="http://schemas.microsoft.com/office/drawing/2014/main" val="20002"/>
                    </a:ext>
                  </a:extLst>
                </a:gridCol>
                <a:gridCol w="1765300">
                  <a:extLst>
                    <a:ext uri="{9D8B030D-6E8A-4147-A177-3AD203B41FA5}">
                      <a16:colId xmlns:a16="http://schemas.microsoft.com/office/drawing/2014/main" val="20003"/>
                    </a:ext>
                  </a:extLst>
                </a:gridCol>
                <a:gridCol w="1684337">
                  <a:extLst>
                    <a:ext uri="{9D8B030D-6E8A-4147-A177-3AD203B41FA5}">
                      <a16:colId xmlns:a16="http://schemas.microsoft.com/office/drawing/2014/main" val="20004"/>
                    </a:ext>
                  </a:extLst>
                </a:gridCol>
                <a:gridCol w="1844675">
                  <a:extLst>
                    <a:ext uri="{9D8B030D-6E8A-4147-A177-3AD203B41FA5}">
                      <a16:colId xmlns:a16="http://schemas.microsoft.com/office/drawing/2014/main" val="20005"/>
                    </a:ext>
                  </a:extLst>
                </a:gridCol>
              </a:tblGrid>
              <a:tr h="9953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Author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When Written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Earliest Copy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Time Span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Number of Copies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56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347 BC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1200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540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Catullus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54 BC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1550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1600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56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Pliny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850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750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67481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Paul, Luke, etc.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250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150 </a:t>
                      </a:r>
                      <a:r>
                        <a:rPr kumimoji="0" lang="en-US" sz="2800" b="0" i="0" u="none" strike="noStrike" cap="none" normalizeH="0" baseline="0" dirty="0" err="1">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yrs</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24,772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177198" name="Rectangle 46"/>
          <p:cNvSpPr>
            <a:spLocks noChangeArrowheads="1"/>
          </p:cNvSpPr>
          <p:nvPr/>
        </p:nvSpPr>
        <p:spPr bwMode="auto">
          <a:xfrm>
            <a:off x="24902" y="5257803"/>
            <a:ext cx="9144000" cy="1600200"/>
          </a:xfrm>
          <a:prstGeom prst="rect">
            <a:avLst/>
          </a:prstGeom>
          <a:solidFill>
            <a:srgbClr val="020009"/>
          </a:solidFill>
          <a:ln>
            <a:noFill/>
          </a:ln>
          <a:effectLst>
            <a:outerShdw blurRad="63500" dist="130755" dir="3656724" algn="ctr" rotWithShape="0">
              <a:schemeClr val="bg2">
                <a:alpha val="74998"/>
              </a:schemeClr>
            </a:outerShdw>
          </a:effectLst>
        </p:spPr>
        <p:txBody>
          <a:bodyPr anchor="ctr"/>
          <a:lstStyle/>
          <a:p>
            <a:pPr algn="ctr" defTabSz="914400" fontAlgn="base">
              <a:spcBef>
                <a:spcPct val="0"/>
              </a:spcBef>
              <a:spcAft>
                <a:spcPct val="0"/>
              </a:spcAft>
              <a:defRPr/>
            </a:pPr>
            <a:endParaRPr lang="en-US" sz="4000">
              <a:solidFill>
                <a:srgbClr val="FFFFFF"/>
              </a:solidFill>
              <a:effectLst>
                <a:outerShdw blurRad="38100" dist="38100" dir="2700000" algn="tl">
                  <a:srgbClr val="000080"/>
                </a:outerShdw>
              </a:effectLst>
              <a:latin typeface="Arial" charset="0"/>
              <a:ea typeface="ＭＳ Ｐゴシック" charset="0"/>
              <a:cs typeface="ＭＳ Ｐゴシック" charset="0"/>
            </a:endParaRPr>
          </a:p>
        </p:txBody>
      </p:sp>
      <p:sp>
        <p:nvSpPr>
          <p:cNvPr id="177199" name="Rectangle 47"/>
          <p:cNvSpPr>
            <a:spLocks noGrp="1" noChangeArrowheads="1"/>
          </p:cNvSpPr>
          <p:nvPr>
            <p:ph type="title"/>
          </p:nvPr>
        </p:nvSpPr>
        <p:spPr>
          <a:xfrm>
            <a:off x="-76200" y="0"/>
            <a:ext cx="9220200" cy="1371600"/>
          </a:xfrm>
          <a:solidFill>
            <a:srgbClr val="020009"/>
          </a:solidFill>
          <a:effectLst>
            <a:outerShdw blurRad="63500" dist="130755" dir="3656724" algn="ctr" rotWithShape="0">
              <a:schemeClr val="bg2">
                <a:alpha val="74998"/>
              </a:schemeClr>
            </a:outerShdw>
          </a:effectLst>
        </p:spPr>
        <p:txBody>
          <a:bodyPr/>
          <a:lstStyle/>
          <a:p>
            <a:pPr eaLnBrk="1" hangingPunct="1">
              <a:defRPr/>
            </a:pPr>
            <a:r>
              <a:rPr lang="en-US" sz="4000">
                <a:effectLst>
                  <a:outerShdw blurRad="38100" dist="38100" dir="2700000" algn="tl">
                    <a:srgbClr val="000080"/>
                  </a:outerShdw>
                </a:effectLst>
                <a:latin typeface="Arial" charset="0"/>
                <a:ea typeface="ＭＳ Ｐゴシック" charset="0"/>
              </a:rPr>
              <a:t>Extant Copies of Pagan vs. NT Writings</a:t>
            </a:r>
          </a:p>
        </p:txBody>
      </p:sp>
      <p:sp>
        <p:nvSpPr>
          <p:cNvPr id="1412143" name="Rectangle 48"/>
          <p:cNvSpPr>
            <a:spLocks noChangeArrowheads="1"/>
          </p:cNvSpPr>
          <p:nvPr/>
        </p:nvSpPr>
        <p:spPr bwMode="auto">
          <a:xfrm>
            <a:off x="-228600" y="1066800"/>
            <a:ext cx="1066800" cy="6096000"/>
          </a:xfrm>
          <a:prstGeom prst="rect">
            <a:avLst/>
          </a:prstGeom>
          <a:solidFill>
            <a:srgbClr val="0200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497930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177198"/>
                                        </p:tgtEl>
                                      </p:cBhvr>
                                    </p:animEffect>
                                    <p:set>
                                      <p:cBhvr>
                                        <p:cTn id="7" dur="1" fill="hold">
                                          <p:stCondLst>
                                            <p:cond delay="499"/>
                                          </p:stCondLst>
                                        </p:cTn>
                                        <p:tgtEl>
                                          <p:spTgt spid="1771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98"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8" name="Picture 4" descr="psalm-b"/>
          <p:cNvPicPr>
            <a:picLocks noChangeAspect="1" noChangeArrowheads="1"/>
          </p:cNvPicPr>
          <p:nvPr/>
        </p:nvPicPr>
        <p:blipFill>
          <a:blip r:embed="rId3">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14146" name="Picture 5" descr="ishscrl"/>
          <p:cNvPicPr>
            <a:picLocks noChangeAspect="1" noChangeArrowheads="1"/>
          </p:cNvPicPr>
          <p:nvPr/>
        </p:nvPicPr>
        <p:blipFill>
          <a:blip r:embed="rId4">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933700" cy="584200"/>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200" b="1">
                <a:solidFill>
                  <a:srgbClr val="FFFFFF"/>
                </a:solidFill>
                <a:effectLst>
                  <a:outerShdw blurRad="38100" dist="38100" dir="2700000" algn="tl">
                    <a:srgbClr val="000000"/>
                  </a:outerShdw>
                </a:effectLst>
                <a:latin typeface="Arial" charset="0"/>
                <a:cs typeface="Arial" charset="0"/>
              </a:rPr>
              <a:t>Isaiah </a:t>
            </a:r>
            <a:r>
              <a:rPr lang="en-US" b="1">
                <a:solidFill>
                  <a:srgbClr val="FFFFFF"/>
                </a:solidFill>
                <a:effectLst>
                  <a:outerShdw blurRad="38100" dist="38100" dir="2700000" algn="tl">
                    <a:srgbClr val="000000"/>
                  </a:outerShdw>
                </a:effectLst>
                <a:latin typeface="Arial" charset="0"/>
                <a:cs typeface="Arial" charset="0"/>
              </a:rPr>
              <a:t>AD</a:t>
            </a:r>
            <a:r>
              <a:rPr lang="en-US" sz="3200" b="1">
                <a:solidFill>
                  <a:srgbClr val="FFFFFF"/>
                </a:solidFill>
                <a:effectLst>
                  <a:outerShdw blurRad="38100" dist="38100" dir="2700000" algn="tl">
                    <a:srgbClr val="000000"/>
                  </a:outerShdw>
                </a:effectLst>
                <a:latin typeface="Arial" charset="0"/>
                <a:cs typeface="Arial" charset="0"/>
              </a:rPr>
              <a:t> 1000</a:t>
            </a:r>
          </a:p>
        </p:txBody>
      </p:sp>
      <p:sp>
        <p:nvSpPr>
          <p:cNvPr id="180231" name="Text Box 7"/>
          <p:cNvSpPr txBox="1">
            <a:spLocks noChangeArrowheads="1"/>
          </p:cNvSpPr>
          <p:nvPr/>
        </p:nvSpPr>
        <p:spPr bwMode="auto">
          <a:xfrm>
            <a:off x="790575" y="4445000"/>
            <a:ext cx="2779713" cy="584200"/>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200" b="1">
                <a:solidFill>
                  <a:srgbClr val="FFFFFF"/>
                </a:solidFill>
                <a:effectLst>
                  <a:outerShdw blurRad="38100" dist="38100" dir="2700000" algn="tl">
                    <a:srgbClr val="000000"/>
                  </a:outerShdw>
                </a:effectLst>
                <a:latin typeface="Arial" charset="0"/>
                <a:cs typeface="Arial" charset="0"/>
              </a:rPr>
              <a:t>Isaiah 200 </a:t>
            </a:r>
            <a:r>
              <a:rPr lang="en-US" b="1">
                <a:solidFill>
                  <a:srgbClr val="FFFFFF"/>
                </a:solidFill>
                <a:effectLst>
                  <a:outerShdw blurRad="38100" dist="38100" dir="2700000" algn="tl">
                    <a:srgbClr val="000000"/>
                  </a:outerShdw>
                </a:effectLst>
                <a:latin typeface="Arial" charset="0"/>
                <a:cs typeface="Arial" charset="0"/>
              </a:rPr>
              <a:t>BC</a:t>
            </a:r>
          </a:p>
        </p:txBody>
      </p:sp>
      <p:sp>
        <p:nvSpPr>
          <p:cNvPr id="180232" name="Text Box 8"/>
          <p:cNvSpPr txBox="1">
            <a:spLocks noChangeArrowheads="1"/>
          </p:cNvSpPr>
          <p:nvPr/>
        </p:nvSpPr>
        <p:spPr bwMode="auto">
          <a:xfrm>
            <a:off x="4267200" y="3521075"/>
            <a:ext cx="2209800" cy="954088"/>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sz="2800" b="1">
                <a:solidFill>
                  <a:srgbClr val="FFFFFF"/>
                </a:solidFill>
                <a:effectLst>
                  <a:outerShdw blurRad="38100" dist="38100" dir="2700000" algn="tl">
                    <a:srgbClr val="000000"/>
                  </a:outerShdw>
                </a:effectLst>
                <a:latin typeface="Arial" charset="0"/>
                <a:cs typeface="Arial" charset="0"/>
              </a:rPr>
              <a:t>1200 years earlier!</a:t>
            </a: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outerShdw blurRad="63500" dist="35921" dir="2700000" algn="ctr" rotWithShape="0">
              <a:schemeClr val="bg2">
                <a:alpha val="74998"/>
              </a:schemeClr>
            </a:outerShdw>
          </a:effectLst>
        </p:spPr>
        <p:txBody>
          <a:bodyPr wrap="none" anchor="ctr"/>
          <a:lstStyle/>
          <a:p>
            <a:pPr algn="ctr" defTabSz="914400" fontAlgn="base">
              <a:spcBef>
                <a:spcPct val="0"/>
              </a:spcBef>
              <a:spcAft>
                <a:spcPct val="0"/>
              </a:spcAft>
              <a:defRPr/>
            </a:pPr>
            <a:endParaRPr lang="en-US" sz="4000" b="1">
              <a:solidFill>
                <a:srgbClr val="E5E5FF"/>
              </a:solidFill>
              <a:effectLst>
                <a:outerShdw blurRad="38100" dist="38100" dir="2700000" algn="tl">
                  <a:srgbClr val="000000"/>
                </a:outerShdw>
              </a:effectLst>
              <a:latin typeface="Arial"/>
              <a:ea typeface="ＭＳ Ｐゴシック" charset="0"/>
              <a:cs typeface="Arial"/>
            </a:endParaRPr>
          </a:p>
        </p:txBody>
      </p:sp>
      <p:sp>
        <p:nvSpPr>
          <p:cNvPr id="180234" name="Rectangle 10"/>
          <p:cNvSpPr>
            <a:spLocks noChangeArrowheads="1"/>
          </p:cNvSpPr>
          <p:nvPr/>
        </p:nvSpPr>
        <p:spPr bwMode="auto">
          <a:xfrm>
            <a:off x="685800" y="5410200"/>
            <a:ext cx="5257800" cy="609600"/>
          </a:xfrm>
          <a:prstGeom prst="rect">
            <a:avLst/>
          </a:prstGeom>
          <a:noFill/>
          <a:ln w="9525">
            <a:noFill/>
            <a:miter lim="800000"/>
            <a:headEnd/>
            <a:tailEnd/>
          </a:ln>
          <a:effectLst>
            <a:outerShdw blurRad="63500" dist="35921" dir="2700000" algn="ctr" rotWithShape="0">
              <a:schemeClr val="bg2">
                <a:alpha val="50000"/>
              </a:schemeClr>
            </a:outerShdw>
          </a:effectLst>
        </p:spPr>
        <p:txBody>
          <a:bodyPr/>
          <a:lstStyle/>
          <a:p>
            <a:pPr marL="342900" indent="-342900" defTabSz="914400" fontAlgn="base">
              <a:spcBef>
                <a:spcPct val="20000"/>
              </a:spcBef>
              <a:spcAft>
                <a:spcPct val="0"/>
              </a:spcAft>
              <a:buClr>
                <a:srgbClr val="FFCC00"/>
              </a:buClr>
              <a:buSzPct val="70000"/>
              <a:buFont typeface="Wingdings" charset="0"/>
              <a:buChar char="n"/>
              <a:defRPr/>
            </a:pPr>
            <a:r>
              <a:rPr lang="en-US" sz="3200" b="1">
                <a:solidFill>
                  <a:srgbClr val="FFFFFF"/>
                </a:solidFill>
                <a:effectLst>
                  <a:outerShdw blurRad="38100" dist="38100" dir="2700000" algn="tl">
                    <a:srgbClr val="000000"/>
                  </a:outerShdw>
                </a:effectLst>
                <a:latin typeface="Arial" charset="0"/>
                <a:ea typeface="ＭＳ Ｐゴシック" charset="0"/>
                <a:cs typeface="Arial" charset="0"/>
              </a:rPr>
              <a:t>Dead Sea Isaiah Scroll</a:t>
            </a:r>
          </a:p>
        </p:txBody>
      </p:sp>
      <p:sp>
        <p:nvSpPr>
          <p:cNvPr id="180237" name="Rectangle 13"/>
          <p:cNvSpPr>
            <a:spLocks noChangeArrowheads="1"/>
          </p:cNvSpPr>
          <p:nvPr/>
        </p:nvSpPr>
        <p:spPr bwMode="auto">
          <a:xfrm>
            <a:off x="457200" y="1143000"/>
            <a:ext cx="8686800" cy="685800"/>
          </a:xfrm>
          <a:prstGeom prst="rect">
            <a:avLst/>
          </a:prstGeom>
          <a:noFill/>
          <a:ln w="9525">
            <a:noFill/>
            <a:miter lim="800000"/>
            <a:headEnd/>
            <a:tailEnd/>
          </a:ln>
          <a:effectLst>
            <a:outerShdw blurRad="63500" dist="35921" dir="2700000" algn="ctr" rotWithShape="0">
              <a:schemeClr val="bg2">
                <a:alpha val="74998"/>
              </a:schemeClr>
            </a:outerShdw>
          </a:effectLst>
        </p:spPr>
        <p:txBody>
          <a:bodyPr/>
          <a:lstStyle/>
          <a:p>
            <a:pPr marL="342900" indent="-342900" defTabSz="914400" fontAlgn="base">
              <a:spcBef>
                <a:spcPct val="20000"/>
              </a:spcBef>
              <a:spcAft>
                <a:spcPct val="0"/>
              </a:spcAft>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OT Transmission was accurate</a:t>
            </a: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algn="l" eaLnBrk="1" hangingPunct="1">
              <a:defRPr/>
            </a:pPr>
            <a:r>
              <a:rPr lang="en-US" sz="3600" dirty="0">
                <a:latin typeface="Arial" charset="0"/>
                <a:ea typeface="ＭＳ Ｐゴシック" charset="0"/>
              </a:rPr>
              <a:t>Significance of the DSS</a:t>
            </a:r>
          </a:p>
        </p:txBody>
      </p:sp>
      <p:sp>
        <p:nvSpPr>
          <p:cNvPr id="15" name="TextBox 14"/>
          <p:cNvSpPr txBox="1">
            <a:spLocks noChangeArrowheads="1"/>
          </p:cNvSpPr>
          <p:nvPr/>
        </p:nvSpPr>
        <p:spPr bwMode="auto">
          <a:xfrm>
            <a:off x="6858000" y="849012"/>
            <a:ext cx="2286000" cy="526298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2800" dirty="0">
                <a:solidFill>
                  <a:srgbClr val="E5E5FF"/>
                </a:solidFill>
                <a:latin typeface="Arial" charset="0"/>
                <a:cs typeface="Arial" charset="0"/>
              </a:rPr>
              <a:t>This Isaiah scroll matches the A.D. 1000 Masoretic Text upon which all modern translations are based 99% of the time.</a:t>
            </a:r>
          </a:p>
        </p:txBody>
      </p:sp>
      <p:sp>
        <p:nvSpPr>
          <p:cNvPr id="16" name="Rectangle 3"/>
          <p:cNvSpPr txBox="1">
            <a:spLocks noChangeArrowheads="1"/>
          </p:cNvSpPr>
          <p:nvPr/>
        </p:nvSpPr>
        <p:spPr bwMode="auto">
          <a:xfrm>
            <a:off x="1042988" y="1773238"/>
            <a:ext cx="5545137" cy="669925"/>
          </a:xfrm>
          <a:prstGeom prst="rect">
            <a:avLst/>
          </a:prstGeom>
          <a:noFill/>
          <a:ln w="9525">
            <a:noFill/>
            <a:miter lim="800000"/>
            <a:headEnd/>
            <a:tailEnd/>
          </a:ln>
          <a:effectLst>
            <a:outerShdw blurRad="63500" dist="35921" dir="2700000" algn="ctr" rotWithShape="0">
              <a:schemeClr val="bg2">
                <a:alpha val="50000"/>
              </a:schemeClr>
            </a:outerShdw>
          </a:effectLst>
        </p:spPr>
        <p:txBody>
          <a:bodyPr/>
          <a:lst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a:lstStyle>
          <a:p>
            <a:pPr defTabSz="914400" eaLnBrk="1" hangingPunct="1">
              <a:buClr>
                <a:srgbClr val="FFCC00"/>
              </a:buClr>
              <a:defRPr/>
            </a:pPr>
            <a:r>
              <a:rPr lang="en-US" sz="2800" b="1" dirty="0">
                <a:solidFill>
                  <a:srgbClr val="FFFFFF"/>
                </a:solidFill>
                <a:latin typeface="Arial" charset="0"/>
                <a:ea typeface="ＭＳ Ｐゴシック" charset="0"/>
              </a:rPr>
              <a:t>Masoretic Isaiah Scroll</a:t>
            </a:r>
          </a:p>
        </p:txBody>
      </p:sp>
      <p:sp>
        <p:nvSpPr>
          <p:cNvPr id="1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103924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ext Box 2"/>
          <p:cNvSpPr txBox="1">
            <a:spLocks noChangeArrowheads="1"/>
          </p:cNvSpPr>
          <p:nvPr/>
        </p:nvSpPr>
        <p:spPr bwMode="auto">
          <a:xfrm>
            <a:off x="1066800" y="2632075"/>
            <a:ext cx="6858000" cy="3387725"/>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976313" indent="-457200">
              <a:defRPr sz="2400">
                <a:solidFill>
                  <a:schemeClr val="tx1"/>
                </a:solidFill>
                <a:latin typeface="Arial" charset="0"/>
                <a:ea typeface="ＭＳ Ｐゴシック" charset="0"/>
              </a:defRPr>
            </a:lvl2pPr>
            <a:lvl3pPr marL="1547813" indent="-457200">
              <a:defRPr sz="2400">
                <a:solidFill>
                  <a:schemeClr val="tx1"/>
                </a:solidFill>
                <a:latin typeface="Arial" charset="0"/>
                <a:ea typeface="ＭＳ Ｐゴシック" charset="0"/>
              </a:defRPr>
            </a:lvl3pPr>
            <a:lvl4pPr marL="2119313" indent="-457200">
              <a:defRPr sz="2400">
                <a:solidFill>
                  <a:schemeClr val="tx1"/>
                </a:solidFill>
                <a:latin typeface="Arial" charset="0"/>
                <a:ea typeface="ＭＳ Ｐゴシック" charset="0"/>
              </a:defRPr>
            </a:lvl4pPr>
            <a:lvl5pPr marL="2690813" indent="-457200">
              <a:defRPr sz="2400">
                <a:solidFill>
                  <a:schemeClr val="tx1"/>
                </a:solidFill>
                <a:latin typeface="Arial" charset="0"/>
                <a:ea typeface="ＭＳ Ｐゴシック" charset="0"/>
              </a:defRPr>
            </a:lvl5pPr>
            <a:lvl6pPr marL="3148013" indent="-457200" eaLnBrk="0" fontAlgn="base" hangingPunct="0">
              <a:spcBef>
                <a:spcPct val="0"/>
              </a:spcBef>
              <a:spcAft>
                <a:spcPct val="0"/>
              </a:spcAft>
              <a:defRPr sz="2400">
                <a:solidFill>
                  <a:schemeClr val="tx1"/>
                </a:solidFill>
                <a:latin typeface="Arial" charset="0"/>
                <a:ea typeface="ＭＳ Ｐゴシック" charset="0"/>
              </a:defRPr>
            </a:lvl6pPr>
            <a:lvl7pPr marL="3605213" indent="-457200" eaLnBrk="0" fontAlgn="base" hangingPunct="0">
              <a:spcBef>
                <a:spcPct val="0"/>
              </a:spcBef>
              <a:spcAft>
                <a:spcPct val="0"/>
              </a:spcAft>
              <a:defRPr sz="2400">
                <a:solidFill>
                  <a:schemeClr val="tx1"/>
                </a:solidFill>
                <a:latin typeface="Arial" charset="0"/>
                <a:ea typeface="ＭＳ Ｐゴシック" charset="0"/>
              </a:defRPr>
            </a:lvl7pPr>
            <a:lvl8pPr marL="4062413" indent="-457200" eaLnBrk="0" fontAlgn="base" hangingPunct="0">
              <a:spcBef>
                <a:spcPct val="0"/>
              </a:spcBef>
              <a:spcAft>
                <a:spcPct val="0"/>
              </a:spcAft>
              <a:defRPr sz="2400">
                <a:solidFill>
                  <a:schemeClr val="tx1"/>
                </a:solidFill>
                <a:latin typeface="Arial" charset="0"/>
                <a:ea typeface="ＭＳ Ｐゴシック" charset="0"/>
              </a:defRPr>
            </a:lvl8pPr>
            <a:lvl9pPr marL="4519613" indent="-4572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buFont typeface="Arial" charset="0"/>
              <a:buNone/>
              <a:defRPr/>
            </a:pPr>
            <a:r>
              <a:rPr lang="en-US" b="1" dirty="0">
                <a:solidFill>
                  <a:srgbClr val="FFFFFF"/>
                </a:solidFill>
              </a:rPr>
              <a:t>Of the 166 Hebrew words in Isaiah 53, only seventeen letters in Dead Sea Scroll 1QIsb differ from the Masoretic Text:</a:t>
            </a:r>
          </a:p>
          <a:p>
            <a:pPr defTabSz="914400" eaLnBrk="0" fontAlgn="base" hangingPunct="0">
              <a:spcBef>
                <a:spcPct val="50000"/>
              </a:spcBef>
              <a:spcAft>
                <a:spcPct val="0"/>
              </a:spcAft>
              <a:buFont typeface="Arial" charset="0"/>
              <a:buNone/>
              <a:defRPr/>
            </a:pPr>
            <a:r>
              <a:rPr lang="en-US" b="1" dirty="0">
                <a:solidFill>
                  <a:srgbClr val="FFFFFF"/>
                </a:solidFill>
              </a:rPr>
              <a:t>10 letters = spelling differences</a:t>
            </a:r>
          </a:p>
          <a:p>
            <a:pPr defTabSz="914400" eaLnBrk="0" fontAlgn="base" hangingPunct="0">
              <a:spcBef>
                <a:spcPct val="50000"/>
              </a:spcBef>
              <a:spcAft>
                <a:spcPct val="0"/>
              </a:spcAft>
              <a:buFont typeface="Arial" charset="0"/>
              <a:buNone/>
              <a:defRPr/>
            </a:pPr>
            <a:r>
              <a:rPr lang="en-US" b="1" dirty="0">
                <a:solidFill>
                  <a:srgbClr val="FFFFFF"/>
                </a:solidFill>
              </a:rPr>
              <a:t>  4 letters = stylistic changes</a:t>
            </a:r>
          </a:p>
          <a:p>
            <a:pPr defTabSz="914400" eaLnBrk="0" fontAlgn="base" hangingPunct="0">
              <a:spcBef>
                <a:spcPct val="50000"/>
              </a:spcBef>
              <a:spcAft>
                <a:spcPct val="0"/>
              </a:spcAft>
              <a:buFont typeface="Arial" charset="0"/>
              <a:buNone/>
              <a:defRPr/>
            </a:pPr>
            <a:r>
              <a:rPr lang="en-US" b="1" u="sng" dirty="0">
                <a:solidFill>
                  <a:srgbClr val="FFFFFF"/>
                </a:solidFill>
              </a:rPr>
              <a:t>  3 letters = added word for </a:t>
            </a:r>
            <a:r>
              <a:rPr lang="ru-RU" altLang="ja-JP" b="1" u="sng" dirty="0">
                <a:solidFill>
                  <a:srgbClr val="FFFFFF"/>
                </a:solidFill>
                <a:latin typeface="Arial"/>
              </a:rPr>
              <a:t>"</a:t>
            </a:r>
            <a:r>
              <a:rPr lang="en-US" b="1" u="sng" dirty="0">
                <a:solidFill>
                  <a:srgbClr val="FFFFFF"/>
                </a:solidFill>
              </a:rPr>
              <a:t>light</a:t>
            </a:r>
            <a:r>
              <a:rPr lang="ru-RU" altLang="ja-JP" b="1" u="sng" dirty="0">
                <a:solidFill>
                  <a:srgbClr val="FFFFFF"/>
                </a:solidFill>
                <a:latin typeface="Arial"/>
              </a:rPr>
              <a:t>"</a:t>
            </a:r>
            <a:r>
              <a:rPr lang="en-US" b="1" u="sng" dirty="0">
                <a:solidFill>
                  <a:srgbClr val="FFFFFF"/>
                </a:solidFill>
              </a:rPr>
              <a:t> (vs. 11)</a:t>
            </a:r>
            <a:endParaRPr lang="en-US" b="1" dirty="0">
              <a:solidFill>
                <a:srgbClr val="FFFFFF"/>
              </a:solidFill>
            </a:endParaRPr>
          </a:p>
          <a:p>
            <a:pPr defTabSz="914400" eaLnBrk="0" fontAlgn="base" hangingPunct="0">
              <a:spcBef>
                <a:spcPct val="50000"/>
              </a:spcBef>
              <a:spcAft>
                <a:spcPct val="0"/>
              </a:spcAft>
              <a:buFont typeface="Arial" charset="0"/>
              <a:buNone/>
              <a:defRPr/>
            </a:pPr>
            <a:r>
              <a:rPr lang="en-US" b="1" dirty="0">
                <a:solidFill>
                  <a:srgbClr val="FFFFFF"/>
                </a:solidFill>
              </a:rPr>
              <a:t>17 letters = no affect on biblical teachings</a:t>
            </a:r>
          </a:p>
        </p:txBody>
      </p:sp>
      <p:sp>
        <p:nvSpPr>
          <p:cNvPr id="183299" name="Text Box 3"/>
          <p:cNvSpPr txBox="1">
            <a:spLocks noChangeArrowheads="1"/>
          </p:cNvSpPr>
          <p:nvPr/>
        </p:nvSpPr>
        <p:spPr bwMode="auto">
          <a:xfrm>
            <a:off x="4784725" y="6375400"/>
            <a:ext cx="4206875" cy="4095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en-US" sz="2000" b="1">
                <a:solidFill>
                  <a:srgbClr val="FFFFFF"/>
                </a:solidFill>
                <a:latin typeface="26" charset="0"/>
                <a:ea typeface="ＭＳ Ｐゴシック" charset="0"/>
                <a:cs typeface="ＭＳ Ｐゴシック" charset="0"/>
              </a:rPr>
              <a:t>Geisler &amp; Nix, </a:t>
            </a:r>
            <a:r>
              <a:rPr lang="en-US" sz="2000" b="1" i="1">
                <a:solidFill>
                  <a:srgbClr val="FFFFFF"/>
                </a:solidFill>
                <a:latin typeface="26" charset="0"/>
                <a:ea typeface="ＭＳ Ｐゴシック" charset="0"/>
                <a:cs typeface="ＭＳ Ｐゴシック" charset="0"/>
              </a:rPr>
              <a:t>Intro to the NT</a:t>
            </a:r>
            <a:r>
              <a:rPr lang="en-US" sz="2000" b="1">
                <a:solidFill>
                  <a:srgbClr val="FFFFFF"/>
                </a:solidFill>
                <a:latin typeface="26" charset="0"/>
                <a:ea typeface="ＭＳ Ｐゴシック" charset="0"/>
                <a:cs typeface="ＭＳ Ｐゴシック" charset="0"/>
              </a:rPr>
              <a:t>, 382</a:t>
            </a:r>
          </a:p>
        </p:txBody>
      </p:sp>
      <p:pic>
        <p:nvPicPr>
          <p:cNvPr id="183300" name="Picture 4"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58415"/>
          <a:stretch>
            <a:fillRect/>
          </a:stretch>
        </p:blipFill>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4">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en-US" sz="3200">
                <a:solidFill>
                  <a:schemeClr val="tx1"/>
                </a:solidFill>
                <a:latin typeface="Arial" charset="0"/>
                <a:ea typeface="ＭＳ Ｐゴシック" charset="0"/>
              </a:rPr>
              <a:t>ISAIAH: QUMRAN v. THE MASORETES</a:t>
            </a:r>
            <a:endParaRPr lang="en-US" sz="2400" b="0">
              <a:solidFill>
                <a:schemeClr val="tx1"/>
              </a:solidFill>
              <a:latin typeface="Arial" charset="0"/>
              <a:ea typeface="ＭＳ Ｐゴシック" charset="0"/>
            </a:endParaRPr>
          </a:p>
        </p:txBody>
      </p:sp>
      <p:sp>
        <p:nvSpPr>
          <p:cNvPr id="183303" name="Text Box 7"/>
          <p:cNvSpPr txBox="1">
            <a:spLocks noChangeArrowheads="1"/>
          </p:cNvSpPr>
          <p:nvPr/>
        </p:nvSpPr>
        <p:spPr bwMode="auto">
          <a:xfrm>
            <a:off x="1752600" y="1143000"/>
            <a:ext cx="1562100" cy="6000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en-US" sz="3200" b="1">
                <a:solidFill>
                  <a:srgbClr val="FFFFFF"/>
                </a:solidFill>
                <a:latin typeface="26" charset="0"/>
                <a:ea typeface="ＭＳ Ｐゴシック" charset="0"/>
                <a:cs typeface="ＭＳ Ｐゴシック" charset="0"/>
              </a:rPr>
              <a:t>200 BC</a:t>
            </a:r>
          </a:p>
        </p:txBody>
      </p:sp>
      <p:sp>
        <p:nvSpPr>
          <p:cNvPr id="183304" name="Text Box 8"/>
          <p:cNvSpPr txBox="1">
            <a:spLocks noChangeArrowheads="1"/>
          </p:cNvSpPr>
          <p:nvPr/>
        </p:nvSpPr>
        <p:spPr bwMode="auto">
          <a:xfrm>
            <a:off x="5486400" y="1143000"/>
            <a:ext cx="1787525" cy="6000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defTabSz="914400" eaLnBrk="0" fontAlgn="base" hangingPunct="0">
              <a:spcBef>
                <a:spcPct val="0"/>
              </a:spcBef>
              <a:spcAft>
                <a:spcPct val="0"/>
              </a:spcAft>
              <a:defRPr/>
            </a:pPr>
            <a:r>
              <a:rPr lang="en-US" sz="3200" b="1">
                <a:solidFill>
                  <a:srgbClr val="FFFFFF"/>
                </a:solidFill>
                <a:latin typeface="26" charset="0"/>
                <a:ea typeface="ＭＳ Ｐゴシック" charset="0"/>
                <a:cs typeface="ＭＳ Ｐゴシック" charset="0"/>
              </a:rPr>
              <a:t>AD 1000</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40980429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p:txBody>
          <a:bodyPr/>
          <a:lstStyle/>
          <a:p>
            <a:pPr eaLnBrk="1" hangingPunct="1">
              <a:defRPr/>
            </a:pPr>
            <a:r>
              <a:rPr lang="en-US" dirty="0">
                <a:latin typeface="Arial" charset="0"/>
                <a:ea typeface="ＭＳ Ｐゴシック" charset="0"/>
              </a:rPr>
              <a:t>Why are these books doubted?</a:t>
            </a:r>
          </a:p>
        </p:txBody>
      </p:sp>
      <p:sp>
        <p:nvSpPr>
          <p:cNvPr id="1418242" name="Rectangle 4"/>
          <p:cNvSpPr>
            <a:spLocks noChangeArrowheads="1"/>
          </p:cNvSpPr>
          <p:nvPr/>
        </p:nvSpPr>
        <p:spPr bwMode="auto">
          <a:xfrm>
            <a:off x="0" y="457200"/>
            <a:ext cx="9144000" cy="987425"/>
          </a:xfrm>
          <a:prstGeom prst="rect">
            <a:avLst/>
          </a:prstGeom>
          <a:solidFill>
            <a:srgbClr val="00660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18243" name="WordArt 5"/>
          <p:cNvSpPr>
            <a:spLocks noChangeArrowheads="1" noChangeShapeType="1" noTextEdit="1"/>
          </p:cNvSpPr>
          <p:nvPr/>
        </p:nvSpPr>
        <p:spPr bwMode="auto">
          <a:xfrm>
            <a:off x="381000" y="685800"/>
            <a:ext cx="7632700" cy="652463"/>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defTabSz="914400" eaLnBrk="0" fontAlgn="base" hangingPunct="0">
              <a:spcBef>
                <a:spcPct val="0"/>
              </a:spcBef>
              <a:spcAft>
                <a:spcPct val="0"/>
              </a:spcAft>
            </a:pPr>
            <a:r>
              <a:rPr lang="en-US" sz="4400" kern="10" spc="880" normalizeH="1">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Helvetica"/>
                <a:ea typeface="Helvetica"/>
                <a:cs typeface="Helvetica"/>
              </a:rPr>
              <a:t>Why are these books doubted?</a:t>
            </a:r>
          </a:p>
        </p:txBody>
      </p:sp>
      <p:sp>
        <p:nvSpPr>
          <p:cNvPr id="6" name="Rectangle 3"/>
          <p:cNvSpPr txBox="1">
            <a:spLocks noChangeArrowheads="1"/>
          </p:cNvSpPr>
          <p:nvPr/>
        </p:nvSpPr>
        <p:spPr bwMode="auto">
          <a:xfrm>
            <a:off x="468313" y="1916113"/>
            <a:ext cx="8229600" cy="4225925"/>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a:lstStyle>
          <a:p>
            <a:pPr defTabSz="914400" eaLnBrk="1" hangingPunct="1">
              <a:buClr>
                <a:srgbClr val="86D1EC"/>
              </a:buClr>
              <a:defRPr/>
            </a:pPr>
            <a:r>
              <a:rPr lang="en-US" sz="3600" b="1" dirty="0">
                <a:solidFill>
                  <a:srgbClr val="FFFFFF"/>
                </a:solidFill>
                <a:latin typeface="Arial" charset="0"/>
                <a:ea typeface="ＭＳ Ｐゴシック" charset="0"/>
              </a:rPr>
              <a:t>Not written by apostles</a:t>
            </a:r>
          </a:p>
          <a:p>
            <a:pPr defTabSz="914400" eaLnBrk="1" hangingPunct="1">
              <a:buClr>
                <a:srgbClr val="86D1EC"/>
              </a:buClr>
              <a:defRPr/>
            </a:pPr>
            <a:r>
              <a:rPr lang="en-US" sz="3600" b="1" dirty="0">
                <a:solidFill>
                  <a:srgbClr val="FFFFFF"/>
                </a:solidFill>
                <a:latin typeface="Arial" charset="0"/>
                <a:ea typeface="ＭＳ Ｐゴシック" charset="0"/>
              </a:rPr>
              <a:t>Never recognized as authoritative</a:t>
            </a:r>
          </a:p>
          <a:p>
            <a:pPr defTabSz="914400" eaLnBrk="1" hangingPunct="1">
              <a:buClr>
                <a:srgbClr val="86D1EC"/>
              </a:buClr>
              <a:defRPr/>
            </a:pPr>
            <a:r>
              <a:rPr lang="en-US" sz="3600" b="1" dirty="0">
                <a:solidFill>
                  <a:srgbClr val="FFFFFF"/>
                </a:solidFill>
                <a:latin typeface="Arial" charset="0"/>
                <a:ea typeface="ＭＳ Ｐゴシック" charset="0"/>
              </a:rPr>
              <a:t>False theology</a:t>
            </a:r>
          </a:p>
          <a:p>
            <a:pPr defTabSz="914400" eaLnBrk="1" hangingPunct="1">
              <a:buClr>
                <a:srgbClr val="86D1EC"/>
              </a:buClr>
              <a:defRPr/>
            </a:pPr>
            <a:r>
              <a:rPr lang="en-US" sz="3600" b="1" dirty="0">
                <a:solidFill>
                  <a:srgbClr val="FFFFFF"/>
                </a:solidFill>
                <a:latin typeface="Arial" charset="0"/>
                <a:ea typeface="ＭＳ Ｐゴシック" charset="0"/>
              </a:rPr>
              <a:t>No claim of inspiration</a:t>
            </a:r>
          </a:p>
          <a:p>
            <a:pPr defTabSz="914400" eaLnBrk="1" hangingPunct="1">
              <a:buClr>
                <a:srgbClr val="86D1EC"/>
              </a:buClr>
              <a:defRPr/>
            </a:pPr>
            <a:r>
              <a:rPr lang="en-US" sz="3600" b="1" dirty="0">
                <a:solidFill>
                  <a:srgbClr val="FFFFFF"/>
                </a:solidFill>
                <a:latin typeface="Arial" charset="0"/>
                <a:ea typeface="ＭＳ Ｐゴシック" charset="0"/>
              </a:rPr>
              <a:t>Lack of dynamic character</a:t>
            </a: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166560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anim to="" calcmode="lin" valueType="num">
                                      <p:cBhvr>
                                        <p:cTn id="7" dur="1" fill="hold"/>
                                        <p:tgtEl>
                                          <p:spTgt spid="6">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
                                            <p:txEl>
                                              <p:pRg st="1" end="1"/>
                                            </p:txEl>
                                          </p:spTgt>
                                        </p:tgtEl>
                                        <p:attrNameLst>
                                          <p:attrName>style.visibility</p:attrName>
                                        </p:attrNameLst>
                                      </p:cBhvr>
                                      <p:to>
                                        <p:strVal val="visible"/>
                                      </p:to>
                                    </p:set>
                                    <p:anim to="" calcmode="lin" valueType="num">
                                      <p:cBhvr>
                                        <p:cTn id="12" dur="1" fill="hold"/>
                                        <p:tgtEl>
                                          <p:spTgt spid="6">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
                                            <p:txEl>
                                              <p:pRg st="2" end="2"/>
                                            </p:txEl>
                                          </p:spTgt>
                                        </p:tgtEl>
                                        <p:attrNameLst>
                                          <p:attrName>style.visibility</p:attrName>
                                        </p:attrNameLst>
                                      </p:cBhvr>
                                      <p:to>
                                        <p:strVal val="visible"/>
                                      </p:to>
                                    </p:set>
                                    <p:anim to="" calcmode="lin" valueType="num">
                                      <p:cBhvr>
                                        <p:cTn id="17" dur="1" fill="hold"/>
                                        <p:tgtEl>
                                          <p:spTgt spid="6">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
                                            <p:txEl>
                                              <p:pRg st="3" end="3"/>
                                            </p:txEl>
                                          </p:spTgt>
                                        </p:tgtEl>
                                        <p:attrNameLst>
                                          <p:attrName>style.visibility</p:attrName>
                                        </p:attrNameLst>
                                      </p:cBhvr>
                                      <p:to>
                                        <p:strVal val="visible"/>
                                      </p:to>
                                    </p:set>
                                    <p:anim to="" calcmode="lin" valueType="num">
                                      <p:cBhvr>
                                        <p:cTn id="22" dur="1" fill="hold"/>
                                        <p:tgtEl>
                                          <p:spTgt spid="6">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
                                            <p:txEl>
                                              <p:pRg st="4" end="4"/>
                                            </p:txEl>
                                          </p:spTgt>
                                        </p:tgtEl>
                                        <p:attrNameLst>
                                          <p:attrName>style.visibility</p:attrName>
                                        </p:attrNameLst>
                                      </p:cBhvr>
                                      <p:to>
                                        <p:strVal val="visible"/>
                                      </p:to>
                                    </p:set>
                                    <p:anim to="" calcmode="lin" valueType="num">
                                      <p:cBhvr>
                                        <p:cTn id="27" dur="1" fill="hold"/>
                                        <p:tgtEl>
                                          <p:spTgt spid="6">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6242" name="Rectangle 2"/>
          <p:cNvSpPr>
            <a:spLocks noGrp="1" noChangeArrowheads="1"/>
          </p:cNvSpPr>
          <p:nvPr>
            <p:ph type="ctrTitle"/>
          </p:nvPr>
        </p:nvSpPr>
        <p:spPr>
          <a:xfrm>
            <a:off x="3405413" y="25400"/>
            <a:ext cx="5591324" cy="2466975"/>
          </a:xfrm>
          <a:effectLst/>
        </p:spPr>
        <p:txBody>
          <a:bodyPr/>
          <a:lstStyle/>
          <a:p>
            <a:pPr>
              <a:defRPr/>
            </a:pPr>
            <a:r>
              <a:rPr lang="en-US" altLang="ja-JP" sz="4800" b="1" dirty="0">
                <a:solidFill>
                  <a:schemeClr val="tx1"/>
                </a:solidFill>
                <a:latin typeface="Arial" charset="0"/>
                <a:ea typeface="ＭＳ Ｐゴシック" charset="0"/>
                <a:cs typeface="ＭＳ Ｐゴシック" charset="0"/>
              </a:rPr>
              <a:t>The First Resurrection Reunion!</a:t>
            </a:r>
            <a:endParaRPr lang="en-US" sz="6000" b="1"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5690697"/>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0289"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22BF9181-7A29-9041-B00E-6E0698FB76C9}"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0"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76CE3124-F5B1-BC4C-B175-C5AE74E435C8}"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1"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fld id="{1F00D783-0852-B84B-B710-D8A781C69D99}" type="slidenum">
              <a:rPr lang="en-US" sz="900">
                <a:solidFill>
                  <a:srgbClr val="808080"/>
                </a:solidFill>
                <a:latin typeface="Arial" charset="0"/>
                <a:ea typeface="ＭＳ Ｐゴシック" charset="0"/>
                <a:cs typeface="ＭＳ Ｐゴシック" charset="0"/>
              </a:rPr>
              <a:pPr defTabSz="814388" eaLnBrk="0" fontAlgn="base" hangingPunct="0">
                <a:spcBef>
                  <a:spcPct val="0"/>
                </a:spcBef>
                <a:spcAft>
                  <a:spcPct val="0"/>
                </a:spcAft>
              </a:pPr>
              <a:t>350</a:t>
            </a:fld>
            <a:endParaRPr lang="en-US" sz="900">
              <a:solidFill>
                <a:srgbClr val="808080"/>
              </a:solidFill>
              <a:latin typeface="Arial" charset="0"/>
              <a:ea typeface="ＭＳ Ｐゴシック" charset="0"/>
              <a:cs typeface="ＭＳ Ｐゴシック" charset="0"/>
            </a:endParaRPr>
          </a:p>
        </p:txBody>
      </p:sp>
      <p:sp>
        <p:nvSpPr>
          <p:cNvPr id="1420292"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eaLnBrk="0" fontAlgn="base" hangingPunct="0">
              <a:spcBef>
                <a:spcPct val="0"/>
              </a:spcBef>
              <a:spcAft>
                <a:spcPct val="0"/>
              </a:spcAft>
            </a:pPr>
            <a:r>
              <a:rPr lang="en-US" sz="700">
                <a:solidFill>
                  <a:srgbClr val="808080"/>
                </a:solidFill>
                <a:latin typeface="Arial" charset="0"/>
                <a:ea typeface="ＭＳ Ｐゴシック" charset="0"/>
                <a:cs typeface="ＭＳ Ｐゴシック" charset="0"/>
              </a:rPr>
              <a:t>© 2003 Cisco Systems, Inc. All rights reserved.</a:t>
            </a:r>
          </a:p>
        </p:txBody>
      </p:sp>
      <p:sp>
        <p:nvSpPr>
          <p:cNvPr id="142029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eaLnBrk="0" fontAlgn="base" hangingPunct="0">
              <a:spcBef>
                <a:spcPct val="0"/>
              </a:spcBef>
              <a:spcAft>
                <a:spcPct val="0"/>
              </a:spcAft>
            </a:pPr>
            <a:endParaRPr lang="en-US" sz="900">
              <a:solidFill>
                <a:srgbClr val="808080"/>
              </a:solidFill>
              <a:latin typeface="Arial" charset="0"/>
              <a:ea typeface="ＭＳ Ｐゴシック" charset="0"/>
              <a:cs typeface="ＭＳ Ｐゴシック" charset="0"/>
            </a:endParaRPr>
          </a:p>
          <a:p>
            <a:pPr defTabSz="814388" eaLnBrk="0" fontAlgn="base" hangingPunct="0">
              <a:spcBef>
                <a:spcPct val="0"/>
              </a:spcBef>
              <a:spcAft>
                <a:spcPct val="0"/>
              </a:spcAft>
            </a:pPr>
            <a:r>
              <a:rPr lang="en-US" sz="900">
                <a:solidFill>
                  <a:srgbClr val="808080"/>
                </a:solidFill>
                <a:latin typeface="Arial" charset="0"/>
                <a:ea typeface="ＭＳ Ｐゴシック" charset="0"/>
                <a:cs typeface="ＭＳ Ｐゴシック" charset="0"/>
              </a:rPr>
              <a:t>Presentation_ID</a:t>
            </a:r>
          </a:p>
        </p:txBody>
      </p:sp>
      <p:pic>
        <p:nvPicPr>
          <p:cNvPr id="142029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5" name="Rectangle 8"/>
          <p:cNvSpPr>
            <a:spLocks noGrp="1" noChangeArrowheads="1"/>
          </p:cNvSpPr>
          <p:nvPr>
            <p:ph type="title"/>
          </p:nvPr>
        </p:nvSpPr>
        <p:spPr>
          <a:xfrm>
            <a:off x="0" y="423271"/>
            <a:ext cx="9144000" cy="1447800"/>
          </a:xfrm>
        </p:spPr>
        <p:txBody>
          <a:bodyPr lIns="82124" tIns="41061" rIns="82124" bIns="41061" anchor="b"/>
          <a:lstStyle/>
          <a:p>
            <a:pPr eaLnBrk="1" hangingPunct="1"/>
            <a:r>
              <a:rPr lang="en-US" altLang="zh-CN" sz="4000" dirty="0">
                <a:solidFill>
                  <a:schemeClr val="bg1"/>
                </a:solidFill>
                <a:latin typeface="Arial" charset="0"/>
                <a:ea typeface="SimSun" charset="0"/>
                <a:cs typeface="SimSun" charset="0"/>
              </a:rPr>
              <a:t>How Do We Respond to Attacks Against Scripture Today?</a:t>
            </a:r>
            <a:endParaRPr lang="en-US" altLang="zh-CN" dirty="0">
              <a:latin typeface="Arial" charset="0"/>
              <a:ea typeface="SimSun" charset="0"/>
              <a:cs typeface="SimSun" charset="0"/>
            </a:endParaRPr>
          </a:p>
        </p:txBody>
      </p:sp>
      <p:pic>
        <p:nvPicPr>
          <p:cNvPr id="1420296" name="Picture 9"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7" name="Rectangle 11"/>
          <p:cNvSpPr>
            <a:spLocks noChangeArrowheads="1"/>
          </p:cNvSpPr>
          <p:nvPr/>
        </p:nvSpPr>
        <p:spPr bwMode="auto">
          <a:xfrm>
            <a:off x="0" y="4953000"/>
            <a:ext cx="91440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lstStyle/>
          <a:p>
            <a:pPr algn="ctr" defTabSz="914400" fontAlgn="base">
              <a:spcBef>
                <a:spcPct val="0"/>
              </a:spcBef>
              <a:spcAft>
                <a:spcPct val="0"/>
              </a:spcAft>
            </a:pPr>
            <a:r>
              <a:rPr lang="en-US" altLang="zh-CN" sz="5400" b="1" dirty="0">
                <a:solidFill>
                  <a:srgbClr val="FFFFFF"/>
                </a:solidFill>
                <a:latin typeface="Arial" charset="0"/>
                <a:ea typeface="SimSun" charset="0"/>
                <a:cs typeface="SimSun" charset="0"/>
              </a:rPr>
              <a:t>Hold the Scripture in High Regard!</a:t>
            </a:r>
            <a:endParaRPr lang="en-US" altLang="zh-CN" sz="6000" b="1" dirty="0">
              <a:solidFill>
                <a:srgbClr val="000000"/>
              </a:solidFill>
              <a:latin typeface="Arial" charset="0"/>
              <a:ea typeface="SimSun" charset="0"/>
              <a:cs typeface="SimSun"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774712272"/>
      </p:ext>
    </p:extLst>
  </p:cSld>
  <p:clrMapOvr>
    <a:masterClrMapping/>
  </p:clrMapOvr>
  <p:transition>
    <p:zoom/>
  </p:transition>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223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2339"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422340" name="Rectangle 4"/>
          <p:cNvSpPr>
            <a:spLocks noGrp="1" noChangeArrowheads="1"/>
          </p:cNvSpPr>
          <p:nvPr>
            <p:ph type="title" idx="4294967295"/>
          </p:nvPr>
        </p:nvSpPr>
        <p:spPr>
          <a:xfrm>
            <a:off x="0" y="76200"/>
            <a:ext cx="2895600" cy="1219200"/>
          </a:xfrm>
        </p:spPr>
        <p:txBody>
          <a:bodyPr/>
          <a:lstStyle/>
          <a:p>
            <a:pPr eaLnBrk="1" hangingPunct="1"/>
            <a:r>
              <a:rPr lang="en-US">
                <a:solidFill>
                  <a:schemeClr val="bg1"/>
                </a:solidFill>
                <a:latin typeface="Arial" charset="0"/>
                <a:ea typeface="ＭＳ Ｐゴシック" charset="0"/>
              </a:rPr>
              <a:t>The One Book</a:t>
            </a:r>
            <a:endParaRPr lang="en-US">
              <a:latin typeface="Arial" charset="0"/>
              <a:ea typeface="ＭＳ Ｐゴシック" charset="0"/>
            </a:endParaRPr>
          </a:p>
        </p:txBody>
      </p:sp>
      <p:sp>
        <p:nvSpPr>
          <p:cNvPr id="189445" name="Text Box 5"/>
          <p:cNvSpPr txBox="1">
            <a:spLocks noChangeArrowheads="1"/>
          </p:cNvSpPr>
          <p:nvPr/>
        </p:nvSpPr>
        <p:spPr bwMode="auto">
          <a:xfrm>
            <a:off x="1524000" y="2743200"/>
            <a:ext cx="6699270" cy="2585323"/>
          </a:xfrm>
          <a:prstGeom prst="rect">
            <a:avLst/>
          </a:prstGeom>
          <a:noFill/>
          <a:ln>
            <a:noFill/>
          </a:ln>
          <a:effectLst/>
        </p:spPr>
        <p:txBody>
          <a:bodyPr wrap="non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buFont typeface="Arial" charset="0"/>
              <a:buAutoNum type="arabicPlain"/>
              <a:defRPr/>
            </a:pPr>
            <a:r>
              <a:rPr lang="en-US" sz="5400" b="1" dirty="0">
                <a:solidFill>
                  <a:srgbClr val="000000"/>
                </a:solidFill>
                <a:effectLst>
                  <a:glow rad="241300">
                    <a:srgbClr val="FFFFFF">
                      <a:alpha val="75000"/>
                    </a:srgbClr>
                  </a:glow>
                </a:effectLst>
              </a:rPr>
              <a:t>Learn the order</a:t>
            </a:r>
          </a:p>
          <a:p>
            <a:pPr defTabSz="914400" eaLnBrk="0" fontAlgn="base" hangingPunct="0">
              <a:spcBef>
                <a:spcPct val="0"/>
              </a:spcBef>
              <a:spcAft>
                <a:spcPct val="0"/>
              </a:spcAft>
              <a:buFont typeface="Arial" charset="0"/>
              <a:buAutoNum type="arabicPlain"/>
              <a:defRPr/>
            </a:pPr>
            <a:r>
              <a:rPr lang="en-US" sz="5400" b="1" dirty="0">
                <a:solidFill>
                  <a:srgbClr val="000000"/>
                </a:solidFill>
                <a:effectLst>
                  <a:glow rad="241300">
                    <a:srgbClr val="FFFFFF">
                      <a:alpha val="75000"/>
                    </a:srgbClr>
                  </a:glow>
                </a:effectLst>
              </a:rPr>
              <a:t>Read it through</a:t>
            </a:r>
          </a:p>
          <a:p>
            <a:pPr defTabSz="914400" eaLnBrk="0" fontAlgn="base" hangingPunct="0">
              <a:spcBef>
                <a:spcPct val="0"/>
              </a:spcBef>
              <a:spcAft>
                <a:spcPct val="0"/>
              </a:spcAft>
              <a:buFont typeface="Arial" charset="0"/>
              <a:buAutoNum type="arabicPlain"/>
              <a:defRPr/>
            </a:pPr>
            <a:r>
              <a:rPr lang="en-US" sz="5400" b="1" dirty="0">
                <a:solidFill>
                  <a:srgbClr val="000000"/>
                </a:solidFill>
                <a:effectLst>
                  <a:glow rad="241300">
                    <a:srgbClr val="FFFFFF">
                      <a:alpha val="75000"/>
                    </a:srgbClr>
                  </a:glow>
                </a:effectLst>
              </a:rPr>
              <a:t>Read it every day</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2961855022"/>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4385" name="Picture 2" descr="宜蘭-29"/>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Rectangle 4"/>
          <p:cNvSpPr>
            <a:spLocks noChangeArrowheads="1"/>
          </p:cNvSpPr>
          <p:nvPr/>
        </p:nvSpPr>
        <p:spPr bwMode="auto">
          <a:xfrm>
            <a:off x="269875" y="3668713"/>
            <a:ext cx="8839200" cy="2559050"/>
          </a:xfrm>
          <a:prstGeom prst="rect">
            <a:avLst/>
          </a:prstGeom>
          <a:noFill/>
          <a:ln>
            <a:noFill/>
          </a:ln>
          <a:effectLst>
            <a:outerShdw blurRad="63500" dist="107763" dir="2700000" algn="ctr" rotWithShape="0">
              <a:schemeClr val="tx2">
                <a:alpha val="74998"/>
              </a:schemeClr>
            </a:outerShdw>
          </a:effectLst>
        </p:spPr>
        <p:txBody>
          <a:bodyPr anchor="ctr">
            <a:spAutoFit/>
          </a:bodyPr>
          <a:lstStyle/>
          <a:p>
            <a:pPr defTabSz="914400" eaLnBrk="0" fontAlgn="base" hangingPunct="0">
              <a:spcBef>
                <a:spcPct val="0"/>
              </a:spcBef>
              <a:spcAft>
                <a:spcPct val="0"/>
              </a:spcAft>
              <a:defRPr/>
            </a:pPr>
            <a:r>
              <a:rPr lang="en-US" sz="5400" b="1" dirty="0">
                <a:solidFill>
                  <a:srgbClr val="FFFFFF"/>
                </a:solidFill>
                <a:latin typeface="Arial" charset="0"/>
                <a:ea typeface="ＭＳ Ｐゴシック" charset="0"/>
                <a:cs typeface="ＭＳ Ｐゴシック" charset="0"/>
              </a:rPr>
              <a:t>God guided and guarded His Word—so we should hold it up high!</a:t>
            </a:r>
            <a:endParaRPr lang="en-US" altLang="zh-TW" sz="5400" b="1" dirty="0">
              <a:solidFill>
                <a:srgbClr val="FFFFFF"/>
              </a:solidFill>
              <a:latin typeface="Arial" charset="0"/>
              <a:ea typeface="ＭＳ Ｐゴシック" charset="0"/>
              <a:cs typeface="ＭＳ Ｐゴシック" charset="0"/>
            </a:endParaRPr>
          </a:p>
        </p:txBody>
      </p:sp>
      <p:sp>
        <p:nvSpPr>
          <p:cNvPr id="197637" name="Rectangle 5"/>
          <p:cNvSpPr>
            <a:spLocks noGrp="1" noChangeArrowheads="1"/>
          </p:cNvSpPr>
          <p:nvPr>
            <p:ph type="title"/>
          </p:nvPr>
        </p:nvSpPr>
        <p:spPr>
          <a:xfrm>
            <a:off x="457200" y="276225"/>
            <a:ext cx="5122863" cy="1139825"/>
          </a:xfrm>
          <a:effectLst>
            <a:outerShdw blurRad="63500" dist="107763" dir="2700000" algn="ctr" rotWithShape="0">
              <a:schemeClr val="tx2">
                <a:alpha val="74998"/>
              </a:schemeClr>
            </a:outerShdw>
          </a:effectLst>
        </p:spPr>
        <p:txBody>
          <a:bodyPr wrap="none">
            <a:spAutoFit/>
          </a:bodyPr>
          <a:lstStyle/>
          <a:p>
            <a:pPr algn="l" eaLnBrk="1" hangingPunct="1">
              <a:defRPr/>
            </a:pPr>
            <a:r>
              <a:rPr kumimoji="1" lang="en-US" sz="6600">
                <a:solidFill>
                  <a:schemeClr val="bg1"/>
                </a:solidFill>
                <a:latin typeface="CaslonNo540SwaD" charset="0"/>
                <a:ea typeface="新細明體" charset="0"/>
                <a:cs typeface="新細明體" charset="0"/>
              </a:rPr>
              <a:t>Our Key Idea</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19214367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5409" name="Picture 2" descr="Isaiah_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5410"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defRPr/>
            </a:pPr>
            <a:r>
              <a:rPr lang="en-US" sz="8800" dirty="0">
                <a:ea typeface="ＭＳ Ｐゴシック" charset="0"/>
              </a:rPr>
              <a:t>A Challenge:</a:t>
            </a:r>
            <a:endParaRPr lang="en-US" sz="6600" dirty="0">
              <a:ea typeface="ＭＳ Ｐゴシック" charset="0"/>
            </a:endParaRPr>
          </a:p>
        </p:txBody>
      </p:sp>
      <p:sp>
        <p:nvSpPr>
          <p:cNvPr id="88088" name="Text Box 24"/>
          <p:cNvSpPr txBox="1">
            <a:spLocks noChangeArrowheads="1"/>
          </p:cNvSpPr>
          <p:nvPr/>
        </p:nvSpPr>
        <p:spPr bwMode="auto">
          <a:xfrm>
            <a:off x="1524000" y="2743200"/>
            <a:ext cx="6699270" cy="2585323"/>
          </a:xfrm>
          <a:prstGeom prst="rect">
            <a:avLst/>
          </a:prstGeom>
          <a:noFill/>
          <a:ln>
            <a:noFill/>
          </a:ln>
          <a:effectLst/>
        </p:spPr>
        <p:txBody>
          <a:bodyPr wrap="non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Learn the order</a:t>
            </a:r>
          </a:p>
          <a:p>
            <a:pPr defTabSz="914400" eaLnBrk="0" fontAlgn="base" hangingPunct="0">
              <a:spcBef>
                <a:spcPct val="0"/>
              </a:spcBef>
              <a:spcAft>
                <a:spcPct val="0"/>
              </a:spcAft>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Read it through</a:t>
            </a:r>
          </a:p>
          <a:p>
            <a:pPr defTabSz="914400" eaLnBrk="0" fontAlgn="base" hangingPunct="0">
              <a:spcBef>
                <a:spcPct val="0"/>
              </a:spcBef>
              <a:spcAft>
                <a:spcPct val="0"/>
              </a:spcAft>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Read it every day</a:t>
            </a: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defRPr/>
            </a:pPr>
            <a:r>
              <a:rPr lang="en-US" sz="2400"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945831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do we need to grasp about Jesus for victory?</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439845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CHURCHES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OUR FUTURE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476076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nvGrpSpPr>
          <p:cNvPr id="5" name="Group 4"/>
          <p:cNvGrpSpPr/>
          <p:nvPr/>
        </p:nvGrpSpPr>
        <p:grpSpPr>
          <a:xfrm>
            <a:off x="4698382" y="263572"/>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p:cNvGrpSpPr/>
          <p:nvPr/>
        </p:nvGrpSpPr>
        <p:grpSpPr>
          <a:xfrm>
            <a:off x="107504" y="260648"/>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Tree>
    <p:extLst>
      <p:ext uri="{BB962C8B-B14F-4D97-AF65-F5344CB8AC3E}">
        <p14:creationId xmlns:p14="http://schemas.microsoft.com/office/powerpoint/2010/main" val="2678336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en-US" sz="4800" b="1" dirty="0">
                <a:solidFill>
                  <a:schemeClr val="bg1"/>
                </a:solidFill>
                <a:effectLst>
                  <a:outerShdw blurRad="38100" dist="38100" dir="2700000" algn="tl">
                    <a:srgbClr val="000000">
                      <a:alpha val="43137"/>
                    </a:srgbClr>
                  </a:outerShdw>
                </a:effectLst>
              </a:rPr>
              <a:t>Summing Up the Whole Book</a:t>
            </a: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God discloses through John the </a:t>
            </a:r>
            <a:r>
              <a:rPr kumimoji="0" lang="en-US" sz="4000" b="1" i="0" u="none" strike="noStrike" kern="1200" cap="none" spc="0" normalizeH="0" baseline="0" noProof="0" dirty="0">
                <a:ln>
                  <a:noFill/>
                </a:ln>
                <a:solidFill>
                  <a:srgbClr val="FFFF00"/>
                </a:solidFill>
                <a:effectLst>
                  <a:glow rad="292100">
                    <a:srgbClr val="000000"/>
                  </a:glow>
                </a:effectLst>
                <a:uLnTx/>
                <a:uFillTx/>
                <a:latin typeface="Arial"/>
                <a:ea typeface="ヒラギノ角ゴ Pro W3"/>
                <a:cs typeface="ヒラギノ角ゴ Pro W3"/>
              </a:rPr>
              <a:t>sovereignty of Jesus Christ </a:t>
            </a:r>
            <a:r>
              <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in His ultimate future triumph to encourage believers to </a:t>
            </a:r>
            <a:r>
              <a:rPr kumimoji="0" lang="en-US" sz="4000" b="1" i="0" u="none" strike="noStrike" kern="1200" cap="none" spc="0" normalizeH="0" baseline="0" noProof="0" dirty="0">
                <a:ln>
                  <a:noFill/>
                </a:ln>
                <a:solidFill>
                  <a:srgbClr val="FFFF00"/>
                </a:solidFill>
                <a:effectLst>
                  <a:glow rad="292100">
                    <a:srgbClr val="000000"/>
                  </a:glow>
                </a:effectLst>
                <a:uLnTx/>
                <a:uFillTx/>
                <a:latin typeface="Arial"/>
                <a:ea typeface="ヒラギノ角ゴ Pro W3"/>
                <a:cs typeface="ヒラギノ角ゴ Pro W3"/>
              </a:rPr>
              <a:t>persevere despite internal compromise and external opposition</a:t>
            </a:r>
            <a:r>
              <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 </a:t>
            </a: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29817381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Revelation’s </a:t>
            </a:r>
            <a:r>
              <a:rPr kumimoji="0" lang="en-US" sz="5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Big </a:t>
            </a: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Idea</a:t>
            </a:r>
          </a:p>
        </p:txBody>
      </p:sp>
    </p:spTree>
    <p:extLst>
      <p:ext uri="{BB962C8B-B14F-4D97-AF65-F5344CB8AC3E}">
        <p14:creationId xmlns:p14="http://schemas.microsoft.com/office/powerpoint/2010/main" val="3474764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dirty="0">
                <a:solidFill>
                  <a:srgbClr val="FFFFFF"/>
                </a:solidFill>
                <a:ea typeface="ＭＳ Ｐゴシック" charset="0"/>
              </a:rPr>
              <a:t>Why should we know that Jesus rules the world?</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read Revelation?</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So you</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err="1">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ll</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be blessed!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worship Jesus?</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 coming back!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see Jesus clearly?</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 can solve your problems!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8167645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281"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1282" name="Rectangle 1026"/>
          <p:cNvSpPr>
            <a:spLocks noGrp="1" noChangeArrowheads="1"/>
          </p:cNvSpPr>
          <p:nvPr>
            <p:ph type="ctrTitle" sz="quarter"/>
          </p:nvPr>
        </p:nvSpPr>
        <p:spPr>
          <a:xfrm>
            <a:off x="457200" y="304800"/>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20:5-6 </a:t>
            </a:r>
            <a:r>
              <a:rPr lang="en-US" sz="1800">
                <a:solidFill>
                  <a:srgbClr val="FFFFFF"/>
                </a:solidFill>
                <a:latin typeface="PerryGothic Regular" charset="0"/>
                <a:ea typeface="ＭＳ Ｐゴシック" charset="0"/>
                <a:cs typeface="ＭＳ Ｐゴシック" charset="0"/>
              </a:rPr>
              <a:t>(NAU)</a:t>
            </a:r>
          </a:p>
        </p:txBody>
      </p:sp>
      <p:sp>
        <p:nvSpPr>
          <p:cNvPr id="1121283"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en-US" sz="3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5</a:t>
            </a:r>
            <a:r>
              <a:rPr kumimoji="0" lang="en-US" sz="3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The rest of the dead did not come to life until the thousand years were completed. This is the first resurrection. </a:t>
            </a:r>
            <a:r>
              <a:rPr kumimoji="0" lang="en-US" sz="3000" b="1" i="0" u="none" strike="noStrike" kern="1200" cap="none" spc="0" normalizeH="0" baseline="30000" noProof="0">
                <a:ln>
                  <a:noFill/>
                </a:ln>
                <a:solidFill>
                  <a:srgbClr val="000000"/>
                </a:solidFill>
                <a:effectLst/>
                <a:uLnTx/>
                <a:uFillTx/>
                <a:latin typeface="Arial" charset="0"/>
                <a:ea typeface="ＭＳ Ｐゴシック" charset="0"/>
                <a:cs typeface="ＭＳ Ｐゴシック" charset="0"/>
              </a:rPr>
              <a:t>6</a:t>
            </a:r>
            <a:r>
              <a:rPr kumimoji="0" lang="en-US" sz="3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Blessed and holy is the one who has a part in the first resurrection; over these the second death has no power, but they will be priests of God and of Christ and will reign with Him for a thousand years.</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424</a:t>
            </a:r>
          </a:p>
        </p:txBody>
      </p:sp>
    </p:spTree>
    <p:extLst>
      <p:ext uri="{BB962C8B-B14F-4D97-AF65-F5344CB8AC3E}">
        <p14:creationId xmlns:p14="http://schemas.microsoft.com/office/powerpoint/2010/main" val="337705673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What</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a:t>
            </a:r>
            <a:r>
              <a:rPr lang="en-US" b="1" i="1" dirty="0">
                <a:solidFill>
                  <a:srgbClr val="FFFFFF"/>
                </a:solidFill>
                <a:effectLst>
                  <a:glow rad="165100">
                    <a:schemeClr val="tx1"/>
                  </a:glow>
                </a:effectLst>
                <a:latin typeface="Arial" charset="0"/>
                <a:ea typeface="ＭＳ Ｐゴシック" charset="0"/>
              </a:rPr>
              <a:t>your</a:t>
            </a:r>
            <a:r>
              <a:rPr lang="en-US" b="1" dirty="0">
                <a:solidFill>
                  <a:srgbClr val="FFFFFF"/>
                </a:solidFill>
                <a:effectLst>
                  <a:glow rad="165100">
                    <a:schemeClr val="tx1"/>
                  </a:glow>
                </a:effectLst>
                <a:latin typeface="Arial" charset="0"/>
                <a:ea typeface="ＭＳ Ｐゴシック" charset="0"/>
              </a:rPr>
              <a:t> view of Jesus?</a:t>
            </a: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467088365"/>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en-US" sz="9600" b="1" dirty="0">
                <a:effectLst>
                  <a:glow rad="165100">
                    <a:schemeClr val="tx1"/>
                  </a:glow>
                </a:effectLst>
                <a:latin typeface="Arial" charset="0"/>
                <a:cs typeface="+mj-cs"/>
              </a:rPr>
              <a:t>Jesus Wins!</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The point of Revelation</a:t>
            </a:r>
          </a:p>
        </p:txBody>
      </p:sp>
    </p:spTree>
    <p:extLst>
      <p:ext uri="{BB962C8B-B14F-4D97-AF65-F5344CB8AC3E}">
        <p14:creationId xmlns:p14="http://schemas.microsoft.com/office/powerpoint/2010/main" val="2090952403"/>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0" y="1538560"/>
            <a:ext cx="9117770" cy="1859620"/>
          </a:xfrm>
        </p:spPr>
        <p:txBody>
          <a:bodyPr anchor="t"/>
          <a:lstStyle/>
          <a:p>
            <a:r>
              <a:rPr lang="en-US" sz="4000" b="1" dirty="0">
                <a:effectLst>
                  <a:glow rad="177800">
                    <a:schemeClr val="tx1"/>
                  </a:glow>
                </a:effectLst>
                <a:latin typeface="Arial" charset="0"/>
                <a:ea typeface="ＭＳ Ｐゴシック" charset="0"/>
              </a:rPr>
              <a:t>For Pre-Christians: Have you submitted to Christ’s rule over you?</a:t>
            </a:r>
          </a:p>
        </p:txBody>
      </p:sp>
      <p:sp>
        <p:nvSpPr>
          <p:cNvPr id="4" name="Rectangle 2">
            <a:extLst>
              <a:ext uri="{FF2B5EF4-FFF2-40B4-BE49-F238E27FC236}">
                <a16:creationId xmlns:a16="http://schemas.microsoft.com/office/drawing/2014/main" id="{2D9FD56E-934D-4544-A48B-F5AE140AA3AA}"/>
              </a:ext>
            </a:extLst>
          </p:cNvPr>
          <p:cNvSpPr txBox="1">
            <a:spLocks noChangeArrowheads="1"/>
          </p:cNvSpPr>
          <p:nvPr/>
        </p:nvSpPr>
        <p:spPr bwMode="auto">
          <a:xfrm>
            <a:off x="-1" y="3523240"/>
            <a:ext cx="9117770" cy="1451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For Christians: What issue do you need to entrust to Jesus today?</a:t>
            </a:r>
          </a:p>
        </p:txBody>
      </p:sp>
    </p:spTree>
    <p:extLst>
      <p:ext uri="{BB962C8B-B14F-4D97-AF65-F5344CB8AC3E}">
        <p14:creationId xmlns:p14="http://schemas.microsoft.com/office/powerpoint/2010/main" val="153259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61923"/>
                                        </p:tgtEl>
                                        <p:attrNameLst>
                                          <p:attrName>style.visibility</p:attrName>
                                        </p:attrNameLst>
                                      </p:cBhvr>
                                      <p:to>
                                        <p:strVal val="visible"/>
                                      </p:to>
                                    </p:set>
                                    <p:animEffect transition="in" filter="blinds(horizontal)">
                                      <p:cBhvr>
                                        <p:cTn id="7" dur="500"/>
                                        <p:tgtEl>
                                          <p:spTgt spid="13619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23" grpId="0"/>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2006795"/>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9336269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Title 1"/>
          <p:cNvSpPr>
            <a:spLocks noGrp="1"/>
          </p:cNvSpPr>
          <p:nvPr>
            <p:ph type="title"/>
          </p:nvPr>
        </p:nvSpPr>
        <p:spPr>
          <a:xfrm>
            <a:off x="179388" y="177800"/>
            <a:ext cx="8820150" cy="803275"/>
          </a:xfrm>
        </p:spPr>
        <p:txBody>
          <a:bodyPr/>
          <a:lstStyle/>
          <a:p>
            <a:r>
              <a:rPr lang="en-US" sz="3600" dirty="0">
                <a:solidFill>
                  <a:schemeClr val="bg1"/>
                </a:solidFill>
                <a:latin typeface="Arial" charset="0"/>
              </a:rPr>
              <a:t>Appendix A: The Gaze-Glance Principle</a:t>
            </a: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fontAlgn="base">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2390"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fontAlgn="base">
              <a:lnSpc>
                <a:spcPct val="93000"/>
              </a:lnSpc>
              <a:spcBef>
                <a:spcPct val="0"/>
              </a:spcBef>
              <a:spcAft>
                <a:spcPct val="0"/>
              </a:spcAft>
              <a:buClr>
                <a:srgbClr val="FFFFFF"/>
              </a:buClr>
              <a:buSzPct val="100000"/>
              <a:buFont typeface="Arial" charset="0"/>
              <a:buNone/>
            </a:pPr>
            <a:r>
              <a:rPr lang="en-US" sz="3600">
                <a:solidFill>
                  <a:srgbClr val="FFFFFF"/>
                </a:solidFill>
                <a:latin typeface="Arial" charset="0"/>
                <a:ea typeface="ＭＳ Ｐゴシック" charset="0"/>
                <a:cs typeface="ＭＳ Ｐゴシック" charset="0"/>
              </a:rPr>
              <a:t>God</a:t>
            </a:r>
          </a:p>
        </p:txBody>
      </p:sp>
      <p:sp>
        <p:nvSpPr>
          <p:cNvPr id="524293" name="TextBox 6"/>
          <p:cNvSpPr txBox="1">
            <a:spLocks noChangeArrowheads="1"/>
          </p:cNvSpPr>
          <p:nvPr/>
        </p:nvSpPr>
        <p:spPr bwMode="auto">
          <a:xfrm>
            <a:off x="5724525" y="5008563"/>
            <a:ext cx="2801938"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a:solidFill>
                  <a:srgbClr val="FFFFFF"/>
                </a:solidFill>
                <a:effectLst>
                  <a:glow rad="330200">
                    <a:srgbClr val="000000">
                      <a:alpha val="55000"/>
                    </a:srgbClr>
                  </a:glow>
                </a:effectLst>
              </a:rPr>
              <a:t>Our Request</a:t>
            </a:r>
          </a:p>
        </p:txBody>
      </p:sp>
      <p:sp>
        <p:nvSpPr>
          <p:cNvPr id="8" name="TextBox 7"/>
          <p:cNvSpPr txBox="1">
            <a:spLocks noChangeArrowheads="1"/>
          </p:cNvSpPr>
          <p:nvPr/>
        </p:nvSpPr>
        <p:spPr bwMode="auto">
          <a:xfrm rot="-1557850">
            <a:off x="2524125" y="3265488"/>
            <a:ext cx="164782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a:solidFill>
                  <a:srgbClr val="FFFFFF"/>
                </a:solidFill>
                <a:effectLst>
                  <a:glow rad="330200">
                    <a:srgbClr val="000000">
                      <a:alpha val="55000"/>
                    </a:srgbClr>
                  </a:glow>
                </a:effectLst>
              </a:rPr>
              <a:t>Glance</a:t>
            </a:r>
          </a:p>
        </p:txBody>
      </p:sp>
      <p:sp>
        <p:nvSpPr>
          <p:cNvPr id="9" name="TextBox 8"/>
          <p:cNvSpPr txBox="1">
            <a:spLocks noChangeArrowheads="1"/>
          </p:cNvSpPr>
          <p:nvPr/>
        </p:nvSpPr>
        <p:spPr bwMode="auto">
          <a:xfrm>
            <a:off x="3132138" y="5300663"/>
            <a:ext cx="1287462"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a:solidFill>
                  <a:srgbClr val="FFFFFF"/>
                </a:solidFill>
                <a:effectLst>
                  <a:glow rad="330200">
                    <a:srgbClr val="000000">
                      <a:alpha val="55000"/>
                    </a:srgbClr>
                  </a:glow>
                </a:effectLst>
              </a:rPr>
              <a:t>Gaze</a:t>
            </a:r>
          </a:p>
        </p:txBody>
      </p:sp>
      <p:cxnSp>
        <p:nvCxnSpPr>
          <p:cNvPr id="13" name="Straight Connector 12"/>
          <p:cNvCxnSpPr>
            <a:cxnSpLocks noChangeShapeType="1"/>
          </p:cNvCxnSpPr>
          <p:nvPr/>
        </p:nvCxnSpPr>
        <p:spPr bwMode="auto">
          <a:xfrm>
            <a:off x="2411760" y="5373216"/>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
        <p:nvSpPr>
          <p:cNvPr id="524298" name="TextBox 20"/>
          <p:cNvSpPr txBox="1">
            <a:spLocks noChangeArrowheads="1"/>
          </p:cNvSpPr>
          <p:nvPr/>
        </p:nvSpPr>
        <p:spPr bwMode="auto">
          <a:xfrm>
            <a:off x="2332038" y="982663"/>
            <a:ext cx="4519612"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i="1" dirty="0">
                <a:solidFill>
                  <a:srgbClr val="FFFFFF"/>
                </a:solidFill>
                <a:effectLst>
                  <a:glow rad="330200">
                    <a:srgbClr val="000000">
                      <a:alpha val="55000"/>
                    </a:srgbClr>
                  </a:glow>
                </a:effectLst>
              </a:rPr>
              <a:t>Seeking God</a:t>
            </a:r>
            <a:r>
              <a:rPr lang="uk-UA" sz="3600" i="1" dirty="0">
                <a:solidFill>
                  <a:srgbClr val="FFFFFF"/>
                </a:solidFill>
                <a:effectLst>
                  <a:glow rad="330200">
                    <a:srgbClr val="000000">
                      <a:alpha val="55000"/>
                    </a:srgbClr>
                  </a:glow>
                </a:effectLst>
              </a:rPr>
              <a:t>'</a:t>
            </a:r>
            <a:r>
              <a:rPr lang="en-US" sz="3600" i="1" dirty="0">
                <a:solidFill>
                  <a:srgbClr val="FFFFFF"/>
                </a:solidFill>
                <a:effectLst>
                  <a:glow rad="330200">
                    <a:srgbClr val="000000">
                      <a:alpha val="55000"/>
                    </a:srgbClr>
                  </a:glow>
                </a:effectLst>
              </a:rPr>
              <a:t>s </a:t>
            </a:r>
            <a:r>
              <a:rPr lang="en-US" sz="3600" i="1" dirty="0">
                <a:solidFill>
                  <a:srgbClr val="FFFF00"/>
                </a:solidFill>
                <a:effectLst>
                  <a:glow rad="330200">
                    <a:srgbClr val="000000">
                      <a:alpha val="55000"/>
                    </a:srgbClr>
                  </a:glow>
                </a:effectLst>
              </a:rPr>
              <a:t>Hand</a:t>
            </a:r>
          </a:p>
        </p:txBody>
      </p:sp>
      <p:sp>
        <p:nvSpPr>
          <p:cNvPr id="272397"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fontAlgn="base" hangingPunct="1">
              <a:spcBef>
                <a:spcPct val="0"/>
              </a:spcBef>
              <a:spcAft>
                <a:spcPct val="0"/>
              </a:spcAft>
            </a:pPr>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pic>
        <p:nvPicPr>
          <p:cNvPr id="272398" name="Picture 22" descr="A-prayer-for-prosperit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4668838"/>
            <a:ext cx="2232025" cy="221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 Box 1034"/>
          <p:cNvSpPr txBox="1">
            <a:spLocks noChangeArrowheads="1"/>
          </p:cNvSpPr>
          <p:nvPr/>
        </p:nvSpPr>
        <p:spPr bwMode="auto">
          <a:xfrm>
            <a:off x="8326783" y="0"/>
            <a:ext cx="817217"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473</a:t>
            </a:r>
          </a:p>
        </p:txBody>
      </p:sp>
    </p:spTree>
    <p:extLst>
      <p:ext uri="{BB962C8B-B14F-4D97-AF65-F5344CB8AC3E}">
        <p14:creationId xmlns:p14="http://schemas.microsoft.com/office/powerpoint/2010/main" val="5605469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Title 1"/>
          <p:cNvSpPr>
            <a:spLocks noGrp="1"/>
          </p:cNvSpPr>
          <p:nvPr>
            <p:ph type="title"/>
          </p:nvPr>
        </p:nvSpPr>
        <p:spPr>
          <a:xfrm>
            <a:off x="179388" y="177800"/>
            <a:ext cx="8820150" cy="803275"/>
          </a:xfrm>
        </p:spPr>
        <p:txBody>
          <a:bodyPr/>
          <a:lstStyle/>
          <a:p>
            <a:r>
              <a:rPr lang="en-US" sz="3600" dirty="0">
                <a:latin typeface="Arial" charset="0"/>
              </a:rPr>
              <a:t>Appendix A: The Gaze-Glance Principle</a:t>
            </a:r>
            <a:endParaRPr lang="en-US" sz="3600" dirty="0">
              <a:solidFill>
                <a:schemeClr val="bg1"/>
              </a:solidFill>
              <a:latin typeface="Arial" charset="0"/>
            </a:endParaRPr>
          </a:p>
        </p:txBody>
      </p:sp>
      <p:pic>
        <p:nvPicPr>
          <p:cNvPr id="274435" name="Picture 3" descr="prai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3850" y="4627563"/>
            <a:ext cx="1998663" cy="223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fontAlgn="base">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4439"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fontAlgn="base">
              <a:lnSpc>
                <a:spcPct val="93000"/>
              </a:lnSpc>
              <a:spcBef>
                <a:spcPct val="0"/>
              </a:spcBef>
              <a:spcAft>
                <a:spcPct val="0"/>
              </a:spcAft>
              <a:buClr>
                <a:srgbClr val="FFFFFF"/>
              </a:buClr>
              <a:buSzPct val="100000"/>
              <a:buFont typeface="Arial" charset="0"/>
              <a:buNone/>
            </a:pPr>
            <a:r>
              <a:rPr lang="en-US" sz="3600">
                <a:solidFill>
                  <a:srgbClr val="FFFFFF"/>
                </a:solidFill>
                <a:latin typeface="Arial" charset="0"/>
                <a:ea typeface="ＭＳ Ｐゴシック" charset="0"/>
                <a:cs typeface="ＭＳ Ｐゴシック" charset="0"/>
              </a:rPr>
              <a:t>God</a:t>
            </a:r>
          </a:p>
        </p:txBody>
      </p:sp>
      <p:sp>
        <p:nvSpPr>
          <p:cNvPr id="525318" name="TextBox 6"/>
          <p:cNvSpPr txBox="1">
            <a:spLocks noChangeArrowheads="1"/>
          </p:cNvSpPr>
          <p:nvPr/>
        </p:nvSpPr>
        <p:spPr bwMode="auto">
          <a:xfrm>
            <a:off x="5724525" y="5008563"/>
            <a:ext cx="2801938" cy="646112"/>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a:solidFill>
                  <a:srgbClr val="FFFFFF"/>
                </a:solidFill>
                <a:effectLst>
                  <a:glow rad="203200">
                    <a:srgbClr val="000000">
                      <a:alpha val="55000"/>
                    </a:srgbClr>
                  </a:glow>
                </a:effectLst>
              </a:rPr>
              <a:t>Our Request</a:t>
            </a:r>
          </a:p>
        </p:txBody>
      </p:sp>
      <p:sp>
        <p:nvSpPr>
          <p:cNvPr id="8" name="TextBox 7"/>
          <p:cNvSpPr txBox="1">
            <a:spLocks noChangeArrowheads="1"/>
          </p:cNvSpPr>
          <p:nvPr/>
        </p:nvSpPr>
        <p:spPr bwMode="auto">
          <a:xfrm rot="-1557850">
            <a:off x="2703513" y="3265488"/>
            <a:ext cx="1289050" cy="646112"/>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dirty="0">
                <a:solidFill>
                  <a:srgbClr val="FFFFFF"/>
                </a:solidFill>
                <a:effectLst>
                  <a:glow rad="203200">
                    <a:srgbClr val="000000">
                      <a:alpha val="55000"/>
                    </a:srgbClr>
                  </a:glow>
                </a:effectLst>
              </a:rPr>
              <a:t>Gaze</a:t>
            </a:r>
          </a:p>
        </p:txBody>
      </p:sp>
      <p:sp>
        <p:nvSpPr>
          <p:cNvPr id="9" name="TextBox 8"/>
          <p:cNvSpPr txBox="1">
            <a:spLocks noChangeArrowheads="1"/>
          </p:cNvSpPr>
          <p:nvPr/>
        </p:nvSpPr>
        <p:spPr bwMode="auto">
          <a:xfrm>
            <a:off x="3132138" y="5300663"/>
            <a:ext cx="1647825" cy="646112"/>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a:solidFill>
                  <a:srgbClr val="FFFFFF"/>
                </a:solidFill>
                <a:effectLst>
                  <a:glow rad="203200">
                    <a:srgbClr val="000000">
                      <a:alpha val="55000"/>
                    </a:srgbClr>
                  </a:glow>
                </a:effectLst>
              </a:rPr>
              <a:t>Glance</a:t>
            </a:r>
          </a:p>
        </p:txBody>
      </p:sp>
      <p:cxnSp>
        <p:nvCxnSpPr>
          <p:cNvPr id="13" name="Straight Connector 12"/>
          <p:cNvCxnSpPr>
            <a:cxnSpLocks noChangeShapeType="1"/>
          </p:cNvCxnSpPr>
          <p:nvPr/>
        </p:nvCxnSpPr>
        <p:spPr bwMode="auto">
          <a:xfrm>
            <a:off x="2483768" y="5373216"/>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
        <p:nvSpPr>
          <p:cNvPr id="525323" name="TextBox 20"/>
          <p:cNvSpPr txBox="1">
            <a:spLocks noChangeArrowheads="1"/>
          </p:cNvSpPr>
          <p:nvPr/>
        </p:nvSpPr>
        <p:spPr bwMode="auto">
          <a:xfrm>
            <a:off x="2332038" y="982663"/>
            <a:ext cx="4441825" cy="646112"/>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defRPr/>
            </a:pPr>
            <a:r>
              <a:rPr lang="en-US" sz="3600" i="1" dirty="0">
                <a:solidFill>
                  <a:srgbClr val="FFFFFF"/>
                </a:solidFill>
                <a:effectLst>
                  <a:glow rad="203200">
                    <a:srgbClr val="000000">
                      <a:alpha val="55000"/>
                    </a:srgbClr>
                  </a:glow>
                </a:effectLst>
              </a:rPr>
              <a:t>Seeking God</a:t>
            </a:r>
            <a:r>
              <a:rPr lang="uk-UA" sz="3600" i="1" dirty="0">
                <a:solidFill>
                  <a:srgbClr val="FFFFFF"/>
                </a:solidFill>
                <a:effectLst>
                  <a:glow rad="203200">
                    <a:srgbClr val="000000">
                      <a:alpha val="55000"/>
                    </a:srgbClr>
                  </a:glow>
                </a:effectLst>
              </a:rPr>
              <a:t>'</a:t>
            </a:r>
            <a:r>
              <a:rPr lang="en-US" sz="3600" i="1" dirty="0">
                <a:solidFill>
                  <a:srgbClr val="FFFFFF"/>
                </a:solidFill>
                <a:effectLst>
                  <a:glow rad="203200">
                    <a:srgbClr val="000000">
                      <a:alpha val="55000"/>
                    </a:srgbClr>
                  </a:glow>
                </a:effectLst>
              </a:rPr>
              <a:t>s </a:t>
            </a:r>
            <a:r>
              <a:rPr lang="en-US" sz="3600" i="1" dirty="0">
                <a:solidFill>
                  <a:srgbClr val="FFFF00"/>
                </a:solidFill>
                <a:effectLst>
                  <a:glow rad="203200">
                    <a:srgbClr val="000000">
                      <a:alpha val="55000"/>
                    </a:srgbClr>
                  </a:glow>
                </a:effectLst>
              </a:rPr>
              <a:t>Face</a:t>
            </a:r>
          </a:p>
        </p:txBody>
      </p:sp>
      <p:sp>
        <p:nvSpPr>
          <p:cNvPr id="274446"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fontAlgn="base" hangingPunct="1">
              <a:spcBef>
                <a:spcPct val="0"/>
              </a:spcBef>
              <a:spcAft>
                <a:spcPct val="0"/>
              </a:spcAft>
            </a:pPr>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sp>
        <p:nvSpPr>
          <p:cNvPr id="14" name="Text Box 1034"/>
          <p:cNvSpPr txBox="1">
            <a:spLocks noChangeArrowheads="1"/>
          </p:cNvSpPr>
          <p:nvPr/>
        </p:nvSpPr>
        <p:spPr bwMode="auto">
          <a:xfrm>
            <a:off x="8326783" y="0"/>
            <a:ext cx="817217"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473</a:t>
            </a:r>
          </a:p>
        </p:txBody>
      </p:sp>
    </p:spTree>
    <p:extLst>
      <p:ext uri="{BB962C8B-B14F-4D97-AF65-F5344CB8AC3E}">
        <p14:creationId xmlns:p14="http://schemas.microsoft.com/office/powerpoint/2010/main" val="37234785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474</a:t>
            </a:r>
          </a:p>
        </p:txBody>
      </p:sp>
      <p:sp>
        <p:nvSpPr>
          <p:cNvPr id="2" name="Title 1"/>
          <p:cNvSpPr>
            <a:spLocks noGrp="1"/>
          </p:cNvSpPr>
          <p:nvPr>
            <p:ph type="title"/>
          </p:nvPr>
        </p:nvSpPr>
        <p:spPr>
          <a:xfrm>
            <a:off x="457200" y="161335"/>
            <a:ext cx="6394324" cy="1369606"/>
          </a:xfrm>
          <a:noFill/>
          <a:ln w="9525">
            <a:noFill/>
            <a:miter lim="800000"/>
            <a:headEnd/>
            <a:tailEnd/>
          </a:ln>
          <a:effectLst>
            <a:outerShdw blurRad="63500" dist="71842" dir="2700000" algn="ctr" rotWithShape="0">
              <a:schemeClr val="tx1">
                <a:alpha val="74998"/>
              </a:schemeClr>
            </a:outerShdw>
          </a:effectLst>
        </p:spPr>
        <p:txBody>
          <a:bodyPr wrap="none">
            <a:spAutoFit/>
          </a:bodyPr>
          <a:lstStyle/>
          <a:p>
            <a:pPr algn="l" eaLnBrk="1" hangingPunct="1"/>
            <a:r>
              <a:rPr lang="en-US" sz="8300" b="1" kern="1200" dirty="0">
                <a:solidFill>
                  <a:srgbClr val="FF0000"/>
                </a:solidFill>
                <a:latin typeface="Arial" charset="0"/>
                <a:ea typeface="Arial" charset="0"/>
                <a:cs typeface="Arial" charset="0"/>
              </a:rPr>
              <a:t>PRETERISM</a:t>
            </a:r>
          </a:p>
        </p:txBody>
      </p:sp>
      <p:sp>
        <p:nvSpPr>
          <p:cNvPr id="5" name="Rectangle 4">
            <a:extLst>
              <a:ext uri="{FF2B5EF4-FFF2-40B4-BE49-F238E27FC236}">
                <a16:creationId xmlns:a16="http://schemas.microsoft.com/office/drawing/2014/main" id="{1959860F-CFA4-C341-8E07-3A14A51FEC98}"/>
              </a:ext>
            </a:extLst>
          </p:cNvPr>
          <p:cNvSpPr>
            <a:spLocks noChangeArrowheads="1"/>
          </p:cNvSpPr>
          <p:nvPr/>
        </p:nvSpPr>
        <p:spPr bwMode="auto">
          <a:xfrm>
            <a:off x="0" y="6066204"/>
            <a:ext cx="9144000" cy="78913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 • Edited from a 2010 class presentation by Joshua Daniel Rungsung, Penny Quek &amp; Joni Siau</a:t>
            </a:r>
          </a:p>
        </p:txBody>
      </p:sp>
    </p:spTree>
    <p:extLst>
      <p:ext uri="{BB962C8B-B14F-4D97-AF65-F5344CB8AC3E}">
        <p14:creationId xmlns:p14="http://schemas.microsoft.com/office/powerpoint/2010/main" val="100980028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r>
              <a:rPr lang="en-US" sz="6000" b="1">
                <a:solidFill>
                  <a:schemeClr val="bg1"/>
                </a:solidFill>
                <a:effectLst>
                  <a:outerShdw blurRad="38100" dist="38100" dir="2700000" algn="tl">
                    <a:srgbClr val="808080"/>
                  </a:outerShdw>
                </a:effectLst>
                <a:latin typeface="Arial" charset="0"/>
                <a:cs typeface="Arial" charset="0"/>
              </a:rPr>
              <a:t>I. Introduction</a:t>
            </a:r>
          </a:p>
        </p:txBody>
      </p:sp>
      <p:pic>
        <p:nvPicPr>
          <p:cNvPr id="18435" name="Picture 1029" descr="Maranath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5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Tree>
    <p:extLst>
      <p:ext uri="{BB962C8B-B14F-4D97-AF65-F5344CB8AC3E}">
        <p14:creationId xmlns:p14="http://schemas.microsoft.com/office/powerpoint/2010/main" val="291749760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Tribulation?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
        <p:nvSpPr>
          <p:cNvPr id="2" name="Title 1"/>
          <p:cNvSpPr>
            <a:spLocks noGrp="1"/>
          </p:cNvSpPr>
          <p:nvPr>
            <p:ph type="title"/>
          </p:nvPr>
        </p:nvSpPr>
        <p:spPr>
          <a:xfrm>
            <a:off x="0" y="0"/>
            <a:ext cx="9144000" cy="1631216"/>
          </a:xfrm>
          <a:solidFill>
            <a:schemeClr val="bg1">
              <a:alpha val="54117"/>
            </a:schemeClr>
          </a:solidFill>
          <a:ln>
            <a:noFill/>
          </a:ln>
        </p:spPr>
        <p:txBody>
          <a:bodyPr wrap="square">
            <a:spAutoFit/>
          </a:bodyPr>
          <a:lstStyle/>
          <a:p>
            <a:pPr eaLnBrk="1" hangingPunct="1">
              <a:spcBef>
                <a:spcPct val="50000"/>
              </a:spcBef>
            </a:pPr>
            <a:r>
              <a:rPr lang="en-US" sz="10000" b="1" kern="1200" dirty="0">
                <a:solidFill>
                  <a:srgbClr val="000000"/>
                </a:solidFill>
                <a:latin typeface="Bodoni MT Black" charset="0"/>
                <a:cs typeface="Arial" charset="0"/>
              </a:rPr>
              <a:t>A.D. 70</a:t>
            </a:r>
          </a:p>
        </p:txBody>
      </p:sp>
    </p:spTree>
    <p:extLst>
      <p:ext uri="{BB962C8B-B14F-4D97-AF65-F5344CB8AC3E}">
        <p14:creationId xmlns:p14="http://schemas.microsoft.com/office/powerpoint/2010/main" val="1520422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en-US" sz="2800" b="1" u="sng" dirty="0">
                <a:solidFill>
                  <a:schemeClr val="bg1"/>
                </a:solidFill>
                <a:effectLst>
                  <a:glow rad="139700">
                    <a:schemeClr val="tx1"/>
                  </a:glow>
                </a:effectLst>
                <a:latin typeface="Arial"/>
                <a:cs typeface="Arial"/>
              </a:rPr>
              <a:t>Matthew 6:9-10 (NKJV)</a:t>
            </a:r>
            <a:br>
              <a:rPr lang="en-US" sz="2800" b="1" u="sng" dirty="0">
                <a:solidFill>
                  <a:schemeClr val="bg1"/>
                </a:solidFill>
                <a:effectLst>
                  <a:glow rad="139700">
                    <a:schemeClr val="tx1"/>
                  </a:glow>
                </a:effectLst>
                <a:latin typeface="Arial"/>
                <a:cs typeface="Arial"/>
              </a:rPr>
            </a:br>
            <a:br>
              <a:rPr lang="en-US" sz="3600" b="1" dirty="0">
                <a:solidFill>
                  <a:schemeClr val="bg1"/>
                </a:solidFill>
                <a:effectLst>
                  <a:glow rad="139700">
                    <a:schemeClr val="tx1"/>
                  </a:glow>
                </a:effectLst>
                <a:latin typeface="Arial"/>
                <a:cs typeface="Arial"/>
              </a:rPr>
            </a:br>
            <a:r>
              <a:rPr lang="en-US" sz="3600" b="1" baseline="30000" dirty="0">
                <a:solidFill>
                  <a:schemeClr val="bg1"/>
                </a:solidFill>
                <a:effectLst>
                  <a:glow rad="139700">
                    <a:schemeClr val="tx1"/>
                  </a:glow>
                </a:effectLst>
                <a:latin typeface="Arial"/>
                <a:cs typeface="Arial"/>
              </a:rPr>
              <a:t>9	</a:t>
            </a:r>
            <a:r>
              <a:rPr lang="en-US" sz="3600" b="1" dirty="0">
                <a:solidFill>
                  <a:schemeClr val="bg1"/>
                </a:solidFill>
                <a:effectLst>
                  <a:glow rad="139700">
                    <a:schemeClr val="tx1"/>
                  </a:glow>
                </a:effectLst>
                <a:latin typeface="Arial"/>
                <a:cs typeface="Arial"/>
              </a:rPr>
              <a:t>In this manner, therefore, pray:</a:t>
            </a:r>
            <a:br>
              <a:rPr lang="en-US" sz="3600" b="1" dirty="0">
                <a:solidFill>
                  <a:schemeClr val="bg1"/>
                </a:solidFill>
                <a:effectLst>
                  <a:glow rad="139700">
                    <a:schemeClr val="tx1"/>
                  </a:glow>
                </a:effectLst>
                <a:latin typeface="Arial"/>
                <a:cs typeface="Arial"/>
              </a:rPr>
            </a:b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Our Father in heaven,</a:t>
            </a: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Hallowed be Your name.</a:t>
            </a:r>
            <a:br>
              <a:rPr lang="en-US" sz="3600" b="1" dirty="0">
                <a:solidFill>
                  <a:schemeClr val="bg1"/>
                </a:solidFill>
                <a:effectLst>
                  <a:glow rad="139700">
                    <a:schemeClr val="tx1"/>
                  </a:glow>
                </a:effectLst>
                <a:latin typeface="Arial"/>
                <a:cs typeface="Arial"/>
              </a:rPr>
            </a:br>
            <a:br>
              <a:rPr lang="en-US" sz="3600" b="1" dirty="0">
                <a:solidFill>
                  <a:schemeClr val="bg1"/>
                </a:solidFill>
                <a:effectLst>
                  <a:glow rad="139700">
                    <a:schemeClr val="tx1"/>
                  </a:glow>
                </a:effectLst>
                <a:latin typeface="Arial"/>
                <a:cs typeface="Arial"/>
              </a:rPr>
            </a:br>
            <a:r>
              <a:rPr lang="en-US" sz="3600" b="1" baseline="30000" dirty="0">
                <a:solidFill>
                  <a:schemeClr val="bg1"/>
                </a:solidFill>
                <a:effectLst>
                  <a:glow rad="139700">
                    <a:schemeClr val="tx1"/>
                  </a:glow>
                </a:effectLst>
                <a:latin typeface="Arial"/>
                <a:cs typeface="Arial"/>
              </a:rPr>
              <a:t>10</a:t>
            </a:r>
            <a:r>
              <a:rPr lang="en-US" sz="3600" b="1" dirty="0">
                <a:solidFill>
                  <a:schemeClr val="bg1"/>
                </a:solidFill>
                <a:effectLst>
                  <a:glow rad="139700">
                    <a:schemeClr val="tx1"/>
                  </a:glow>
                </a:effectLst>
                <a:latin typeface="Arial"/>
                <a:cs typeface="Arial"/>
              </a:rPr>
              <a:t> 	</a:t>
            </a:r>
            <a:r>
              <a:rPr lang="en-US" sz="3600" b="1" dirty="0">
                <a:solidFill>
                  <a:srgbClr val="FFFF00"/>
                </a:solidFill>
                <a:effectLst>
                  <a:glow rad="139700">
                    <a:schemeClr val="tx1"/>
                  </a:glow>
                </a:effectLst>
                <a:latin typeface="Arial"/>
                <a:cs typeface="Arial"/>
              </a:rPr>
              <a:t>Your kingdom come.</a:t>
            </a: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Your will be done</a:t>
            </a: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On earth as it is in heaven.</a:t>
            </a:r>
            <a:endParaRPr lang="en-US" sz="2400" dirty="0">
              <a:solidFill>
                <a:schemeClr val="bg1"/>
              </a:solidFill>
              <a:effectLst>
                <a:glow rad="139700">
                  <a:schemeClr val="tx1"/>
                </a:glow>
              </a:effectLst>
              <a:latin typeface="Arial"/>
              <a:cs typeface="Arial"/>
            </a:endParaRPr>
          </a:p>
        </p:txBody>
      </p:sp>
    </p:spTree>
    <p:extLst>
      <p:ext uri="{BB962C8B-B14F-4D97-AF65-F5344CB8AC3E}">
        <p14:creationId xmlns:p14="http://schemas.microsoft.com/office/powerpoint/2010/main" val="322013671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
        <p:nvSpPr>
          <p:cNvPr id="2" name="Title 1"/>
          <p:cNvSpPr>
            <a:spLocks noGrp="1"/>
          </p:cNvSpPr>
          <p:nvPr>
            <p:ph type="title"/>
          </p:nvPr>
        </p:nvSpPr>
        <p:spPr>
          <a:xfrm>
            <a:off x="0" y="479058"/>
            <a:ext cx="9144000" cy="769441"/>
          </a:xfrm>
          <a:solidFill>
            <a:schemeClr val="bg1">
              <a:alpha val="54117"/>
            </a:schemeClr>
          </a:solidFill>
          <a:ln>
            <a:noFill/>
          </a:ln>
        </p:spPr>
        <p:txBody>
          <a:bodyPr wrap="square">
            <a:spAutoFit/>
          </a:bodyPr>
          <a:lstStyle/>
          <a:p>
            <a:pPr eaLnBrk="1" hangingPunct="1">
              <a:spcBef>
                <a:spcPct val="50000"/>
              </a:spcBef>
            </a:pPr>
            <a:r>
              <a:rPr lang="en-US" b="1" kern="1200" dirty="0">
                <a:solidFill>
                  <a:srgbClr val="000000"/>
                </a:solidFill>
                <a:latin typeface="Arial" charset="0"/>
                <a:cs typeface="Arial" charset="0"/>
              </a:rPr>
              <a:t>Unable to find a parking space</a:t>
            </a: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Tribulation?</a:t>
            </a:r>
          </a:p>
        </p:txBody>
      </p:sp>
    </p:spTree>
    <p:extLst>
      <p:ext uri="{BB962C8B-B14F-4D97-AF65-F5344CB8AC3E}">
        <p14:creationId xmlns:p14="http://schemas.microsoft.com/office/powerpoint/2010/main" val="2414537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
        <p:nvSpPr>
          <p:cNvPr id="2" name="Title 1"/>
          <p:cNvSpPr>
            <a:spLocks noGrp="1"/>
          </p:cNvSpPr>
          <p:nvPr>
            <p:ph type="title"/>
          </p:nvPr>
        </p:nvSpPr>
        <p:spPr>
          <a:xfrm>
            <a:off x="457200" y="338306"/>
            <a:ext cx="8229600" cy="1015663"/>
          </a:xfrm>
          <a:solidFill>
            <a:schemeClr val="bg1">
              <a:alpha val="54117"/>
            </a:schemeClr>
          </a:solidFill>
          <a:ln>
            <a:noFill/>
          </a:ln>
        </p:spPr>
        <p:txBody>
          <a:bodyPr>
            <a:spAutoFit/>
          </a:bodyPr>
          <a:lstStyle/>
          <a:p>
            <a:pPr eaLnBrk="1" hangingPunct="1">
              <a:spcBef>
                <a:spcPct val="50000"/>
              </a:spcBef>
            </a:pPr>
            <a:r>
              <a:rPr lang="en-US" sz="6000" b="1" kern="1200" dirty="0">
                <a:solidFill>
                  <a:srgbClr val="000000"/>
                </a:solidFill>
                <a:latin typeface="Arial" charset="0"/>
                <a:cs typeface="Arial" charset="0"/>
              </a:rPr>
              <a:t>9/11</a:t>
            </a: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Tribulation?</a:t>
            </a:r>
          </a:p>
        </p:txBody>
      </p:sp>
    </p:spTree>
    <p:extLst>
      <p:ext uri="{BB962C8B-B14F-4D97-AF65-F5344CB8AC3E}">
        <p14:creationId xmlns:p14="http://schemas.microsoft.com/office/powerpoint/2010/main" val="4114121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
        <p:nvSpPr>
          <p:cNvPr id="2" name="Title 1"/>
          <p:cNvSpPr>
            <a:spLocks noGrp="1"/>
          </p:cNvSpPr>
          <p:nvPr>
            <p:ph type="title"/>
          </p:nvPr>
        </p:nvSpPr>
        <p:spPr>
          <a:xfrm>
            <a:off x="457200" y="299834"/>
            <a:ext cx="8229600" cy="1092607"/>
          </a:xfrm>
          <a:solidFill>
            <a:schemeClr val="bg1">
              <a:alpha val="54117"/>
            </a:schemeClr>
          </a:solidFill>
          <a:ln>
            <a:noFill/>
          </a:ln>
        </p:spPr>
        <p:txBody>
          <a:bodyPr>
            <a:spAutoFit/>
          </a:bodyPr>
          <a:lstStyle/>
          <a:p>
            <a:pPr eaLnBrk="1" hangingPunct="1">
              <a:spcBef>
                <a:spcPct val="50000"/>
              </a:spcBef>
            </a:pPr>
            <a:r>
              <a:rPr lang="en-US" sz="6500" b="1" kern="1200" dirty="0">
                <a:solidFill>
                  <a:srgbClr val="000000"/>
                </a:solidFill>
                <a:latin typeface="Arial" charset="0"/>
                <a:cs typeface="Arial" charset="0"/>
              </a:rPr>
              <a:t>Tsunami </a:t>
            </a:r>
          </a:p>
        </p:txBody>
      </p:sp>
      <p:sp>
        <p:nvSpPr>
          <p:cNvPr id="5" name="Text Box 5"/>
          <p:cNvSpPr txBox="1">
            <a:spLocks noChangeArrowheads="1"/>
          </p:cNvSpPr>
          <p:nvPr/>
        </p:nvSpPr>
        <p:spPr bwMode="auto">
          <a:xfrm>
            <a:off x="-28528" y="1355725"/>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Tribulation?</a:t>
            </a:r>
          </a:p>
        </p:txBody>
      </p:sp>
    </p:spTree>
    <p:extLst>
      <p:ext uri="{BB962C8B-B14F-4D97-AF65-F5344CB8AC3E}">
        <p14:creationId xmlns:p14="http://schemas.microsoft.com/office/powerpoint/2010/main" val="177486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4" descr="doj_days-of-vengeanc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848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
        <p:nvSpPr>
          <p:cNvPr id="2" name="Title 1"/>
          <p:cNvSpPr>
            <a:spLocks noGrp="1"/>
          </p:cNvSpPr>
          <p:nvPr>
            <p:ph type="title"/>
          </p:nvPr>
        </p:nvSpPr>
        <p:spPr>
          <a:xfrm>
            <a:off x="4727452" y="503970"/>
            <a:ext cx="4522388" cy="2477383"/>
          </a:xfrm>
        </p:spPr>
        <p:txBody>
          <a:bodyPr/>
          <a:lstStyle/>
          <a:p>
            <a:pPr rtl="0" eaLnBrk="1" fontAlgn="base" hangingPunct="1"/>
            <a:r>
              <a:rPr lang="en-US" sz="6000" b="1" kern="1200" dirty="0">
                <a:solidFill>
                  <a:srgbClr val="000000"/>
                </a:solidFill>
                <a:effectLst/>
                <a:latin typeface="Arial"/>
                <a:ea typeface="ＭＳ Ｐゴシック"/>
                <a:cs typeface="ＭＳ Ｐゴシック"/>
              </a:rPr>
              <a:t>The Bowl Judgments</a:t>
            </a:r>
            <a:endParaRPr lang="en-US" dirty="0"/>
          </a:p>
        </p:txBody>
      </p:sp>
      <p:sp>
        <p:nvSpPr>
          <p:cNvPr id="6" name="Text Box 5"/>
          <p:cNvSpPr txBox="1">
            <a:spLocks noChangeArrowheads="1"/>
          </p:cNvSpPr>
          <p:nvPr/>
        </p:nvSpPr>
        <p:spPr bwMode="auto">
          <a:xfrm>
            <a:off x="-41380" y="3112021"/>
            <a:ext cx="9185380"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0" b="0" i="0" u="none" strike="noStrike" kern="1200" cap="none" spc="0" normalizeH="0" baseline="0" noProof="0" dirty="0">
                <a:ln>
                  <a:noFill/>
                </a:ln>
                <a:solidFill>
                  <a:srgbClr val="FF0000"/>
                </a:solidFill>
                <a:effectLst>
                  <a:glow rad="228600">
                    <a:srgbClr val="FFFFFF">
                      <a:alpha val="92000"/>
                    </a:srgbClr>
                  </a:glow>
                </a:effectLst>
                <a:uLnTx/>
                <a:uFillTx/>
                <a:latin typeface="Copperplate Gothic Bold" charset="0"/>
                <a:ea typeface="Arial" charset="0"/>
                <a:cs typeface="Arial" charset="0"/>
              </a:rPr>
              <a:t>Tribulation?</a:t>
            </a:r>
          </a:p>
        </p:txBody>
      </p:sp>
    </p:spTree>
    <p:extLst>
      <p:ext uri="{BB962C8B-B14F-4D97-AF65-F5344CB8AC3E}">
        <p14:creationId xmlns:p14="http://schemas.microsoft.com/office/powerpoint/2010/main" val="216008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defRPr/>
            </a:pPr>
            <a:r>
              <a:rPr lang="en-US" sz="3700">
                <a:solidFill>
                  <a:schemeClr val="bg1"/>
                </a:solidFill>
                <a:latin typeface="Copperplate Gothic Bold" charset="0"/>
                <a:ea typeface="+mj-ea"/>
              </a:rPr>
              <a:t>four major eschatological views</a:t>
            </a:r>
          </a:p>
        </p:txBody>
      </p:sp>
      <p:sp>
        <p:nvSpPr>
          <p:cNvPr id="12"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graphicFrame>
        <p:nvGraphicFramePr>
          <p:cNvPr id="13" name="Table 12"/>
          <p:cNvGraphicFramePr>
            <a:graphicFrameLocks noGrp="1"/>
          </p:cNvGraphicFramePr>
          <p:nvPr/>
        </p:nvGraphicFramePr>
        <p:xfrm>
          <a:off x="733777" y="1566331"/>
          <a:ext cx="7761112" cy="4755444"/>
        </p:xfrm>
        <a:graphic>
          <a:graphicData uri="http://schemas.openxmlformats.org/drawingml/2006/table">
            <a:tbl>
              <a:tblPr firstRow="1" bandRow="1">
                <a:tableStyleId>{5C22544A-7EE6-4342-B048-85BDC9FD1C3A}</a:tableStyleId>
              </a:tblPr>
              <a:tblGrid>
                <a:gridCol w="3880556">
                  <a:extLst>
                    <a:ext uri="{9D8B030D-6E8A-4147-A177-3AD203B41FA5}">
                      <a16:colId xmlns:a16="http://schemas.microsoft.com/office/drawing/2014/main" val="20000"/>
                    </a:ext>
                  </a:extLst>
                </a:gridCol>
                <a:gridCol w="3880556">
                  <a:extLst>
                    <a:ext uri="{9D8B030D-6E8A-4147-A177-3AD203B41FA5}">
                      <a16:colId xmlns:a16="http://schemas.microsoft.com/office/drawing/2014/main" val="20001"/>
                    </a:ext>
                  </a:extLst>
                </a:gridCol>
              </a:tblGrid>
              <a:tr h="1188861">
                <a:tc>
                  <a:txBody>
                    <a:bodyPr/>
                    <a:lstStyle/>
                    <a:p>
                      <a:pPr algn="ctr"/>
                      <a:r>
                        <a:rPr lang="en-US" sz="4400" b="1" dirty="0" err="1">
                          <a:solidFill>
                            <a:schemeClr val="bg1"/>
                          </a:solidFill>
                          <a:effectLst>
                            <a:outerShdw blurRad="63500" dist="76200" dir="2700000" algn="tl" rotWithShape="0">
                              <a:srgbClr val="000000">
                                <a:alpha val="83000"/>
                              </a:srgbClr>
                            </a:outerShdw>
                          </a:effectLst>
                          <a:latin typeface="Arial" charset="0"/>
                        </a:rPr>
                        <a:t>Preterism</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Past</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0"/>
                  </a:ext>
                </a:extLst>
              </a:tr>
              <a:tr h="1188861">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Historicism</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Present</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1"/>
                  </a:ext>
                </a:extLst>
              </a:tr>
              <a:tr h="1188861">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Futurism</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Future</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2"/>
                  </a:ext>
                </a:extLst>
              </a:tr>
              <a:tr h="1188861">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Idealism</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en-US" sz="4400" b="1" dirty="0">
                          <a:solidFill>
                            <a:schemeClr val="bg1"/>
                          </a:solidFill>
                          <a:effectLst>
                            <a:outerShdw blurRad="63500" dist="76200" dir="2700000" algn="tl" rotWithShape="0">
                              <a:srgbClr val="000000">
                                <a:alpha val="83000"/>
                              </a:srgbClr>
                            </a:outerShdw>
                          </a:effectLst>
                          <a:latin typeface="Arial" charset="0"/>
                        </a:rPr>
                        <a:t>Timeless</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77970567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8"/>
              </a:schemeClr>
            </a:outerShdw>
          </a:effectLst>
        </p:spPr>
        <p:txBody>
          <a:bodyPr/>
          <a:lstStyle/>
          <a:p>
            <a:pPr eaLnBrk="1" hangingPunct="1">
              <a:defRPr/>
            </a:pPr>
            <a:r>
              <a:rPr lang="en-US" sz="6000" b="1">
                <a:solidFill>
                  <a:schemeClr val="tx1"/>
                </a:solidFill>
                <a:latin typeface="Copperplate Gothic Bold" charset="0"/>
                <a:ea typeface="+mj-ea"/>
              </a:rPr>
              <a:t>Definition</a:t>
            </a:r>
          </a:p>
        </p:txBody>
      </p:sp>
      <p:sp>
        <p:nvSpPr>
          <p:cNvPr id="7172" name="Text Box 4"/>
          <p:cNvSpPr txBox="1">
            <a:spLocks noChangeArrowheads="1"/>
          </p:cNvSpPr>
          <p:nvPr/>
        </p:nvSpPr>
        <p:spPr bwMode="auto">
          <a:xfrm>
            <a:off x="228600" y="1367592"/>
            <a:ext cx="8610600" cy="374967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l" defTabSz="914400" rtl="0" eaLnBrk="1" fontAlgn="t" latinLnBrk="0" hangingPunct="1">
              <a:lnSpc>
                <a:spcPct val="100000"/>
              </a:lnSpc>
              <a:spcBef>
                <a:spcPct val="2000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Rounded MT Bold" charset="0"/>
                <a:ea typeface="ＭＳ Ｐゴシック" charset="0"/>
                <a:cs typeface="Arial" charset="0"/>
              </a:rPr>
              <a:t>An eschatological viewpoint that sees most or all of Bible prophecy as being fulfilled sometime in the past (1st century AD after the death of Christ, at the destruction of Jerusalem in A.D. 70)</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Tree>
    <p:extLst>
      <p:ext uri="{BB962C8B-B14F-4D97-AF65-F5344CB8AC3E}">
        <p14:creationId xmlns:p14="http://schemas.microsoft.com/office/powerpoint/2010/main" val="206749184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8"/>
              </a:schemeClr>
            </a:outerShdw>
          </a:effectLst>
        </p:spPr>
        <p:txBody>
          <a:bodyPr/>
          <a:lstStyle/>
          <a:p>
            <a:pPr eaLnBrk="1" hangingPunct="1">
              <a:defRPr/>
            </a:pPr>
            <a:r>
              <a:rPr lang="en-US" sz="7000" b="1">
                <a:solidFill>
                  <a:srgbClr val="4B462F"/>
                </a:solidFill>
                <a:ea typeface="+mj-ea"/>
              </a:rPr>
              <a:t>History</a:t>
            </a:r>
          </a:p>
        </p:txBody>
      </p:sp>
      <p:pic>
        <p:nvPicPr>
          <p:cNvPr id="36867" name="Picture 4" descr="DSCF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219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8" name="Text Box 5"/>
          <p:cNvSpPr txBox="1">
            <a:spLocks noChangeArrowheads="1"/>
          </p:cNvSpPr>
          <p:nvPr/>
        </p:nvSpPr>
        <p:spPr bwMode="auto">
          <a:xfrm>
            <a:off x="4210191" y="1524000"/>
            <a:ext cx="4930142" cy="4401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0" u="none" strike="noStrike" kern="1200" cap="none" spc="0" normalizeH="0" baseline="0" noProof="0" dirty="0">
                <a:ln>
                  <a:noFill/>
                </a:ln>
                <a:solidFill>
                  <a:srgbClr val="4B462F"/>
                </a:solidFill>
                <a:effectLst/>
                <a:uLnTx/>
                <a:uFillTx/>
                <a:latin typeface="Arial Rounded MT Bold" charset="0"/>
                <a:ea typeface="ＭＳ Ｐゴシック" charset="0"/>
                <a:cs typeface="Arial" charset="0"/>
              </a:rPr>
              <a:t>The first systematic </a:t>
            </a:r>
            <a:r>
              <a:rPr kumimoji="0" lang="en-US" sz="4000" b="1" i="0" u="none" strike="noStrike" kern="1200" cap="none" spc="0" normalizeH="0" baseline="0" noProof="0" dirty="0" err="1">
                <a:ln>
                  <a:noFill/>
                </a:ln>
                <a:solidFill>
                  <a:srgbClr val="4B462F"/>
                </a:solidFill>
                <a:effectLst/>
                <a:uLnTx/>
                <a:uFillTx/>
                <a:latin typeface="Arial Rounded MT Bold" charset="0"/>
                <a:ea typeface="ＭＳ Ｐゴシック" charset="0"/>
                <a:cs typeface="Arial" charset="0"/>
              </a:rPr>
              <a:t>preterist</a:t>
            </a:r>
            <a:r>
              <a:rPr kumimoji="0" lang="en-US" sz="4000" b="1" i="0" u="none" strike="noStrike" kern="1200" cap="none" spc="0" normalizeH="0" baseline="0" noProof="0" dirty="0">
                <a:ln>
                  <a:noFill/>
                </a:ln>
                <a:solidFill>
                  <a:srgbClr val="4B462F"/>
                </a:solidFill>
                <a:effectLst/>
                <a:uLnTx/>
                <a:uFillTx/>
                <a:latin typeface="Arial Rounded MT Bold" charset="0"/>
                <a:ea typeface="ＭＳ Ｐゴシック" charset="0"/>
                <a:cs typeface="Arial" charset="0"/>
              </a:rPr>
              <a:t> exposition of prophecy was written by Luis De </a:t>
            </a:r>
            <a:r>
              <a:rPr kumimoji="0" lang="en-US" sz="4000" b="1" i="0" u="none" strike="noStrike" kern="1200" cap="none" spc="0" normalizeH="0" baseline="0" noProof="0" dirty="0" err="1">
                <a:ln>
                  <a:noFill/>
                </a:ln>
                <a:solidFill>
                  <a:srgbClr val="4B462F"/>
                </a:solidFill>
                <a:effectLst/>
                <a:uLnTx/>
                <a:uFillTx/>
                <a:latin typeface="Arial Rounded MT Bold" charset="0"/>
                <a:ea typeface="ＭＳ Ｐゴシック" charset="0"/>
                <a:cs typeface="Arial" charset="0"/>
              </a:rPr>
              <a:t>Alcasar</a:t>
            </a:r>
            <a:r>
              <a:rPr kumimoji="0" lang="en-US" sz="4000" b="1" i="0" u="none" strike="noStrike" kern="1200" cap="none" spc="0" normalizeH="0" baseline="0" noProof="0" dirty="0">
                <a:ln>
                  <a:noFill/>
                </a:ln>
                <a:solidFill>
                  <a:srgbClr val="4B462F"/>
                </a:solidFill>
                <a:effectLst/>
                <a:uLnTx/>
                <a:uFillTx/>
                <a:latin typeface="Arial Rounded MT Bold" charset="0"/>
                <a:ea typeface="ＭＳ Ｐゴシック" charset="0"/>
                <a:cs typeface="Arial" charset="0"/>
              </a:rPr>
              <a:t> in 1614.</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Arial" charset="0"/>
            </a:endParaRPr>
          </a:p>
        </p:txBody>
      </p:sp>
      <p:sp>
        <p:nvSpPr>
          <p:cNvPr id="36869" name="Text Box 6"/>
          <p:cNvSpPr txBox="1">
            <a:spLocks noChangeArrowheads="1"/>
          </p:cNvSpPr>
          <p:nvPr/>
        </p:nvSpPr>
        <p:spPr bwMode="auto">
          <a:xfrm>
            <a:off x="7391400" y="64008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Johnson</a:t>
            </a:r>
          </a:p>
        </p:txBody>
      </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Tree>
    <p:extLst>
      <p:ext uri="{BB962C8B-B14F-4D97-AF65-F5344CB8AC3E}">
        <p14:creationId xmlns:p14="http://schemas.microsoft.com/office/powerpoint/2010/main" val="3883098825"/>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19800"/>
            <a:ext cx="4800600" cy="655638"/>
          </a:xfrm>
          <a:effectLst>
            <a:outerShdw blurRad="63500" dist="38099" dir="2700000" algn="ctr" rotWithShape="0">
              <a:schemeClr val="bg1">
                <a:alpha val="74998"/>
              </a:schemeClr>
            </a:outerShdw>
          </a:effectLst>
        </p:spPr>
        <p:txBody>
          <a:bodyPr/>
          <a:lstStyle/>
          <a:p>
            <a:pPr eaLnBrk="1" hangingPunct="1">
              <a:defRPr/>
            </a:pPr>
            <a:r>
              <a:rPr lang="en-US" sz="3400" b="1">
                <a:ea typeface="+mj-ea"/>
              </a:rPr>
              <a:t>Kenneth L. Gentry, Jr.</a:t>
            </a:r>
            <a:r>
              <a:rPr lang="en-US" sz="3400">
                <a:ea typeface="+mj-ea"/>
              </a:rPr>
              <a:t> </a:t>
            </a:r>
          </a:p>
        </p:txBody>
      </p:sp>
      <p:sp>
        <p:nvSpPr>
          <p:cNvPr id="11267" name="Text Box 3"/>
          <p:cNvSpPr txBox="1">
            <a:spLocks noChangeArrowheads="1"/>
          </p:cNvSpPr>
          <p:nvPr/>
        </p:nvSpPr>
        <p:spPr bwMode="auto">
          <a:xfrm>
            <a:off x="228600" y="1965325"/>
            <a:ext cx="8763000" cy="374967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l" defTabSz="914400" rtl="0" eaLnBrk="1" fontAlgn="t" latinLnBrk="0" hangingPunct="1">
              <a:lnSpc>
                <a:spcPct val="100000"/>
              </a:lnSpc>
              <a:spcBef>
                <a:spcPct val="20000"/>
              </a:spcBef>
              <a:spcAft>
                <a:spcPct val="0"/>
              </a:spcAft>
              <a:buClrTx/>
              <a:buSzTx/>
              <a:buFontTx/>
              <a:buNone/>
              <a:tabLst/>
              <a:defRPr/>
            </a:pPr>
            <a:r>
              <a:rPr kumimoji="0" lang="ru-RU"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r>
              <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The word </a:t>
            </a:r>
            <a:r>
              <a:rPr kumimoji="0" lang="uk-UA"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r>
              <a:rPr kumimoji="0" lang="en-US" sz="4000" b="0" i="0" u="none" strike="noStrike" kern="1200" cap="none" spc="0" normalizeH="0" baseline="0" noProof="0" dirty="0" err="1">
                <a:ln>
                  <a:noFill/>
                </a:ln>
                <a:solidFill>
                  <a:srgbClr val="000000"/>
                </a:solidFill>
                <a:effectLst/>
                <a:uLnTx/>
                <a:uFillTx/>
                <a:latin typeface="Arial Rounded MT Bold" charset="0"/>
                <a:ea typeface="Arial" charset="0"/>
                <a:cs typeface="Arial" charset="0"/>
              </a:rPr>
              <a:t>preterist</a:t>
            </a:r>
            <a:r>
              <a:rPr kumimoji="0" lang="uk-UA"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r>
              <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 is from Latin term </a:t>
            </a:r>
            <a:r>
              <a:rPr kumimoji="0" lang="en-US" sz="4000" b="0" i="1" u="none" strike="noStrike" kern="1200" cap="none" spc="0" normalizeH="0" baseline="0" noProof="0" dirty="0" err="1">
                <a:ln>
                  <a:noFill/>
                </a:ln>
                <a:solidFill>
                  <a:srgbClr val="000000"/>
                </a:solidFill>
                <a:effectLst/>
                <a:uLnTx/>
                <a:uFillTx/>
                <a:latin typeface="Arial Rounded MT Bold" charset="0"/>
                <a:ea typeface="Arial" charset="0"/>
                <a:cs typeface="Arial" charset="0"/>
              </a:rPr>
              <a:t>praeteritus</a:t>
            </a:r>
            <a:r>
              <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 which means </a:t>
            </a:r>
            <a:r>
              <a:rPr kumimoji="0" lang="uk-UA"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r>
              <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gone by,</a:t>
            </a:r>
            <a:r>
              <a:rPr kumimoji="0" lang="uk-UA"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r>
              <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 or past. Preterism holds that the tribulation prophecies (of Matthew and Revelation) occur in the first century.</a:t>
            </a:r>
            <a:r>
              <a:rPr kumimoji="0" lang="ru-RU"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rPr>
              <a:t>"</a:t>
            </a:r>
            <a:endParaRPr kumimoji="0" lang="en-US" sz="4000" b="0" i="0" u="none" strike="noStrike" kern="1200" cap="none" spc="0" normalizeH="0" baseline="0" noProof="0" dirty="0">
              <a:ln>
                <a:noFill/>
              </a:ln>
              <a:solidFill>
                <a:srgbClr val="000000"/>
              </a:solidFill>
              <a:effectLst/>
              <a:uLnTx/>
              <a:uFillTx/>
              <a:latin typeface="Arial Rounded MT Bold" charset="0"/>
              <a:ea typeface="Arial"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475</a:t>
            </a:r>
          </a:p>
        </p:txBody>
      </p:sp>
    </p:spTree>
    <p:extLst>
      <p:ext uri="{BB962C8B-B14F-4D97-AF65-F5344CB8AC3E}">
        <p14:creationId xmlns:p14="http://schemas.microsoft.com/office/powerpoint/2010/main" val="100732226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746625" y="-87508"/>
            <a:ext cx="4397375"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5" name="Rectangle 2"/>
          <p:cNvSpPr>
            <a:spLocks noGrp="1" noChangeArrowheads="1"/>
          </p:cNvSpPr>
          <p:nvPr>
            <p:ph type="title"/>
          </p:nvPr>
        </p:nvSpPr>
        <p:spPr>
          <a:xfrm>
            <a:off x="310439" y="204074"/>
            <a:ext cx="5581237" cy="819114"/>
          </a:xfrm>
        </p:spPr>
        <p:txBody>
          <a:bodyPr/>
          <a:lstStyle/>
          <a:p>
            <a:pPr algn="l" eaLnBrk="1" hangingPunct="1"/>
            <a:r>
              <a:rPr lang="en-US" sz="4000" b="1" dirty="0">
                <a:solidFill>
                  <a:srgbClr val="5C563A"/>
                </a:solidFill>
                <a:latin typeface="Arial" charset="0"/>
                <a:cs typeface="Arial" charset="0"/>
              </a:rPr>
              <a:t>Types of Preterists</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p>
        </p:txBody>
      </p:sp>
      <p:sp>
        <p:nvSpPr>
          <p:cNvPr id="6" name="Rectangle 3"/>
          <p:cNvSpPr txBox="1">
            <a:spLocks noChangeArrowheads="1"/>
          </p:cNvSpPr>
          <p:nvPr/>
        </p:nvSpPr>
        <p:spPr bwMode="auto">
          <a:xfrm>
            <a:off x="351361" y="1281412"/>
            <a:ext cx="8229600" cy="5576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8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Extreme Preterists</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(Radical/Full/Consistent </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Preterists) see Tribulation,</a:t>
            </a:r>
            <a:b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b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Resurrection, 2</a:t>
            </a:r>
            <a:r>
              <a:rPr kumimoji="0" lang="en-US" sz="2600" b="1" i="0" u="none" strike="noStrike" kern="1200" cap="none" spc="0" normalizeH="0" baseline="30000" noProof="0" dirty="0">
                <a:ln>
                  <a:noFill/>
                </a:ln>
                <a:solidFill>
                  <a:srgbClr val="5C563A"/>
                </a:solidFill>
                <a:effectLst/>
                <a:uLnTx/>
                <a:uFillTx/>
                <a:latin typeface="Arial" charset="0"/>
                <a:ea typeface="ＭＳ Ｐゴシック" charset="0"/>
                <a:cs typeface="Arial" charset="0"/>
              </a:rPr>
              <a:t>nd</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Coming </a:t>
            </a:r>
            <a:b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b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&amp; Judgments as past</a:t>
            </a:r>
          </a:p>
          <a:p>
            <a:pPr marL="342900" marR="0" lvl="0" indent="-342900" algn="l" defTabSz="914400" rtl="0" eaLnBrk="1" fontAlgn="base" latinLnBrk="0" hangingPunct="1">
              <a:lnSpc>
                <a:spcPct val="80000"/>
              </a:lnSpc>
              <a:spcBef>
                <a:spcPct val="20000"/>
              </a:spcBef>
              <a:spcAft>
                <a:spcPct val="0"/>
              </a:spcAft>
              <a:buClrTx/>
              <a:buSzTx/>
              <a:buFontTx/>
              <a:buNone/>
              <a:tabLst/>
              <a:defRPr/>
            </a:pPr>
            <a:endParaRPr kumimoji="0" lang="en-US" sz="2600" b="1" i="0" u="none" strike="noStrike" kern="1200" cap="none" spc="0" normalizeH="0" baseline="0" noProof="0" dirty="0">
              <a:ln>
                <a:noFill/>
              </a:ln>
              <a:solidFill>
                <a:srgbClr val="808080"/>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8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Mild Preterists</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God judged Jews (A.D. 70) &amp; Rome (A.D. 313)</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Still look forward for the 2</a:t>
            </a:r>
            <a:r>
              <a:rPr kumimoji="0" lang="en-US" sz="2600" b="1" i="0" u="none" strike="noStrike" kern="1200" cap="none" spc="0" normalizeH="0" baseline="30000" noProof="0" dirty="0">
                <a:ln>
                  <a:noFill/>
                </a:ln>
                <a:solidFill>
                  <a:srgbClr val="5C563A"/>
                </a:solidFill>
                <a:effectLst/>
                <a:uLnTx/>
                <a:uFillTx/>
                <a:latin typeface="Arial" charset="0"/>
                <a:ea typeface="ＭＳ Ｐゴシック" charset="0"/>
                <a:cs typeface="Arial" charset="0"/>
              </a:rPr>
              <a:t>nd</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Coming of Christ</a:t>
            </a:r>
          </a:p>
          <a:p>
            <a:pPr marL="342900" marR="0" lvl="0" indent="-342900" algn="l" defTabSz="914400" rtl="0" eaLnBrk="1" fontAlgn="base" latinLnBrk="0" hangingPunct="1">
              <a:lnSpc>
                <a:spcPct val="80000"/>
              </a:lnSpc>
              <a:spcBef>
                <a:spcPct val="20000"/>
              </a:spcBef>
              <a:spcAft>
                <a:spcPct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8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Moderate Preterists</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(Partial Preterists) – Almost all prophecies</a:t>
            </a:r>
          </a:p>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fulfilled in A.D. 70, Future 2</a:t>
            </a:r>
            <a:r>
              <a:rPr kumimoji="0" lang="en-US" sz="2600" b="1" i="0" u="none" strike="noStrike" kern="1200" cap="none" spc="0" normalizeH="0" baseline="30000" noProof="0" dirty="0">
                <a:ln>
                  <a:noFill/>
                </a:ln>
                <a:solidFill>
                  <a:srgbClr val="5C563A"/>
                </a:solidFill>
                <a:effectLst/>
                <a:uLnTx/>
                <a:uFillTx/>
                <a:latin typeface="Arial" charset="0"/>
                <a:ea typeface="ＭＳ Ｐゴシック" charset="0"/>
                <a:cs typeface="Arial" charset="0"/>
              </a:rPr>
              <a:t>nd</a:t>
            </a:r>
            <a:r>
              <a:rPr kumimoji="0" lang="en-US" sz="2600" b="1" i="0" u="none" strike="noStrike" kern="1200" cap="none" spc="0" normalizeH="0" baseline="0" noProof="0" dirty="0">
                <a:ln>
                  <a:noFill/>
                </a:ln>
                <a:solidFill>
                  <a:srgbClr val="5C563A"/>
                </a:solidFill>
                <a:effectLst/>
                <a:uLnTx/>
                <a:uFillTx/>
                <a:latin typeface="Arial" charset="0"/>
                <a:ea typeface="ＭＳ Ｐゴシック" charset="0"/>
                <a:cs typeface="Arial" charset="0"/>
              </a:rPr>
              <a:t> Coming</a:t>
            </a:r>
          </a:p>
        </p:txBody>
      </p:sp>
    </p:spTree>
    <p:extLst>
      <p:ext uri="{BB962C8B-B14F-4D97-AF65-F5344CB8AC3E}">
        <p14:creationId xmlns:p14="http://schemas.microsoft.com/office/powerpoint/2010/main" val="31424896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3"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p>
        </p:txBody>
      </p:sp>
      <p:sp>
        <p:nvSpPr>
          <p:cNvPr id="3" name="Title 2"/>
          <p:cNvSpPr>
            <a:spLocks noGrp="1"/>
          </p:cNvSpPr>
          <p:nvPr>
            <p:ph type="title"/>
          </p:nvPr>
        </p:nvSpPr>
        <p:spPr>
          <a:xfrm>
            <a:off x="510119" y="5106679"/>
            <a:ext cx="8229600" cy="1569660"/>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sz="4800" b="1" kern="1200" dirty="0">
                <a:solidFill>
                  <a:srgbClr val="FFFF00"/>
                </a:solidFill>
                <a:latin typeface="Arial" charset="0"/>
                <a:ea typeface="Arial" charset="0"/>
                <a:cs typeface="Arial" charset="0"/>
              </a:rPr>
              <a:t>II. Arguments and Responses on Preterism</a:t>
            </a:r>
          </a:p>
        </p:txBody>
      </p:sp>
    </p:spTree>
    <p:extLst>
      <p:ext uri="{BB962C8B-B14F-4D97-AF65-F5344CB8AC3E}">
        <p14:creationId xmlns:p14="http://schemas.microsoft.com/office/powerpoint/2010/main" val="35090183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"Thy Kingdom Come"</a:t>
            </a:r>
          </a:p>
        </p:txBody>
      </p:sp>
    </p:spTree>
    <p:extLst>
      <p:ext uri="{BB962C8B-B14F-4D97-AF65-F5344CB8AC3E}">
        <p14:creationId xmlns:p14="http://schemas.microsoft.com/office/powerpoint/2010/main" val="408950825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defRPr/>
            </a:pPr>
            <a:r>
              <a:rPr lang="en-US" sz="5000" b="1" dirty="0">
                <a:solidFill>
                  <a:schemeClr val="bg1"/>
                </a:solidFill>
                <a:latin typeface="Arial"/>
                <a:ea typeface="+mj-ea"/>
                <a:cs typeface="Arial"/>
              </a:rPr>
              <a:t>A. External Evidence</a:t>
            </a:r>
          </a:p>
        </p:txBody>
      </p:sp>
      <p:grpSp>
        <p:nvGrpSpPr>
          <p:cNvPr id="2" name="Group 6"/>
          <p:cNvGrpSpPr>
            <a:grpSpLocks/>
          </p:cNvGrpSpPr>
          <p:nvPr/>
        </p:nvGrpSpPr>
        <p:grpSpPr bwMode="auto">
          <a:xfrm>
            <a:off x="0" y="4756150"/>
            <a:ext cx="9144000" cy="2124075"/>
            <a:chOff x="0" y="2996"/>
            <a:chExt cx="5760" cy="1338"/>
          </a:xfrm>
        </p:grpSpPr>
        <p:sp>
          <p:nvSpPr>
            <p:cNvPr id="43012"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16" name="Text Box 4"/>
            <p:cNvSpPr txBox="1">
              <a:spLocks noChangeArrowheads="1"/>
            </p:cNvSpPr>
            <p:nvPr/>
          </p:nvSpPr>
          <p:spPr bwMode="auto">
            <a:xfrm>
              <a:off x="86" y="2996"/>
              <a:ext cx="5674" cy="1338"/>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FF"/>
                  </a:solidFill>
                  <a:effectLst/>
                  <a:uLnTx/>
                  <a:uFillTx/>
                  <a:latin typeface="Arial"/>
                  <a:ea typeface="Arial" charset="0"/>
                  <a:cs typeface="Arial"/>
                </a:rPr>
                <a:t>Critical to the position of the Radical Preterists is that they need to date Revelation before A.D. 70 </a:t>
              </a: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476</a:t>
            </a:r>
          </a:p>
        </p:txBody>
      </p:sp>
    </p:spTree>
    <p:extLst>
      <p:ext uri="{BB962C8B-B14F-4D97-AF65-F5344CB8AC3E}">
        <p14:creationId xmlns:p14="http://schemas.microsoft.com/office/powerpoint/2010/main" val="3571518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E5F2"/>
        </a:solidFill>
        <a:effectLst/>
      </p:bgPr>
    </p:bg>
    <p:spTree>
      <p:nvGrpSpPr>
        <p:cNvPr id="1" name=""/>
        <p:cNvGrpSpPr/>
        <p:nvPr/>
      </p:nvGrpSpPr>
      <p:grpSpPr>
        <a:xfrm>
          <a:off x="0" y="0"/>
          <a:ext cx="0" cy="0"/>
          <a:chOff x="0" y="0"/>
          <a:chExt cx="0" cy="0"/>
        </a:xfrm>
      </p:grpSpPr>
      <p:pic>
        <p:nvPicPr>
          <p:cNvPr id="45058"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a:ext>
            </a:extLst>
          </a:blip>
          <a:srcRect/>
          <a:stretch>
            <a:fillRect/>
          </a:stretch>
        </p:blipFill>
        <p:spPr bwMode="auto">
          <a:xfrm>
            <a:off x="4700745" y="848309"/>
            <a:ext cx="5158252" cy="57350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60" name="Text Box 4"/>
          <p:cNvSpPr txBox="1">
            <a:spLocks noChangeArrowheads="1"/>
          </p:cNvSpPr>
          <p:nvPr/>
        </p:nvSpPr>
        <p:spPr bwMode="auto">
          <a:xfrm>
            <a:off x="2911639" y="4880812"/>
            <a:ext cx="259562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uLnTx/>
                <a:uFillTx/>
                <a:latin typeface="Times New Roman" charset="0"/>
                <a:ea typeface="ＭＳ Ｐゴシック" charset="0"/>
                <a:cs typeface="Arial" charset="0"/>
              </a:rPr>
              <a:t>David Chilton</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p>
        </p:txBody>
      </p:sp>
      <p:sp>
        <p:nvSpPr>
          <p:cNvPr id="2" name="Title 1"/>
          <p:cNvSpPr>
            <a:spLocks noGrp="1"/>
          </p:cNvSpPr>
          <p:nvPr>
            <p:ph type="title"/>
          </p:nvPr>
        </p:nvSpPr>
        <p:spPr/>
        <p:txBody>
          <a:bodyPr/>
          <a:lstStyle/>
          <a:p>
            <a:pPr algn="l"/>
            <a:r>
              <a:rPr lang="en-US" b="1" u="sng" dirty="0"/>
              <a:t>A Radical Claim:</a:t>
            </a:r>
          </a:p>
        </p:txBody>
      </p:sp>
      <p:sp>
        <p:nvSpPr>
          <p:cNvPr id="7" name="Rectangle 3"/>
          <p:cNvSpPr txBox="1">
            <a:spLocks noChangeArrowheads="1"/>
          </p:cNvSpPr>
          <p:nvPr/>
        </p:nvSpPr>
        <p:spPr bwMode="auto">
          <a:xfrm>
            <a:off x="-96256" y="1723440"/>
            <a:ext cx="5591489" cy="3000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ru-RU" altLang="ja-JP"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dating of the book of Revelation by the Church Fathers is wrong.</a:t>
            </a:r>
            <a:r>
              <a:rPr kumimoji="0" lang="ru-RU" altLang="ja-JP"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2388120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599800"/>
            <a:ext cx="9144000" cy="965118"/>
          </a:xfrm>
          <a:solidFill>
            <a:srgbClr val="FF9900">
              <a:alpha val="61000"/>
            </a:srgbClr>
          </a:solidFill>
          <a:ln>
            <a:solidFill>
              <a:srgbClr val="FF9900"/>
            </a:solidFill>
          </a:ln>
        </p:spPr>
        <p:txBody>
          <a:bodyPr/>
          <a:lstStyle/>
          <a:p>
            <a:pPr eaLnBrk="1" hangingPunct="1"/>
            <a:r>
              <a:rPr lang="en-US" sz="4000" b="1" dirty="0">
                <a:solidFill>
                  <a:schemeClr val="tx1"/>
                </a:solidFill>
                <a:effectLst>
                  <a:outerShdw blurRad="38100" dist="38100" dir="2700000" algn="tl">
                    <a:srgbClr val="FFFFFF"/>
                  </a:outerShdw>
                </a:effectLst>
                <a:latin typeface="Arial" charset="0"/>
                <a:cs typeface="Arial" charset="0"/>
              </a:rPr>
              <a:t>Church Fathers &amp; Modern Scholars</a:t>
            </a:r>
          </a:p>
        </p:txBody>
      </p:sp>
      <p:pic>
        <p:nvPicPr>
          <p:cNvPr id="47108"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43400"/>
            <a:ext cx="20574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09" name="Picture 5" descr="200px-Saint_Irenae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28800" y="4314825"/>
            <a:ext cx="189865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0" name="Picture 6" descr="Tertulia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7600" y="4343400"/>
            <a:ext cx="17748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1" name="Picture 7" descr="ClementofAlexandria"/>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334000" y="4343400"/>
            <a:ext cx="19780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12" name="Picture 8" descr="250px-St_Jerome_by_Rubens_dsc01653"/>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215188" y="4343400"/>
            <a:ext cx="1928812"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476</a:t>
            </a:r>
          </a:p>
        </p:txBody>
      </p:sp>
      <p:sp>
        <p:nvSpPr>
          <p:cNvPr id="10" name="Text Box 1034"/>
          <p:cNvSpPr txBox="1">
            <a:spLocks noChangeArrowheads="1"/>
          </p:cNvSpPr>
          <p:nvPr/>
        </p:nvSpPr>
        <p:spPr bwMode="auto">
          <a:xfrm>
            <a:off x="0" y="0"/>
            <a:ext cx="2781751" cy="586957"/>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Response</a:t>
            </a:r>
          </a:p>
        </p:txBody>
      </p:sp>
      <p:sp>
        <p:nvSpPr>
          <p:cNvPr id="11" name="Rectangle 3"/>
          <p:cNvSpPr txBox="1">
            <a:spLocks noChangeArrowheads="1"/>
          </p:cNvSpPr>
          <p:nvPr/>
        </p:nvSpPr>
        <p:spPr bwMode="auto">
          <a:xfrm>
            <a:off x="205319" y="1694040"/>
            <a:ext cx="8763000"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Church Fathers and most modern scholars concur with the date of A.D. 95/96.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Tribulation of Revelation does not refer to A.D. 70.</a:t>
            </a:r>
          </a:p>
        </p:txBody>
      </p:sp>
    </p:spTree>
    <p:extLst>
      <p:ext uri="{BB962C8B-B14F-4D97-AF65-F5344CB8AC3E}">
        <p14:creationId xmlns:p14="http://schemas.microsoft.com/office/powerpoint/2010/main" val="170543768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9155"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477</a:t>
            </a:r>
          </a:p>
        </p:txBody>
      </p:sp>
      <p:sp>
        <p:nvSpPr>
          <p:cNvPr id="2" name="Title 1"/>
          <p:cNvSpPr>
            <a:spLocks noGrp="1"/>
          </p:cNvSpPr>
          <p:nvPr>
            <p:ph type="title"/>
          </p:nvPr>
        </p:nvSpPr>
        <p:spPr>
          <a:xfrm>
            <a:off x="474840" y="5238799"/>
            <a:ext cx="8229600" cy="1446550"/>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b="1" kern="1200" dirty="0">
                <a:solidFill>
                  <a:srgbClr val="FFFFFF"/>
                </a:solidFill>
                <a:latin typeface="Arial" charset="0"/>
                <a:ea typeface="Arial" charset="0"/>
                <a:cs typeface="Arial" charset="0"/>
              </a:rPr>
              <a:t>B. Internal evidence for dating Revelation before A.D. 70.</a:t>
            </a:r>
          </a:p>
        </p:txBody>
      </p:sp>
    </p:spTree>
    <p:extLst>
      <p:ext uri="{BB962C8B-B14F-4D97-AF65-F5344CB8AC3E}">
        <p14:creationId xmlns:p14="http://schemas.microsoft.com/office/powerpoint/2010/main" val="175424401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eaLnBrk="1" hangingPunct="1"/>
            <a:r>
              <a:rPr lang="en-US" b="1" dirty="0">
                <a:effectLst>
                  <a:outerShdw blurRad="38100" dist="38100" dir="2700000" algn="tl">
                    <a:srgbClr val="DDDDDD"/>
                  </a:outerShdw>
                </a:effectLst>
                <a:latin typeface="Arial" charset="0"/>
                <a:cs typeface="Arial" charset="0"/>
              </a:rPr>
              <a:t>Preterists see the temple in </a:t>
            </a:r>
            <a:br>
              <a:rPr lang="en-US" b="1" dirty="0">
                <a:effectLst>
                  <a:outerShdw blurRad="38100" dist="38100" dir="2700000" algn="tl">
                    <a:srgbClr val="DDDDDD"/>
                  </a:outerShdw>
                </a:effectLst>
                <a:latin typeface="Arial" charset="0"/>
                <a:cs typeface="Arial" charset="0"/>
              </a:rPr>
            </a:br>
            <a:r>
              <a:rPr lang="en-US" b="1" dirty="0">
                <a:effectLst>
                  <a:outerShdw blurRad="38100" dist="38100" dir="2700000" algn="tl">
                    <a:srgbClr val="DDDDDD"/>
                  </a:outerShdw>
                </a:effectLst>
                <a:latin typeface="Arial" charset="0"/>
                <a:cs typeface="Arial" charset="0"/>
              </a:rPr>
              <a:t>Rev. 11:1-2 as still standing </a:t>
            </a: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477</a:t>
            </a:r>
          </a:p>
        </p:txBody>
      </p:sp>
    </p:spTree>
    <p:extLst>
      <p:ext uri="{BB962C8B-B14F-4D97-AF65-F5344CB8AC3E}">
        <p14:creationId xmlns:p14="http://schemas.microsoft.com/office/powerpoint/2010/main" val="2861076786"/>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6957"/>
          </a:xfrm>
          <a:solidFill>
            <a:srgbClr val="000000"/>
          </a:solidFill>
          <a:ln>
            <a:noFill/>
          </a:ln>
        </p:spPr>
        <p:txBody>
          <a:bodyPr wrap="square" lIns="90000" tIns="46800" rIns="90000" bIns="46800">
            <a:spAutoFit/>
          </a:bodyPr>
          <a:lstStyle/>
          <a:p>
            <a:pPr algn="l"/>
            <a:r>
              <a:rPr lang="en-US" sz="3200" b="1" kern="1200" dirty="0">
                <a:solidFill>
                  <a:srgbClr val="FFFFFF"/>
                </a:solidFill>
                <a:latin typeface="Arial" charset="0"/>
                <a:cs typeface="Arial" charset="0"/>
              </a:rPr>
              <a:t>Response:</a:t>
            </a:r>
          </a:p>
        </p:txBody>
      </p:sp>
      <p:pic>
        <p:nvPicPr>
          <p:cNvPr id="53250" name="Picture 6" descr="EzekielsMillennialTemplePictur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2413"/>
            <a:ext cx="9144000" cy="541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1" name="Text Box 5"/>
          <p:cNvSpPr txBox="1">
            <a:spLocks noChangeArrowheads="1"/>
          </p:cNvSpPr>
          <p:nvPr/>
        </p:nvSpPr>
        <p:spPr bwMode="auto">
          <a:xfrm>
            <a:off x="0" y="524056"/>
            <a:ext cx="9144000" cy="1920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vision of the Temple in Ezekiel 40-48 was given when the temple in Jerusalem was already destroyed. In the same way, it is not necessary for the temple to be standing for John.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477</a:t>
            </a:r>
          </a:p>
        </p:txBody>
      </p:sp>
    </p:spTree>
    <p:extLst>
      <p:ext uri="{BB962C8B-B14F-4D97-AF65-F5344CB8AC3E}">
        <p14:creationId xmlns:p14="http://schemas.microsoft.com/office/powerpoint/2010/main" val="151546839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rotWithShape="1">
          <a:blip r:embed="rId3">
            <a:extLst>
              <a:ext uri="{28A0092B-C50C-407E-A947-70E740481C1C}">
                <a14:useLocalDpi xmlns:a14="http://schemas.microsoft.com/office/drawing/2010/main"/>
              </a:ext>
            </a:extLst>
          </a:blip>
          <a:srcRect r="2563"/>
          <a:stretch/>
        </p:blipFill>
        <p:spPr>
          <a:xfrm>
            <a:off x="-1" y="1344605"/>
            <a:ext cx="9144001" cy="551339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a:defRPr/>
            </a:pPr>
            <a:r>
              <a:rPr lang="en-US" sz="3600" b="1" dirty="0">
                <a:solidFill>
                  <a:srgbClr val="FFFFFF"/>
                </a:solidFill>
                <a:effectLst>
                  <a:outerShdw blurRad="38100" dist="38100" dir="2700000" algn="tl">
                    <a:srgbClr val="000000"/>
                  </a:outerShdw>
                </a:effectLst>
                <a:ea typeface="ＭＳ Ｐゴシック" charset="0"/>
              </a:rPr>
              <a:t>Was Jerusalem destroyed by this time?</a:t>
            </a:r>
          </a:p>
        </p:txBody>
      </p:sp>
      <p:sp>
        <p:nvSpPr>
          <p:cNvPr id="24" name="Text Box 18"/>
          <p:cNvSpPr txBox="1">
            <a:spLocks noChangeArrowheads="1"/>
          </p:cNvSpPr>
          <p:nvPr/>
        </p:nvSpPr>
        <p:spPr bwMode="auto">
          <a:xfrm>
            <a:off x="0" y="134074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Does 11:1-2 mean the temple still stood?</a:t>
            </a:r>
          </a:p>
        </p:txBody>
      </p:sp>
      <p:sp>
        <p:nvSpPr>
          <p:cNvPr id="25" name="Rectangle 3"/>
          <p:cNvSpPr txBox="1">
            <a:spLocks noChangeArrowheads="1"/>
          </p:cNvSpPr>
          <p:nvPr/>
        </p:nvSpPr>
        <p:spPr bwMode="auto">
          <a:xfrm>
            <a:off x="79380" y="2107808"/>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Then I was given a measuring stick, and I was told, "Go and measure the Temple of God and the altar and count the number of worshipers.  </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But do not measure the outer courtyard…" </a:t>
            </a:r>
            <a:r>
              <a:rPr kumimoji="0" lang="en-US"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(NLT)</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26" name="Rectangle 3"/>
          <p:cNvSpPr txBox="1">
            <a:spLocks noChangeArrowheads="1"/>
          </p:cNvSpPr>
          <p:nvPr/>
        </p:nvSpPr>
        <p:spPr bwMode="auto">
          <a:xfrm>
            <a:off x="4279290" y="1976103"/>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No, this text refers to a literal future temple during the Tribulation.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This is a vision.</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Also, the 7</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bowl (16:17–21) does not picture "the great city" as entirely destroyed until after John</a:t>
            </a:r>
            <a:r>
              <a:rPr kumimoji="0" lang="fr-FR"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s time, so it looked to a future destruction.</a:t>
            </a: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320</a:t>
            </a:r>
          </a:p>
        </p:txBody>
      </p:sp>
    </p:spTree>
    <p:extLst>
      <p:ext uri="{BB962C8B-B14F-4D97-AF65-F5344CB8AC3E}">
        <p14:creationId xmlns:p14="http://schemas.microsoft.com/office/powerpoint/2010/main" val="34582194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defRPr/>
            </a:pPr>
            <a:r>
              <a:rPr lang="en-US" sz="6000" b="1" dirty="0">
                <a:solidFill>
                  <a:schemeClr val="bg1"/>
                </a:solidFill>
                <a:ea typeface="+mj-ea"/>
              </a:rPr>
              <a:t>Rev. 13:18</a:t>
            </a:r>
          </a:p>
        </p:txBody>
      </p:sp>
      <p:sp>
        <p:nvSpPr>
          <p:cNvPr id="15364" name="Text Box 4"/>
          <p:cNvSpPr txBox="1">
            <a:spLocks noChangeArrowheads="1"/>
          </p:cNvSpPr>
          <p:nvPr/>
        </p:nvSpPr>
        <p:spPr bwMode="auto">
          <a:xfrm>
            <a:off x="0" y="5075238"/>
            <a:ext cx="9144000" cy="1800493"/>
          </a:xfrm>
          <a:prstGeom prst="rect">
            <a:avLst/>
          </a:prstGeom>
          <a:solidFill>
            <a:schemeClr val="tx1">
              <a:alpha val="73000"/>
            </a:schemeClr>
          </a:solidFill>
          <a:ln w="9525">
            <a:noFill/>
            <a:miter lim="800000"/>
            <a:headEnd/>
            <a:tailEnd/>
          </a:ln>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7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Preterists see the number 666 in Rev. 13:18 as Nero, so Revelation must have been written during Nero</a:t>
            </a:r>
            <a:r>
              <a:rPr kumimoji="0" lang="uk-UA" altLang="ja-JP" sz="37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en-US" sz="37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s time</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478</a:t>
            </a:r>
          </a:p>
        </p:txBody>
      </p:sp>
    </p:spTree>
    <p:extLst>
      <p:ext uri="{BB962C8B-B14F-4D97-AF65-F5344CB8AC3E}">
        <p14:creationId xmlns:p14="http://schemas.microsoft.com/office/powerpoint/2010/main" val="376726260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7346" name="Rectangle 4"/>
          <p:cNvSpPr>
            <a:spLocks noChangeArrowheads="1"/>
          </p:cNvSpPr>
          <p:nvPr/>
        </p:nvSpPr>
        <p:spPr bwMode="auto">
          <a:xfrm>
            <a:off x="0" y="4495800"/>
            <a:ext cx="9144000" cy="23622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31750" name="Text Box 6"/>
          <p:cNvSpPr txBox="1">
            <a:spLocks noChangeArrowheads="1"/>
          </p:cNvSpPr>
          <p:nvPr/>
        </p:nvSpPr>
        <p:spPr bwMode="auto">
          <a:xfrm>
            <a:off x="-60469" y="4326186"/>
            <a:ext cx="9233491" cy="2554545"/>
          </a:xfrm>
          <a:prstGeom prst="rect">
            <a:avLst/>
          </a:prstGeom>
          <a:noFill/>
          <a:ln w="9525">
            <a:noFill/>
            <a:miter lim="800000"/>
            <a:headEnd/>
            <a:tailEnd/>
          </a:ln>
          <a:effectLst>
            <a:outerShdw blurRad="63500" dist="38099" dir="2700000" algn="ctr" rotWithShape="0">
              <a:srgbClr val="4B462F">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Rev. 1:1 and 4:1 state that John (the author) would be shown </a:t>
            </a:r>
            <a:r>
              <a:rPr kumimoji="0" lang="ru-RU" sz="32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what must </a:t>
            </a:r>
            <a:r>
              <a:rPr kumimoji="0" lang="en-US" sz="3200" b="1" i="1" u="none" strike="noStrike" kern="1200" cap="none" spc="0" normalizeH="0" baseline="0" noProof="0" dirty="0">
                <a:ln>
                  <a:noFill/>
                </a:ln>
                <a:solidFill>
                  <a:srgbClr val="FFFF00"/>
                </a:solidFill>
                <a:effectLst/>
                <a:uLnTx/>
                <a:uFillTx/>
                <a:latin typeface="Arial"/>
                <a:ea typeface="Arial" charset="0"/>
                <a:cs typeface="Arial"/>
              </a:rPr>
              <a:t>soon</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 take place</a:t>
            </a:r>
            <a:r>
              <a:rPr kumimoji="0" lang="ru-RU" sz="32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 and </a:t>
            </a:r>
            <a:r>
              <a:rPr kumimoji="0" lang="ru-RU" sz="32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what must take place </a:t>
            </a:r>
            <a:r>
              <a:rPr kumimoji="0" lang="en-US" sz="3200" b="1" i="1" u="none" strike="noStrike" kern="1200" cap="none" spc="0" normalizeH="0" baseline="0" noProof="0" dirty="0">
                <a:ln>
                  <a:noFill/>
                </a:ln>
                <a:solidFill>
                  <a:srgbClr val="FFFF00"/>
                </a:solidFill>
                <a:effectLst/>
                <a:uLnTx/>
                <a:uFillTx/>
                <a:latin typeface="Arial"/>
                <a:ea typeface="Arial" charset="0"/>
                <a:cs typeface="Arial"/>
              </a:rPr>
              <a:t>after this</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a:t>
            </a:r>
            <a:r>
              <a:rPr kumimoji="0" lang="ru-RU" sz="32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200" b="1" i="0" u="none" strike="noStrike" kern="1200" cap="none" spc="0" normalizeH="0" baseline="0" noProof="0" dirty="0">
                <a:ln>
                  <a:noFill/>
                </a:ln>
                <a:solidFill>
                  <a:srgbClr val="FFFFFF"/>
                </a:solidFill>
                <a:effectLst/>
                <a:uLnTx/>
                <a:uFillTx/>
                <a:latin typeface="Arial"/>
                <a:ea typeface="Arial" charset="0"/>
                <a:cs typeface="Arial"/>
              </a:rPr>
              <a:t> This removes any doubt that the number of the beast must be future and not past or present.</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478</a:t>
            </a:r>
          </a:p>
        </p:txBody>
      </p:sp>
      <p:sp>
        <p:nvSpPr>
          <p:cNvPr id="2" name="Title 1"/>
          <p:cNvSpPr>
            <a:spLocks noGrp="1"/>
          </p:cNvSpPr>
          <p:nvPr>
            <p:ph type="title"/>
          </p:nvPr>
        </p:nvSpPr>
        <p:spPr>
          <a:xfrm>
            <a:off x="457200" y="62946"/>
            <a:ext cx="8229600" cy="1143000"/>
          </a:xfrm>
        </p:spPr>
        <p:txBody>
          <a:bodyPr/>
          <a:lstStyle/>
          <a:p>
            <a:r>
              <a:rPr lang="en-US" dirty="0">
                <a:solidFill>
                  <a:schemeClr val="bg1"/>
                </a:solidFill>
              </a:rPr>
              <a:t>Response: Future Orientation</a:t>
            </a:r>
          </a:p>
        </p:txBody>
      </p:sp>
    </p:spTree>
    <p:extLst>
      <p:ext uri="{BB962C8B-B14F-4D97-AF65-F5344CB8AC3E}">
        <p14:creationId xmlns:p14="http://schemas.microsoft.com/office/powerpoint/2010/main" val="898121033"/>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0"/>
            <a:ext cx="9144000" cy="1066800"/>
          </a:xfrm>
          <a:solidFill>
            <a:srgbClr val="000000"/>
          </a:solidFill>
        </p:spPr>
        <p:txBody>
          <a:bodyPr/>
          <a:lstStyle/>
          <a:p>
            <a:pPr eaLnBrk="1" hangingPunct="1"/>
            <a:r>
              <a:rPr lang="en-US" sz="6000" b="1" dirty="0">
                <a:solidFill>
                  <a:schemeClr val="bg1"/>
                </a:solidFill>
                <a:latin typeface="Arial" charset="0"/>
                <a:cs typeface="Arial" charset="0"/>
              </a:rPr>
              <a:t>Rev. 17:10</a:t>
            </a:r>
          </a:p>
        </p:txBody>
      </p:sp>
      <p:sp>
        <p:nvSpPr>
          <p:cNvPr id="16388" name="Rectangle 4"/>
          <p:cNvSpPr>
            <a:spLocks noChangeArrowheads="1"/>
          </p:cNvSpPr>
          <p:nvPr/>
        </p:nvSpPr>
        <p:spPr bwMode="auto">
          <a:xfrm>
            <a:off x="0" y="5181600"/>
            <a:ext cx="9144000" cy="1676400"/>
          </a:xfrm>
          <a:prstGeom prst="rect">
            <a:avLst/>
          </a:prstGeom>
          <a:solidFill>
            <a:schemeClr val="tx1">
              <a:alpha val="50000"/>
            </a:schemeClr>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Preterists see the </a:t>
            </a:r>
            <a:r>
              <a:rPr kumimoji="0" lang="ru-RU" altLang="ja-JP"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seven kings</a:t>
            </a:r>
            <a:r>
              <a:rPr kumimoji="0" lang="ru-RU" altLang="ja-JP"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 as seven Roman kings from the first century. Then they argue that the sixth king is Nero.</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478</a:t>
            </a:r>
          </a:p>
        </p:txBody>
      </p:sp>
    </p:spTree>
    <p:extLst>
      <p:ext uri="{BB962C8B-B14F-4D97-AF65-F5344CB8AC3E}">
        <p14:creationId xmlns:p14="http://schemas.microsoft.com/office/powerpoint/2010/main" val="31777494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749" y="1129036"/>
            <a:ext cx="9175498" cy="4214154"/>
          </a:xfrm>
          <a:prstGeom prst="rect">
            <a:avLst/>
          </a:prstGeom>
        </p:spPr>
      </p:pic>
      <p:sp>
        <p:nvSpPr>
          <p:cNvPr id="25" name="Rectangle 24">
            <a:extLst>
              <a:ext uri="{FF2B5EF4-FFF2-40B4-BE49-F238E27FC236}">
                <a16:creationId xmlns:a16="http://schemas.microsoft.com/office/drawing/2014/main" id="{FD5484D6-D9B3-D64B-A885-364BCBB31B2A}"/>
              </a:ext>
            </a:extLst>
          </p:cNvPr>
          <p:cNvSpPr/>
          <p:nvPr/>
        </p:nvSpPr>
        <p:spPr bwMode="auto">
          <a:xfrm>
            <a:off x="-31498" y="1129036"/>
            <a:ext cx="9175498" cy="4214154"/>
          </a:xfrm>
          <a:prstGeom prst="rect">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 name="Title 1"/>
          <p:cNvSpPr>
            <a:spLocks noGrp="1"/>
          </p:cNvSpPr>
          <p:nvPr>
            <p:ph type="title" idx="4294967295"/>
          </p:nvPr>
        </p:nvSpPr>
        <p:spPr>
          <a:xfrm>
            <a:off x="0" y="0"/>
            <a:ext cx="9144000" cy="1068388"/>
          </a:xfrm>
        </p:spPr>
        <p:txBody>
          <a:bodyPr/>
          <a:lstStyle/>
          <a:p>
            <a:r>
              <a:rPr lang="en-US" b="1" dirty="0">
                <a:solidFill>
                  <a:srgbClr val="FFFFFF"/>
                </a:solidFill>
                <a:effectLst>
                  <a:glow rad="241300">
                    <a:schemeClr val="tx1">
                      <a:alpha val="75000"/>
                    </a:schemeClr>
                  </a:glow>
                </a:effectLst>
              </a:rPr>
              <a:t>From Republic to Monarchy</a:t>
            </a:r>
          </a:p>
        </p:txBody>
      </p:sp>
      <p:sp>
        <p:nvSpPr>
          <p:cNvPr id="4" name="Triangle 3">
            <a:extLst>
              <a:ext uri="{FF2B5EF4-FFF2-40B4-BE49-F238E27FC236}">
                <a16:creationId xmlns:a16="http://schemas.microsoft.com/office/drawing/2014/main" id="{3E09F656-01E8-8740-9A84-0878E3258CA0}"/>
              </a:ext>
            </a:extLst>
          </p:cNvPr>
          <p:cNvSpPr/>
          <p:nvPr/>
        </p:nvSpPr>
        <p:spPr bwMode="auto">
          <a:xfrm>
            <a:off x="11798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 name="Rectangle 2">
            <a:extLst>
              <a:ext uri="{FF2B5EF4-FFF2-40B4-BE49-F238E27FC236}">
                <a16:creationId xmlns:a16="http://schemas.microsoft.com/office/drawing/2014/main" id="{EF8A9A0A-3653-024D-A008-B7B7859C1211}"/>
              </a:ext>
            </a:extLst>
          </p:cNvPr>
          <p:cNvSpPr txBox="1">
            <a:spLocks noChangeArrowheads="1"/>
          </p:cNvSpPr>
          <p:nvPr/>
        </p:nvSpPr>
        <p:spPr>
          <a:xfrm>
            <a:off x="136189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Rules</a:t>
            </a:r>
            <a:endParaRPr lang="en-US" sz="2400" b="1" kern="0" dirty="0">
              <a:solidFill>
                <a:schemeClr val="tx1"/>
              </a:solidFill>
            </a:endParaRPr>
          </a:p>
        </p:txBody>
      </p:sp>
      <p:sp>
        <p:nvSpPr>
          <p:cNvPr id="7" name="Rectangle 2">
            <a:extLst>
              <a:ext uri="{FF2B5EF4-FFF2-40B4-BE49-F238E27FC236}">
                <a16:creationId xmlns:a16="http://schemas.microsoft.com/office/drawing/2014/main" id="{4F9C7010-F630-1A42-8FF1-7D6A578914E8}"/>
              </a:ext>
            </a:extLst>
          </p:cNvPr>
          <p:cNvSpPr txBox="1">
            <a:spLocks noChangeArrowheads="1"/>
          </p:cNvSpPr>
          <p:nvPr/>
        </p:nvSpPr>
        <p:spPr>
          <a:xfrm>
            <a:off x="1076755" y="2848111"/>
            <a:ext cx="2236716"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400" b="1" kern="0" dirty="0">
                <a:solidFill>
                  <a:schemeClr val="tx1"/>
                </a:solidFill>
              </a:rPr>
              <a:t>The </a:t>
            </a:r>
            <a:br>
              <a:rPr lang="en-US" altLang="ja-JP" sz="2400" b="1" kern="0" dirty="0">
                <a:solidFill>
                  <a:schemeClr val="tx1"/>
                </a:solidFill>
              </a:rPr>
            </a:br>
            <a:r>
              <a:rPr lang="en-US" altLang="ja-JP" sz="2400" b="1" kern="0" dirty="0">
                <a:solidFill>
                  <a:schemeClr val="tx1"/>
                </a:solidFill>
              </a:rPr>
              <a:t>United States</a:t>
            </a:r>
            <a:endParaRPr lang="en-US" sz="2400" b="1" kern="0" dirty="0">
              <a:solidFill>
                <a:schemeClr val="tx1"/>
              </a:solidFill>
            </a:endParaRPr>
          </a:p>
        </p:txBody>
      </p:sp>
      <p:sp>
        <p:nvSpPr>
          <p:cNvPr id="8" name="Rectangle 2">
            <a:extLst>
              <a:ext uri="{FF2B5EF4-FFF2-40B4-BE49-F238E27FC236}">
                <a16:creationId xmlns:a16="http://schemas.microsoft.com/office/drawing/2014/main" id="{9E7C4160-AB6B-CE46-A25E-756384F752F6}"/>
              </a:ext>
            </a:extLst>
          </p:cNvPr>
          <p:cNvSpPr txBox="1">
            <a:spLocks noChangeArrowheads="1"/>
          </p:cNvSpPr>
          <p:nvPr/>
        </p:nvSpPr>
        <p:spPr>
          <a:xfrm>
            <a:off x="17836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Makes Laws</a:t>
            </a:r>
            <a:endParaRPr lang="en-US" sz="2400" b="1" kern="0" dirty="0">
              <a:solidFill>
                <a:schemeClr val="tx1"/>
              </a:solidFill>
            </a:endParaRPr>
          </a:p>
        </p:txBody>
      </p:sp>
      <p:sp>
        <p:nvSpPr>
          <p:cNvPr id="9" name="Rectangle 2">
            <a:extLst>
              <a:ext uri="{FF2B5EF4-FFF2-40B4-BE49-F238E27FC236}">
                <a16:creationId xmlns:a16="http://schemas.microsoft.com/office/drawing/2014/main" id="{C9C70791-3A72-7B4F-8C13-1AB7881219DC}"/>
              </a:ext>
            </a:extLst>
          </p:cNvPr>
          <p:cNvSpPr txBox="1">
            <a:spLocks noChangeArrowheads="1"/>
          </p:cNvSpPr>
          <p:nvPr/>
        </p:nvSpPr>
        <p:spPr>
          <a:xfrm>
            <a:off x="2550333"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Judges</a:t>
            </a:r>
            <a:endParaRPr lang="en-US" sz="2400" b="1" kern="0" dirty="0">
              <a:solidFill>
                <a:schemeClr val="tx1"/>
              </a:solidFill>
            </a:endParaRPr>
          </a:p>
        </p:txBody>
      </p:sp>
      <p:sp>
        <p:nvSpPr>
          <p:cNvPr id="10" name="Rectangle 2">
            <a:extLst>
              <a:ext uri="{FF2B5EF4-FFF2-40B4-BE49-F238E27FC236}">
                <a16:creationId xmlns:a16="http://schemas.microsoft.com/office/drawing/2014/main" id="{0F48873D-377C-284E-82E0-F889012850AE}"/>
              </a:ext>
            </a:extLst>
          </p:cNvPr>
          <p:cNvSpPr txBox="1">
            <a:spLocks noChangeArrowheads="1"/>
          </p:cNvSpPr>
          <p:nvPr/>
        </p:nvSpPr>
        <p:spPr>
          <a:xfrm>
            <a:off x="1010450"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PRESIDENT</a:t>
            </a:r>
            <a:endParaRPr lang="en-US" sz="2400" b="1" kern="0" dirty="0">
              <a:solidFill>
                <a:schemeClr val="tx1"/>
              </a:solidFill>
            </a:endParaRPr>
          </a:p>
        </p:txBody>
      </p:sp>
      <p:sp>
        <p:nvSpPr>
          <p:cNvPr id="11" name="Rectangle 2">
            <a:extLst>
              <a:ext uri="{FF2B5EF4-FFF2-40B4-BE49-F238E27FC236}">
                <a16:creationId xmlns:a16="http://schemas.microsoft.com/office/drawing/2014/main" id="{C19A4A55-6C74-614E-BB06-EA8C7B611B07}"/>
              </a:ext>
            </a:extLst>
          </p:cNvPr>
          <p:cNvSpPr txBox="1">
            <a:spLocks noChangeArrowheads="1"/>
          </p:cNvSpPr>
          <p:nvPr/>
        </p:nvSpPr>
        <p:spPr>
          <a:xfrm>
            <a:off x="7020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CONGRESS</a:t>
            </a:r>
            <a:endParaRPr lang="en-US" sz="2400" b="1" kern="0" dirty="0">
              <a:solidFill>
                <a:schemeClr val="tx1"/>
              </a:solidFill>
            </a:endParaRPr>
          </a:p>
        </p:txBody>
      </p:sp>
      <p:sp>
        <p:nvSpPr>
          <p:cNvPr id="12" name="Rectangle 2">
            <a:extLst>
              <a:ext uri="{FF2B5EF4-FFF2-40B4-BE49-F238E27FC236}">
                <a16:creationId xmlns:a16="http://schemas.microsoft.com/office/drawing/2014/main" id="{0DFE8846-7CCC-B242-ACD1-E7405D286403}"/>
              </a:ext>
            </a:extLst>
          </p:cNvPr>
          <p:cNvSpPr txBox="1">
            <a:spLocks noChangeArrowheads="1"/>
          </p:cNvSpPr>
          <p:nvPr/>
        </p:nvSpPr>
        <p:spPr>
          <a:xfrm>
            <a:off x="2413818" y="4619204"/>
            <a:ext cx="2067294"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SUPREME COURT</a:t>
            </a:r>
            <a:endParaRPr lang="en-US" sz="2400" b="1" kern="0" dirty="0">
              <a:solidFill>
                <a:schemeClr val="tx1"/>
              </a:solidFill>
            </a:endParaRPr>
          </a:p>
        </p:txBody>
      </p:sp>
      <p:sp>
        <p:nvSpPr>
          <p:cNvPr id="13" name="Triangle 12">
            <a:extLst>
              <a:ext uri="{FF2B5EF4-FFF2-40B4-BE49-F238E27FC236}">
                <a16:creationId xmlns:a16="http://schemas.microsoft.com/office/drawing/2014/main" id="{20724CFE-3DA3-B64C-92CE-2B15DB7827B4}"/>
              </a:ext>
            </a:extLst>
          </p:cNvPr>
          <p:cNvSpPr/>
          <p:nvPr/>
        </p:nvSpPr>
        <p:spPr bwMode="auto">
          <a:xfrm>
            <a:off x="460149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14" name="Rectangle 2">
            <a:extLst>
              <a:ext uri="{FF2B5EF4-FFF2-40B4-BE49-F238E27FC236}">
                <a16:creationId xmlns:a16="http://schemas.microsoft.com/office/drawing/2014/main" id="{BCB2520D-265A-1245-AA36-5E4A1917FD33}"/>
              </a:ext>
            </a:extLst>
          </p:cNvPr>
          <p:cNvSpPr txBox="1">
            <a:spLocks noChangeArrowheads="1"/>
          </p:cNvSpPr>
          <p:nvPr/>
        </p:nvSpPr>
        <p:spPr>
          <a:xfrm>
            <a:off x="584540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Rules</a:t>
            </a:r>
            <a:endParaRPr lang="en-US" sz="2400" b="1" kern="0" dirty="0">
              <a:solidFill>
                <a:schemeClr val="tx1"/>
              </a:solidFill>
            </a:endParaRPr>
          </a:p>
        </p:txBody>
      </p:sp>
      <p:sp>
        <p:nvSpPr>
          <p:cNvPr id="15" name="Rectangle 2">
            <a:extLst>
              <a:ext uri="{FF2B5EF4-FFF2-40B4-BE49-F238E27FC236}">
                <a16:creationId xmlns:a16="http://schemas.microsoft.com/office/drawing/2014/main" id="{D9368F33-D4C7-E044-A09A-DB60E23DDD31}"/>
              </a:ext>
            </a:extLst>
          </p:cNvPr>
          <p:cNvSpPr txBox="1">
            <a:spLocks noChangeArrowheads="1"/>
          </p:cNvSpPr>
          <p:nvPr/>
        </p:nvSpPr>
        <p:spPr>
          <a:xfrm>
            <a:off x="5874897" y="2848111"/>
            <a:ext cx="1622078"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400" b="1" kern="0" dirty="0">
                <a:solidFill>
                  <a:schemeClr val="tx1"/>
                </a:solidFill>
              </a:rPr>
              <a:t>The Kingdom</a:t>
            </a:r>
            <a:endParaRPr lang="en-US" sz="2400" b="1" kern="0" dirty="0">
              <a:solidFill>
                <a:schemeClr val="tx1"/>
              </a:solidFill>
            </a:endParaRPr>
          </a:p>
        </p:txBody>
      </p:sp>
      <p:sp>
        <p:nvSpPr>
          <p:cNvPr id="16" name="Rectangle 2">
            <a:extLst>
              <a:ext uri="{FF2B5EF4-FFF2-40B4-BE49-F238E27FC236}">
                <a16:creationId xmlns:a16="http://schemas.microsoft.com/office/drawing/2014/main" id="{7716E2BB-404F-4640-802F-4F68C3177772}"/>
              </a:ext>
            </a:extLst>
          </p:cNvPr>
          <p:cNvSpPr txBox="1">
            <a:spLocks noChangeArrowheads="1"/>
          </p:cNvSpPr>
          <p:nvPr/>
        </p:nvSpPr>
        <p:spPr>
          <a:xfrm>
            <a:off x="466187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Makes Laws</a:t>
            </a:r>
            <a:endParaRPr lang="en-US" sz="2400" b="1" kern="0" dirty="0">
              <a:solidFill>
                <a:schemeClr val="tx1"/>
              </a:solidFill>
            </a:endParaRPr>
          </a:p>
        </p:txBody>
      </p:sp>
      <p:sp>
        <p:nvSpPr>
          <p:cNvPr id="17" name="Rectangle 2">
            <a:extLst>
              <a:ext uri="{FF2B5EF4-FFF2-40B4-BE49-F238E27FC236}">
                <a16:creationId xmlns:a16="http://schemas.microsoft.com/office/drawing/2014/main" id="{14629761-BC55-B347-99D0-07957990201D}"/>
              </a:ext>
            </a:extLst>
          </p:cNvPr>
          <p:cNvSpPr txBox="1">
            <a:spLocks noChangeArrowheads="1"/>
          </p:cNvSpPr>
          <p:nvPr/>
        </p:nvSpPr>
        <p:spPr>
          <a:xfrm>
            <a:off x="7003204"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Judges</a:t>
            </a:r>
            <a:endParaRPr lang="en-US" sz="2400" b="1" kern="0" dirty="0">
              <a:solidFill>
                <a:schemeClr val="tx1"/>
              </a:solidFill>
            </a:endParaRPr>
          </a:p>
        </p:txBody>
      </p:sp>
      <p:sp>
        <p:nvSpPr>
          <p:cNvPr id="18" name="Rectangle 2">
            <a:extLst>
              <a:ext uri="{FF2B5EF4-FFF2-40B4-BE49-F238E27FC236}">
                <a16:creationId xmlns:a16="http://schemas.microsoft.com/office/drawing/2014/main" id="{79B07B34-E1BF-E349-A7C1-DC791708761C}"/>
              </a:ext>
            </a:extLst>
          </p:cNvPr>
          <p:cNvSpPr txBox="1">
            <a:spLocks noChangeArrowheads="1"/>
          </p:cNvSpPr>
          <p:nvPr/>
        </p:nvSpPr>
        <p:spPr>
          <a:xfrm>
            <a:off x="5454632"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JESUS IS KING</a:t>
            </a:r>
            <a:endParaRPr lang="en-US" sz="2400" b="1" kern="0" dirty="0">
              <a:solidFill>
                <a:schemeClr val="tx1"/>
              </a:solidFill>
            </a:endParaRPr>
          </a:p>
        </p:txBody>
      </p:sp>
      <p:sp>
        <p:nvSpPr>
          <p:cNvPr id="19" name="Rectangle 2">
            <a:extLst>
              <a:ext uri="{FF2B5EF4-FFF2-40B4-BE49-F238E27FC236}">
                <a16:creationId xmlns:a16="http://schemas.microsoft.com/office/drawing/2014/main" id="{1EB8717E-1DE1-8341-83B2-313DF1F102B7}"/>
              </a:ext>
            </a:extLst>
          </p:cNvPr>
          <p:cNvSpPr txBox="1">
            <a:spLocks noChangeArrowheads="1"/>
          </p:cNvSpPr>
          <p:nvPr/>
        </p:nvSpPr>
        <p:spPr>
          <a:xfrm>
            <a:off x="455371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JESUS IS LAWGIVER</a:t>
            </a:r>
            <a:endParaRPr lang="en-US" sz="2400" b="1" kern="0" dirty="0">
              <a:solidFill>
                <a:schemeClr val="tx1"/>
              </a:solidFill>
            </a:endParaRPr>
          </a:p>
        </p:txBody>
      </p:sp>
      <p:sp>
        <p:nvSpPr>
          <p:cNvPr id="20" name="Rectangle 2">
            <a:extLst>
              <a:ext uri="{FF2B5EF4-FFF2-40B4-BE49-F238E27FC236}">
                <a16:creationId xmlns:a16="http://schemas.microsoft.com/office/drawing/2014/main" id="{C4A6FEAA-5308-9944-B02D-956FF533C914}"/>
              </a:ext>
            </a:extLst>
          </p:cNvPr>
          <p:cNvSpPr txBox="1">
            <a:spLocks noChangeArrowheads="1"/>
          </p:cNvSpPr>
          <p:nvPr/>
        </p:nvSpPr>
        <p:spPr>
          <a:xfrm>
            <a:off x="6673823"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tx1"/>
                </a:solidFill>
              </a:rPr>
              <a:t>JESUS IS </a:t>
            </a:r>
            <a:br>
              <a:rPr lang="en-US" altLang="ja-JP" sz="2000" b="1" kern="0" dirty="0">
                <a:solidFill>
                  <a:schemeClr val="tx1"/>
                </a:solidFill>
              </a:rPr>
            </a:br>
            <a:r>
              <a:rPr lang="en-US" altLang="ja-JP" sz="2000" b="1" kern="0" dirty="0">
                <a:solidFill>
                  <a:schemeClr val="tx1"/>
                </a:solidFill>
              </a:rPr>
              <a:t>JUDGE</a:t>
            </a:r>
            <a:endParaRPr lang="en-US" sz="2400" b="1" kern="0" dirty="0">
              <a:solidFill>
                <a:schemeClr val="tx1"/>
              </a:solidFill>
            </a:endParaRPr>
          </a:p>
        </p:txBody>
      </p:sp>
      <p:sp>
        <p:nvSpPr>
          <p:cNvPr id="21" name="Rectangle 2">
            <a:extLst>
              <a:ext uri="{FF2B5EF4-FFF2-40B4-BE49-F238E27FC236}">
                <a16:creationId xmlns:a16="http://schemas.microsoft.com/office/drawing/2014/main" id="{CD0277B0-E474-0944-BF00-2D01D788C795}"/>
              </a:ext>
            </a:extLst>
          </p:cNvPr>
          <p:cNvSpPr txBox="1">
            <a:spLocks noChangeArrowheads="1"/>
          </p:cNvSpPr>
          <p:nvPr/>
        </p:nvSpPr>
        <p:spPr>
          <a:xfrm>
            <a:off x="2809263" y="1538580"/>
            <a:ext cx="2623184" cy="621091"/>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accent2"/>
                </a:solidFill>
              </a:rPr>
              <a:t>America’s Tripartite Government</a:t>
            </a:r>
            <a:endParaRPr lang="en-US" sz="2400" b="1" kern="0" dirty="0">
              <a:solidFill>
                <a:schemeClr val="accent2"/>
              </a:solidFill>
            </a:endParaRPr>
          </a:p>
        </p:txBody>
      </p:sp>
      <p:sp>
        <p:nvSpPr>
          <p:cNvPr id="22" name="Rectangle 2">
            <a:extLst>
              <a:ext uri="{FF2B5EF4-FFF2-40B4-BE49-F238E27FC236}">
                <a16:creationId xmlns:a16="http://schemas.microsoft.com/office/drawing/2014/main" id="{4F34EFDB-AB97-B44F-958C-50BC670F8EBA}"/>
              </a:ext>
            </a:extLst>
          </p:cNvPr>
          <p:cNvSpPr txBox="1">
            <a:spLocks noChangeArrowheads="1"/>
          </p:cNvSpPr>
          <p:nvPr/>
        </p:nvSpPr>
        <p:spPr>
          <a:xfrm>
            <a:off x="3687097" y="2838940"/>
            <a:ext cx="1987744" cy="326599"/>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altLang="ja-JP" sz="2000" b="1" kern="0" dirty="0">
                <a:solidFill>
                  <a:schemeClr val="accent2"/>
                </a:solidFill>
              </a:rPr>
              <a:t>Isaiah 33:22</a:t>
            </a:r>
            <a:endParaRPr lang="en-US" sz="2400" b="1" kern="0" dirty="0">
              <a:solidFill>
                <a:schemeClr val="accent2"/>
              </a:solidFill>
            </a:endParaRPr>
          </a:p>
        </p:txBody>
      </p:sp>
      <p:sp>
        <p:nvSpPr>
          <p:cNvPr id="23" name="Right Arrow 22">
            <a:extLst>
              <a:ext uri="{FF2B5EF4-FFF2-40B4-BE49-F238E27FC236}">
                <a16:creationId xmlns:a16="http://schemas.microsoft.com/office/drawing/2014/main" id="{761C5563-8A6F-CB4C-8A89-371C29C7AB7C}"/>
              </a:ext>
            </a:extLst>
          </p:cNvPr>
          <p:cNvSpPr/>
          <p:nvPr/>
        </p:nvSpPr>
        <p:spPr bwMode="auto">
          <a:xfrm rot="2038674">
            <a:off x="4726854" y="3186330"/>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4" name="Right Arrow 23">
            <a:extLst>
              <a:ext uri="{FF2B5EF4-FFF2-40B4-BE49-F238E27FC236}">
                <a16:creationId xmlns:a16="http://schemas.microsoft.com/office/drawing/2014/main" id="{BD2B6646-96BD-BE45-BD5E-334E5E9F4A99}"/>
              </a:ext>
            </a:extLst>
          </p:cNvPr>
          <p:cNvSpPr/>
          <p:nvPr/>
        </p:nvSpPr>
        <p:spPr bwMode="auto">
          <a:xfrm rot="9307936">
            <a:off x="3009190" y="2192254"/>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89183677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linds(horizontal)">
                                      <p:cBhvr>
                                        <p:cTn id="7" dur="500"/>
                                        <p:tgtEl>
                                          <p:spTgt spid="2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linds(horizontal)">
                                      <p:cBhvr>
                                        <p:cTn id="10" dur="500"/>
                                        <p:tgtEl>
                                          <p:spTgt spid="2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linds(horizontal)">
                                      <p:cBhvr>
                                        <p:cTn id="13" dur="500"/>
                                        <p:tgtEl>
                                          <p:spTgt spid="1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linds(horizontal)">
                                      <p:cBhvr>
                                        <p:cTn id="19" dur="500"/>
                                        <p:tgtEl>
                                          <p:spTgt spid="2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linds(horizontal)">
                                      <p:cBhvr>
                                        <p:cTn id="25" dur="500"/>
                                        <p:tgtEl>
                                          <p:spTgt spid="1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linds(horizontal)">
                                      <p:cBhvr>
                                        <p:cTn id="28" dur="500"/>
                                        <p:tgtEl>
                                          <p:spTgt spid="14"/>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blinds(horizontal)">
                                      <p:cBhvr>
                                        <p:cTn id="31" dur="500"/>
                                        <p:tgtEl>
                                          <p:spTgt spid="18"/>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p:bldP spid="16" grpId="0"/>
      <p:bldP spid="17" grpId="0"/>
      <p:bldP spid="18" grpId="0"/>
      <p:bldP spid="19" grpId="0"/>
      <p:bldP spid="20" grpId="0"/>
      <p:bldP spid="22" grpId="0"/>
      <p:bldP spid="23"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en-US" sz="4000" b="1" i="1" dirty="0">
                <a:solidFill>
                  <a:srgbClr val="FFFF00"/>
                </a:solidFill>
                <a:effectLst>
                  <a:outerShdw blurRad="38100" dist="38100" dir="2700000" algn="tl">
                    <a:srgbClr val="000000"/>
                  </a:outerShdw>
                </a:effectLst>
                <a:ea typeface="ＭＳ Ｐゴシック" charset="0"/>
              </a:rPr>
              <a:t>When</a:t>
            </a:r>
            <a:r>
              <a:rPr lang="en-US" sz="4000" b="1" dirty="0">
                <a:solidFill>
                  <a:srgbClr val="FFFFFF"/>
                </a:solidFill>
                <a:effectLst>
                  <a:outerShdw blurRad="38100" dist="38100" dir="2700000" algn="tl">
                    <a:srgbClr val="000000"/>
                  </a:outerShdw>
                </a:effectLst>
                <a:ea typeface="ＭＳ Ｐゴシック" charset="0"/>
              </a:rPr>
              <a:t> Did John Write Revelation?</a:t>
            </a: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39-41, 320</a:t>
            </a: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Who was the Roman Emperor then?</a:t>
            </a:r>
          </a:p>
        </p:txBody>
      </p:sp>
      <p:grpSp>
        <p:nvGrpSpPr>
          <p:cNvPr id="20" name="Group 19"/>
          <p:cNvGrpSpPr/>
          <p:nvPr/>
        </p:nvGrpSpPr>
        <p:grpSpPr>
          <a:xfrm>
            <a:off x="-5818" y="2188663"/>
            <a:ext cx="1865519" cy="2537545"/>
            <a:chOff x="-107878" y="2188663"/>
            <a:chExt cx="1865519" cy="2537545"/>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21" name="Text Box 18"/>
            <p:cNvSpPr txBox="1">
              <a:spLocks noChangeArrowheads="1"/>
            </p:cNvSpPr>
            <p:nvPr/>
          </p:nvSpPr>
          <p:spPr bwMode="auto">
            <a:xfrm>
              <a:off x="-107878" y="3523698"/>
              <a:ext cx="1865519"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Christ Crucified</a:t>
              </a:r>
              <a:b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AD 33</a:t>
              </a:r>
            </a:p>
          </p:txBody>
        </p:sp>
      </p:grpSp>
      <p:sp>
        <p:nvSpPr>
          <p:cNvPr id="3" name="Chevron 2"/>
          <p:cNvSpPr>
            <a:spLocks noChangeAspect="1"/>
          </p:cNvSpPr>
          <p:nvPr/>
        </p:nvSpPr>
        <p:spPr bwMode="auto">
          <a:xfrm>
            <a:off x="-283494" y="4717038"/>
            <a:ext cx="186551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ＭＳ Ｐゴシック" charset="0"/>
                <a:cs typeface="Arial"/>
              </a:rPr>
              <a:t>Tiberius</a:t>
            </a:r>
            <a:b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14-37</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Caligula</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rPr>
              <a:t>37-41</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ＭＳ Ｐゴシック" charset="0"/>
                <a:cs typeface="Arial"/>
              </a:rPr>
              <a:t>Claudius</a:t>
            </a:r>
            <a:b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41-54</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Nero</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rPr>
              <a:t>54-68</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5" name="Chevron 14"/>
          <p:cNvSpPr>
            <a:spLocks noChangeAspect="1"/>
          </p:cNvSpPr>
          <p:nvPr/>
        </p:nvSpPr>
        <p:spPr bwMode="auto">
          <a:xfrm>
            <a:off x="4637916" y="4717038"/>
            <a:ext cx="224476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ＭＳ Ｐゴシック" charset="0"/>
                <a:cs typeface="Arial"/>
              </a:rPr>
              <a:t>Vespasian</a:t>
            </a:r>
            <a:b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69-79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Domitian</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rPr>
              <a:t>81-96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23" name="Group 22"/>
          <p:cNvGrpSpPr/>
          <p:nvPr/>
        </p:nvGrpSpPr>
        <p:grpSpPr>
          <a:xfrm>
            <a:off x="7200672" y="2202092"/>
            <a:ext cx="1977348" cy="2456650"/>
            <a:chOff x="7200672" y="2202092"/>
            <a:chExt cx="1977348" cy="2456650"/>
          </a:xfrm>
        </p:grpSpPr>
        <p:sp>
          <p:nvSpPr>
            <p:cNvPr id="18" name="Text Box 18"/>
            <p:cNvSpPr txBox="1">
              <a:spLocks noChangeArrowheads="1"/>
            </p:cNvSpPr>
            <p:nvPr/>
          </p:nvSpPr>
          <p:spPr bwMode="auto">
            <a:xfrm>
              <a:off x="7200672" y="3456232"/>
              <a:ext cx="1977348"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Revelation Written </a:t>
              </a:r>
              <a:b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AD 95</a:t>
              </a: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Jerusalem Destroyed</a:t>
            </a:r>
            <a:b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AD 70</a:t>
            </a: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ＭＳ Ｐゴシック" charset="0"/>
                <a:cs typeface="Arial"/>
              </a:rPr>
              <a:t>Titus</a:t>
            </a:r>
            <a:b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79-81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1" name="Text Box 18"/>
          <p:cNvSpPr txBox="1">
            <a:spLocks noChangeArrowheads="1"/>
          </p:cNvSpPr>
          <p:nvPr/>
        </p:nvSpPr>
        <p:spPr bwMode="auto">
          <a:xfrm>
            <a:off x="6747085" y="5488101"/>
            <a:ext cx="2396916" cy="132562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Supported by:</a:t>
            </a:r>
            <a:b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Irenaeus</a:t>
            </a:r>
            <a:b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1600" b="1" i="0" u="none" strike="noStrike" kern="1200" cap="none" spc="0" normalizeH="0" baseline="0" noProof="0" dirty="0" err="1">
                <a:ln>
                  <a:noFill/>
                </a:ln>
                <a:solidFill>
                  <a:srgbClr val="FFFFFF"/>
                </a:solidFill>
                <a:effectLst/>
                <a:uLnTx/>
                <a:uFillTx/>
                <a:latin typeface="Comic Sans MS" pitchFamily="-111" charset="0"/>
                <a:ea typeface="ＭＳ Ｐゴシック" charset="0"/>
                <a:cs typeface="ＭＳ Ｐゴシック" charset="0"/>
              </a:rPr>
              <a:t>Victorinus</a:t>
            </a: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 of </a:t>
            </a:r>
            <a:r>
              <a:rPr kumimoji="0" lang="en-US" sz="1600" b="1" i="0" u="none" strike="noStrike" kern="1200" cap="none" spc="0" normalizeH="0" baseline="0" noProof="0" dirty="0" err="1">
                <a:ln>
                  <a:noFill/>
                </a:ln>
                <a:solidFill>
                  <a:srgbClr val="FFFFFF"/>
                </a:solidFill>
                <a:effectLst/>
                <a:uLnTx/>
                <a:uFillTx/>
                <a:latin typeface="Comic Sans MS" pitchFamily="-111" charset="0"/>
                <a:ea typeface="ＭＳ Ｐゴシック" charset="0"/>
                <a:cs typeface="ＭＳ Ｐゴシック" charset="0"/>
              </a:rPr>
              <a:t>Pettau</a:t>
            </a: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 Clement of Alexandria</a:t>
            </a:r>
            <a:b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b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 Eusebius</a:t>
            </a:r>
          </a:p>
        </p:txBody>
      </p:sp>
      <p:sp>
        <p:nvSpPr>
          <p:cNvPr id="32" name="Text Box 18"/>
          <p:cNvSpPr txBox="1">
            <a:spLocks noChangeArrowheads="1"/>
          </p:cNvSpPr>
          <p:nvPr/>
        </p:nvSpPr>
        <p:spPr bwMode="auto">
          <a:xfrm>
            <a:off x="3594670" y="5487019"/>
            <a:ext cx="1360756"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Most </a:t>
            </a:r>
            <a:r>
              <a:rPr kumimoji="0" lang="en-US" sz="1600" b="1" i="0" u="none" strike="noStrike" kern="1200" cap="none" spc="0" normalizeH="0" baseline="0" noProof="0" dirty="0" err="1">
                <a:ln>
                  <a:noFill/>
                </a:ln>
                <a:solidFill>
                  <a:srgbClr val="FFFFFF"/>
                </a:solidFill>
                <a:effectLst/>
                <a:uLnTx/>
                <a:uFillTx/>
                <a:latin typeface="Comic Sans MS" pitchFamily="-111" charset="0"/>
                <a:ea typeface="ＭＳ Ｐゴシック" charset="0"/>
                <a:cs typeface="ＭＳ Ｐゴシック" charset="0"/>
              </a:rPr>
              <a:t>preterists</a:t>
            </a:r>
            <a:r>
              <a:rPr kumimoji="0" lang="en-US" sz="1600" b="1" i="0" u="none" strike="noStrike" kern="1200" cap="none" spc="0" normalizeH="0" baseline="0" noProof="0" dirty="0">
                <a:ln>
                  <a:noFill/>
                </a:ln>
                <a:solidFill>
                  <a:srgbClr val="FFFFFF"/>
                </a:solidFill>
                <a:effectLst/>
                <a:uLnTx/>
                <a:uFillTx/>
                <a:latin typeface="Comic Sans MS" pitchFamily="-111" charset="0"/>
                <a:ea typeface="ＭＳ Ｐゴシック" charset="0"/>
                <a:cs typeface="ＭＳ Ｐゴシック" charset="0"/>
              </a:rPr>
              <a:t> place the book here</a:t>
            </a:r>
          </a:p>
        </p:txBody>
      </p:sp>
    </p:spTree>
    <p:extLst>
      <p:ext uri="{BB962C8B-B14F-4D97-AF65-F5344CB8AC3E}">
        <p14:creationId xmlns:p14="http://schemas.microsoft.com/office/powerpoint/2010/main" val="28972199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4" descr="Ner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645" y="0"/>
            <a:ext cx="5275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ChangeArrowheads="1"/>
          </p:cNvSpPr>
          <p:nvPr>
            <p:ph type="title"/>
          </p:nvPr>
        </p:nvSpPr>
        <p:spPr>
          <a:xfrm>
            <a:off x="76200" y="4615671"/>
            <a:ext cx="5029200" cy="2013729"/>
          </a:xfrm>
          <a:effectLst>
            <a:outerShdw blurRad="63500" dist="38099" dir="2700000" algn="ctr" rotWithShape="0">
              <a:srgbClr val="4B462F">
                <a:alpha val="74998"/>
              </a:srgbClr>
            </a:outerShdw>
          </a:effectLst>
        </p:spPr>
        <p:txBody>
          <a:bodyPr/>
          <a:lstStyle/>
          <a:p>
            <a:pPr eaLnBrk="1" hangingPunct="1">
              <a:defRPr/>
            </a:pPr>
            <a:r>
              <a:rPr lang="en-US" sz="5000" b="1" dirty="0">
                <a:solidFill>
                  <a:schemeClr val="bg1"/>
                </a:solidFill>
                <a:ea typeface="+mj-ea"/>
              </a:rPr>
              <a:t>Response: Why can</a:t>
            </a:r>
            <a:r>
              <a:rPr lang="uk-UA" sz="5000" b="1" dirty="0">
                <a:solidFill>
                  <a:schemeClr val="bg1"/>
                </a:solidFill>
                <a:ea typeface="+mj-ea"/>
              </a:rPr>
              <a:t>'</a:t>
            </a:r>
            <a:r>
              <a:rPr lang="en-US" sz="5000" b="1" dirty="0">
                <a:solidFill>
                  <a:schemeClr val="bg1"/>
                </a:solidFill>
                <a:ea typeface="+mj-ea"/>
              </a:rPr>
              <a:t>t Nero be the 666?</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479</a:t>
            </a:r>
          </a:p>
        </p:txBody>
      </p:sp>
      <p:sp>
        <p:nvSpPr>
          <p:cNvPr id="6" name="Rectangle 3"/>
          <p:cNvSpPr txBox="1">
            <a:spLocks noChangeArrowheads="1"/>
          </p:cNvSpPr>
          <p:nvPr/>
        </p:nvSpPr>
        <p:spPr bwMode="auto">
          <a:xfrm>
            <a:off x="5181600" y="757099"/>
            <a:ext cx="3962400" cy="5562600"/>
          </a:xfrm>
          <a:prstGeom prst="rect">
            <a:avLst/>
          </a:prstGeom>
          <a:noFill/>
          <a:ln>
            <a:noFill/>
          </a:ln>
          <a:effectLst>
            <a:outerShdw blurRad="63500" dist="1796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228600" marR="0" lvl="0" indent="-228600" algn="l" defTabSz="914400" rtl="0" eaLnBrk="1" fontAlgn="base" latinLnBrk="0" hangingPunct="1">
              <a:lnSpc>
                <a:spcPct val="10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000066"/>
                </a:solidFill>
                <a:effectLst/>
                <a:uLnTx/>
                <a:uFillTx/>
                <a:latin typeface="Arial"/>
                <a:ea typeface="Arial"/>
                <a:cs typeface="Arial"/>
              </a:rPr>
              <a:t>Nero exercised authority from AD 54-68, not for the required 42 months (Rev. 13:5).</a:t>
            </a:r>
          </a:p>
          <a:p>
            <a:pPr marL="228600" marR="0" lvl="0" indent="-228600" algn="l" defTabSz="914400" rtl="0" eaLnBrk="1" fontAlgn="base" latinLnBrk="0" hangingPunct="1">
              <a:lnSpc>
                <a:spcPct val="100000"/>
              </a:lnSpc>
              <a:spcBef>
                <a:spcPct val="20000"/>
              </a:spcBef>
              <a:spcAft>
                <a:spcPct val="0"/>
              </a:spcAft>
              <a:buClrTx/>
              <a:buSzTx/>
              <a:buFontTx/>
              <a:buChar char="•"/>
              <a:tabLst/>
              <a:defRPr/>
            </a:pPr>
            <a:endParaRPr kumimoji="0" lang="en-US" sz="3000" b="1" i="0" u="none" strike="noStrike" kern="1200" cap="none" spc="0" normalizeH="0" baseline="0" noProof="0" dirty="0">
              <a:ln>
                <a:noFill/>
              </a:ln>
              <a:solidFill>
                <a:srgbClr val="000066"/>
              </a:solidFill>
              <a:effectLst/>
              <a:uLnTx/>
              <a:uFillTx/>
              <a:latin typeface="Arial"/>
              <a:ea typeface="Arial"/>
              <a:cs typeface="Arial"/>
            </a:endParaRPr>
          </a:p>
          <a:p>
            <a:pPr marL="228600" marR="0" lvl="0" indent="-228600" algn="l" defTabSz="914400" rtl="0" eaLnBrk="1" fontAlgn="base" latinLnBrk="0" hangingPunct="1">
              <a:lnSpc>
                <a:spcPct val="10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000066"/>
                </a:solidFill>
                <a:effectLst/>
                <a:uLnTx/>
                <a:uFillTx/>
                <a:latin typeface="Arial"/>
                <a:ea typeface="Arial"/>
                <a:cs typeface="Arial"/>
              </a:rPr>
              <a:t>All inhabitants of the earth did not worship Nero (Rev. 13:8).</a:t>
            </a:r>
          </a:p>
        </p:txBody>
      </p:sp>
    </p:spTree>
    <p:extLst>
      <p:ext uri="{BB962C8B-B14F-4D97-AF65-F5344CB8AC3E}">
        <p14:creationId xmlns:p14="http://schemas.microsoft.com/office/powerpoint/2010/main" val="3761581834"/>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aphicFrame>
        <p:nvGraphicFramePr>
          <p:cNvPr id="49260" name="Group 108"/>
          <p:cNvGraphicFramePr>
            <a:graphicFrameLocks noGrp="1"/>
          </p:cNvGraphicFramePr>
          <p:nvPr>
            <p:ph/>
          </p:nvPr>
        </p:nvGraphicFramePr>
        <p:xfrm>
          <a:off x="-1" y="855541"/>
          <a:ext cx="9132560" cy="5392859"/>
        </p:xfrm>
        <a:graphic>
          <a:graphicData uri="http://schemas.openxmlformats.org/drawingml/2006/table">
            <a:tbl>
              <a:tblPr/>
              <a:tblGrid>
                <a:gridCol w="4566280">
                  <a:extLst>
                    <a:ext uri="{9D8B030D-6E8A-4147-A177-3AD203B41FA5}">
                      <a16:colId xmlns:a16="http://schemas.microsoft.com/office/drawing/2014/main" val="20000"/>
                    </a:ext>
                  </a:extLst>
                </a:gridCol>
                <a:gridCol w="4566280">
                  <a:extLst>
                    <a:ext uri="{9D8B030D-6E8A-4147-A177-3AD203B41FA5}">
                      <a16:colId xmlns:a16="http://schemas.microsoft.com/office/drawing/2014/main" val="20001"/>
                    </a:ext>
                  </a:extLst>
                </a:gridCol>
              </a:tblGrid>
              <a:tr h="860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dirty="0">
                          <a:ln>
                            <a:noFill/>
                          </a:ln>
                          <a:solidFill>
                            <a:srgbClr val="FFFF00"/>
                          </a:solidFill>
                          <a:effectLst/>
                          <a:latin typeface="Arial" charset="0"/>
                          <a:ea typeface="ＭＳ Ｐゴシック" charset="0"/>
                          <a:cs typeface="Times New Roman" charset="0"/>
                        </a:rPr>
                        <a:t>Daniel 7:1-8</a:t>
                      </a:r>
                      <a:endParaRPr kumimoji="0" lang="en-US" sz="2400" b="1" i="0" u="none" strike="noStrike" cap="none" normalizeH="0" baseline="0" dirty="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dirty="0">
                          <a:ln>
                            <a:noFill/>
                          </a:ln>
                          <a:solidFill>
                            <a:srgbClr val="FFFF00"/>
                          </a:solidFill>
                          <a:effectLst/>
                          <a:latin typeface="Arial" charset="0"/>
                          <a:ea typeface="ＭＳ Ｐゴシック" charset="0"/>
                          <a:cs typeface="Times New Roman" charset="0"/>
                        </a:rPr>
                        <a:t>Revelation 13:1-2; 17:9-12</a:t>
                      </a:r>
                      <a:endParaRPr kumimoji="0" lang="en-US" sz="2400" b="1" i="0" u="none" strike="noStrike" cap="none" normalizeH="0" baseline="0" dirty="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035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Four beasts (lion, bear, leopard, terrible beast with ten horns)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One beast that is like a leopard, bear, and lion (13:2) with ten horns (13:1; 17:3)</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72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heads representing four successive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heads representing seven successive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6467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Four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6708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Ten horns (v. 7)</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Ten horns (13:1; 17:3,12)</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3510" name="Text Box 89"/>
          <p:cNvSpPr txBox="1">
            <a:spLocks noChangeArrowheads="1"/>
          </p:cNvSpPr>
          <p:nvPr/>
        </p:nvSpPr>
        <p:spPr bwMode="auto">
          <a:xfrm>
            <a:off x="0" y="6248400"/>
            <a:ext cx="9143999" cy="646331"/>
          </a:xfrm>
          <a:prstGeom prst="rect">
            <a:avLst/>
          </a:prstGeom>
          <a:solidFill>
            <a:schemeClr val="tx1"/>
          </a:solidFill>
          <a:ln>
            <a:noFill/>
          </a:ln>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Mark L. Hitchcock, </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A Critique of the Preterist View of Revelation 17:9-11 and Nero,</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Bibliotheca Sacra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164</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(July-September 2007): 484 </a:t>
            </a:r>
            <a:endParaRPr kumimoji="0" lang="en-US" sz="1800" b="0" i="1"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479</a:t>
            </a:r>
          </a:p>
        </p:txBody>
      </p:sp>
      <p:sp>
        <p:nvSpPr>
          <p:cNvPr id="2" name="Title 1"/>
          <p:cNvSpPr>
            <a:spLocks noGrp="1"/>
          </p:cNvSpPr>
          <p:nvPr>
            <p:ph type="title" idx="4294967295"/>
          </p:nvPr>
        </p:nvSpPr>
        <p:spPr>
          <a:xfrm>
            <a:off x="457200" y="27664"/>
            <a:ext cx="8229600" cy="827877"/>
          </a:xfrm>
        </p:spPr>
        <p:txBody>
          <a:bodyPr/>
          <a:lstStyle/>
          <a:p>
            <a:r>
              <a:rPr lang="en-US" sz="3600" b="1" dirty="0">
                <a:solidFill>
                  <a:srgbClr val="FFFFFF"/>
                </a:solidFill>
              </a:rPr>
              <a:t>Correlation with Daniel</a:t>
            </a:r>
          </a:p>
        </p:txBody>
      </p:sp>
    </p:spTree>
    <p:extLst>
      <p:ext uri="{BB962C8B-B14F-4D97-AF65-F5344CB8AC3E}">
        <p14:creationId xmlns:p14="http://schemas.microsoft.com/office/powerpoint/2010/main" val="751936218"/>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479</a:t>
            </a:r>
          </a:p>
        </p:txBody>
      </p:sp>
      <p:sp>
        <p:nvSpPr>
          <p:cNvPr id="6" name="Rectangle 3"/>
          <p:cNvSpPr txBox="1">
            <a:spLocks noChangeArrowheads="1"/>
          </p:cNvSpPr>
          <p:nvPr/>
        </p:nvSpPr>
        <p:spPr bwMode="auto">
          <a:xfrm>
            <a:off x="0" y="1588193"/>
            <a:ext cx="9144000" cy="4495800"/>
          </a:xfrm>
          <a:prstGeom prst="rect">
            <a:avLst/>
          </a:prstGeom>
          <a:solidFill>
            <a:schemeClr val="bg1">
              <a:alpha val="64999"/>
            </a:schemeClr>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514350" marR="0" lvl="0" indent="-514350" algn="l" defTabSz="914400" rtl="0" eaLnBrk="1" fontAlgn="base" latinLnBrk="0" hangingPunct="1">
              <a:lnSpc>
                <a:spcPct val="100000"/>
              </a:lnSpc>
              <a:spcBef>
                <a:spcPct val="20000"/>
              </a:spcBef>
              <a:spcAft>
                <a:spcPct val="0"/>
              </a:spcAft>
              <a:buClrTx/>
              <a:buSzTx/>
              <a:buFontTx/>
              <a:buAutoNum type="arabicPeriod"/>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Egypt (Pharaohs) </a:t>
            </a:r>
          </a:p>
          <a:p>
            <a:pPr marL="514350" marR="0" lvl="0" indent="-514350" algn="l" defTabSz="914400" rtl="0" eaLnBrk="1" fontAlgn="base" latinLnBrk="0" hangingPunct="1">
              <a:lnSpc>
                <a:spcPct val="100000"/>
              </a:lnSpc>
              <a:spcBef>
                <a:spcPct val="20000"/>
              </a:spcBef>
              <a:spcAft>
                <a:spcPct val="0"/>
              </a:spcAft>
              <a:buClrTx/>
              <a:buSzTx/>
              <a:buFontTx/>
              <a:buAutoNum type="arabicPeriod"/>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Assyria (Assyrian kings)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3. Neo-Babylonia (Nebuchadnezzar)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4. </a:t>
            </a:r>
            <a:r>
              <a:rPr kumimoji="0" lang="en-US" sz="3000" b="1" i="0" u="none" strike="noStrike" kern="1200" cap="none" spc="0" normalizeH="0" baseline="0" noProof="0" dirty="0" err="1">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Medo</a:t>
            </a: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-Persia (Cyrus)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5. Greece (Alexander the Great)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6. Rome (Caesars; </a:t>
            </a:r>
            <a:r>
              <a:rPr kumimoji="0" lang="ru-RU"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a:t>
            </a: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one is</a:t>
            </a:r>
            <a:r>
              <a:rPr kumimoji="0" lang="ru-RU"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a:t>
            </a: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7. Reunited Roman Empire (ten kings; </a:t>
            </a:r>
            <a:r>
              <a:rPr kumimoji="0" lang="ru-RU"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a:t>
            </a: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not yet</a:t>
            </a:r>
            <a:r>
              <a:rPr kumimoji="0" lang="ru-RU"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a:t>
            </a: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000" b="1" i="0"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charset="0"/>
                <a:ea typeface="ＭＳ Ｐゴシック" charset="0"/>
                <a:cs typeface="Arial" charset="0"/>
              </a:rPr>
              <a:t>8. Final Gentile world kingdom (the Antichrist)</a:t>
            </a:r>
          </a:p>
        </p:txBody>
      </p:sp>
      <p:sp>
        <p:nvSpPr>
          <p:cNvPr id="5120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defRPr/>
            </a:pPr>
            <a:r>
              <a:rPr lang="en-US" sz="4600" b="1" dirty="0">
                <a:solidFill>
                  <a:schemeClr val="bg1"/>
                </a:solidFill>
                <a:ea typeface="+mj-ea"/>
              </a:rPr>
              <a:t>Eight Successive Kingdoms (17:10-11) </a:t>
            </a:r>
          </a:p>
        </p:txBody>
      </p:sp>
      <p:sp>
        <p:nvSpPr>
          <p:cNvPr id="7" name="Text Box 89"/>
          <p:cNvSpPr txBox="1">
            <a:spLocks noChangeArrowheads="1"/>
          </p:cNvSpPr>
          <p:nvPr/>
        </p:nvSpPr>
        <p:spPr bwMode="auto">
          <a:xfrm>
            <a:off x="0" y="6248400"/>
            <a:ext cx="9143999" cy="646331"/>
          </a:xfrm>
          <a:prstGeom prst="rect">
            <a:avLst/>
          </a:prstGeom>
          <a:solidFill>
            <a:schemeClr val="tx1"/>
          </a:solidFill>
          <a:ln>
            <a:noFill/>
          </a:ln>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Mark L. Hitchcock, </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A Critique of the Preterist View of Revelation 17:9-11 and Nero,</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Bibliotheca Sacra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164</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(July-September 2007): 484 </a:t>
            </a:r>
            <a:endParaRPr kumimoji="0" lang="en-US" sz="1800" b="0" i="1"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371639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69831"/>
            <a:ext cx="8255398" cy="724021"/>
          </a:xfrm>
          <a:effectLst>
            <a:outerShdw blurRad="63500" dist="17961" dir="2700000" algn="ctr" rotWithShape="0">
              <a:schemeClr val="tx1">
                <a:alpha val="74998"/>
              </a:schemeClr>
            </a:outerShdw>
          </a:effectLst>
        </p:spPr>
        <p:txBody>
          <a:bodyPr/>
          <a:lstStyle/>
          <a:p>
            <a:pPr eaLnBrk="1" hangingPunct="1"/>
            <a:r>
              <a:rPr lang="en-US" sz="3200" b="1" i="1" dirty="0">
                <a:solidFill>
                  <a:schemeClr val="bg1"/>
                </a:solidFill>
                <a:latin typeface="Arial" charset="0"/>
                <a:cs typeface="Arial" charset="0"/>
              </a:rPr>
              <a:t>Support for Successive Kingdoms View</a:t>
            </a:r>
          </a:p>
        </p:txBody>
      </p:sp>
      <p:sp>
        <p:nvSpPr>
          <p:cNvPr id="4" name="Text Box 1034"/>
          <p:cNvSpPr txBox="1">
            <a:spLocks noChangeArrowheads="1"/>
          </p:cNvSpPr>
          <p:nvPr/>
        </p:nvSpPr>
        <p:spPr bwMode="auto">
          <a:xfrm>
            <a:off x="8326783" y="0"/>
            <a:ext cx="81721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479-480</a:t>
            </a:r>
          </a:p>
        </p:txBody>
      </p:sp>
      <p:sp>
        <p:nvSpPr>
          <p:cNvPr id="5" name="Rectangle 2"/>
          <p:cNvSpPr txBox="1">
            <a:spLocks noChangeArrowheads="1"/>
          </p:cNvSpPr>
          <p:nvPr/>
        </p:nvSpPr>
        <p:spPr bwMode="auto">
          <a:xfrm>
            <a:off x="88200" y="762000"/>
            <a:ext cx="8915143" cy="5325101"/>
          </a:xfrm>
          <a:prstGeom prst="rect">
            <a:avLst/>
          </a:prstGeom>
          <a:noFill/>
          <a:ln>
            <a:noFill/>
          </a:ln>
          <a:effectLst>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successive-kingdoms view avoids the nebulous nature of the symbolic view, is consistent with the Old Testament imagery from Daniel 7, and provides a consistent interpretation of the eight kings. For these reasons this is the preferred view. Therefore Revelation 17:9-11 offers no support for the early date of Revelation based on the idea that Nero is the sixth king.</a:t>
            </a:r>
            <a:r>
              <a:rPr kumimoji="0" lang="ru-RU"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p:txBody>
      </p:sp>
      <p:sp>
        <p:nvSpPr>
          <p:cNvPr id="6" name="Text Box 89"/>
          <p:cNvSpPr txBox="1">
            <a:spLocks noChangeArrowheads="1"/>
          </p:cNvSpPr>
          <p:nvPr/>
        </p:nvSpPr>
        <p:spPr bwMode="auto">
          <a:xfrm>
            <a:off x="0" y="6248400"/>
            <a:ext cx="9143999" cy="646331"/>
          </a:xfrm>
          <a:prstGeom prst="rect">
            <a:avLst/>
          </a:prstGeom>
          <a:solidFill>
            <a:schemeClr val="tx1"/>
          </a:solidFill>
          <a:ln>
            <a:noFill/>
          </a:ln>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Mark L. Hitchcock, </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A Critique of the Preterist View of Revelation 17:9-11 and Nero,</a:t>
            </a:r>
            <a:r>
              <a:rPr kumimoji="0" lang="ru-RU" sz="1800" b="0" i="0" u="none" strike="noStrike" kern="1200" cap="none" spc="0" normalizeH="0" baseline="0" noProof="0" dirty="0">
                <a:ln>
                  <a:noFill/>
                </a:ln>
                <a:solidFill>
                  <a:srgbClr val="FFFFFF"/>
                </a:solidFill>
                <a:effectLst/>
                <a:uLnTx/>
                <a:uFillTx/>
                <a:ea typeface="ＭＳ Ｐゴシック" charset="0"/>
                <a:cs typeface="Arial" charset="0"/>
              </a:rPr>
              <a:t>"</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Bibliotheca Sacra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164</a:t>
            </a:r>
            <a:r>
              <a:rPr kumimoji="0" lang="en-US" sz="1800" b="0" i="1" u="none" strike="noStrike" kern="1200" cap="none" spc="0" normalizeH="0" baseline="0" noProof="0" dirty="0">
                <a:ln>
                  <a:noFill/>
                </a:ln>
                <a:solidFill>
                  <a:srgbClr val="FFFFFF"/>
                </a:solidFill>
                <a:effectLst/>
                <a:uLnTx/>
                <a:uFillTx/>
                <a:latin typeface="Pegasus" charset="0"/>
                <a:ea typeface="ＭＳ Ｐゴシック" charset="0"/>
                <a:cs typeface="Arial" charset="0"/>
              </a:rPr>
              <a:t> </a:t>
            </a:r>
            <a:r>
              <a:rPr kumimoji="0" lang="en-US" sz="1800" b="0" i="0" u="none" strike="noStrike" kern="1200" cap="none" spc="0" normalizeH="0" baseline="0" noProof="0" dirty="0">
                <a:ln>
                  <a:noFill/>
                </a:ln>
                <a:solidFill>
                  <a:srgbClr val="FFFFFF"/>
                </a:solidFill>
                <a:effectLst/>
                <a:uLnTx/>
                <a:uFillTx/>
                <a:latin typeface="Pegasus" charset="0"/>
                <a:ea typeface="ＭＳ Ｐゴシック" charset="0"/>
                <a:cs typeface="Arial" charset="0"/>
              </a:rPr>
              <a:t>(July-September 2007): 484 </a:t>
            </a:r>
            <a:endParaRPr kumimoji="0" lang="en-US" sz="1800" b="0" i="1"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066766804"/>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5" descr="Domiti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00575" y="0"/>
            <a:ext cx="45434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9635" name="Picture 4" descr="Ner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8788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6" name="Rectangle 6"/>
          <p:cNvSpPr>
            <a:spLocks noChangeArrowheads="1"/>
          </p:cNvSpPr>
          <p:nvPr/>
        </p:nvSpPr>
        <p:spPr bwMode="auto">
          <a:xfrm>
            <a:off x="0" y="5410200"/>
            <a:ext cx="9144000" cy="14478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33794" name="Rectangle 2"/>
          <p:cNvSpPr>
            <a:spLocks noGrp="1" noChangeArrowheads="1"/>
          </p:cNvSpPr>
          <p:nvPr>
            <p:ph type="title"/>
          </p:nvPr>
        </p:nvSpPr>
        <p:spPr>
          <a:xfrm>
            <a:off x="104775" y="5486400"/>
            <a:ext cx="8915400" cy="1371600"/>
          </a:xfrm>
        </p:spPr>
        <p:txBody>
          <a:bodyPr/>
          <a:lstStyle/>
          <a:p>
            <a:pPr eaLnBrk="1" hangingPunct="1"/>
            <a:r>
              <a:rPr lang="en-US" sz="4000" b="1" dirty="0">
                <a:solidFill>
                  <a:schemeClr val="bg1"/>
                </a:solidFill>
                <a:latin typeface="Arial" charset="0"/>
                <a:cs typeface="Arial" charset="0"/>
              </a:rPr>
              <a:t>Rev. 17:10 has no reference to Nero or Domitian as Beale affirms. </a:t>
            </a:r>
          </a:p>
        </p:txBody>
      </p:sp>
      <p:sp>
        <p:nvSpPr>
          <p:cNvPr id="69638" name="Text Box 7"/>
          <p:cNvSpPr txBox="1">
            <a:spLocks noChangeArrowheads="1"/>
          </p:cNvSpPr>
          <p:nvPr/>
        </p:nvSpPr>
        <p:spPr bwMode="auto">
          <a:xfrm>
            <a:off x="1864838" y="4800600"/>
            <a:ext cx="2772572"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rPr>
              <a:t>Nero (A.D. 37-68)</a:t>
            </a:r>
          </a:p>
        </p:txBody>
      </p:sp>
      <p:sp>
        <p:nvSpPr>
          <p:cNvPr id="69639" name="Text Box 8"/>
          <p:cNvSpPr txBox="1">
            <a:spLocks noChangeArrowheads="1"/>
          </p:cNvSpPr>
          <p:nvPr/>
        </p:nvSpPr>
        <p:spPr bwMode="auto">
          <a:xfrm>
            <a:off x="5679738" y="4800600"/>
            <a:ext cx="3508118"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rPr>
              <a:t>Domitian (A.D. 81-96)</a:t>
            </a:r>
          </a:p>
        </p:txBody>
      </p:sp>
      <p:grpSp>
        <p:nvGrpSpPr>
          <p:cNvPr id="2" name="Group 13"/>
          <p:cNvGrpSpPr>
            <a:grpSpLocks/>
          </p:cNvGrpSpPr>
          <p:nvPr/>
        </p:nvGrpSpPr>
        <p:grpSpPr bwMode="auto">
          <a:xfrm>
            <a:off x="0" y="0"/>
            <a:ext cx="4648200" cy="5410200"/>
            <a:chOff x="0" y="0"/>
            <a:chExt cx="2928" cy="3408"/>
          </a:xfrm>
        </p:grpSpPr>
        <p:sp>
          <p:nvSpPr>
            <p:cNvPr id="69644" name="Line 9"/>
            <p:cNvSpPr>
              <a:spLocks noChangeShapeType="1"/>
            </p:cNvSpPr>
            <p:nvPr/>
          </p:nvSpPr>
          <p:spPr bwMode="auto">
            <a:xfrm>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69645" name="Line 10"/>
            <p:cNvSpPr>
              <a:spLocks noChangeShapeType="1"/>
            </p:cNvSpPr>
            <p:nvPr/>
          </p:nvSpPr>
          <p:spPr bwMode="auto">
            <a:xfrm flipH="1">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grpSp>
      <p:grpSp>
        <p:nvGrpSpPr>
          <p:cNvPr id="3" name="Group 14"/>
          <p:cNvGrpSpPr>
            <a:grpSpLocks/>
          </p:cNvGrpSpPr>
          <p:nvPr/>
        </p:nvGrpSpPr>
        <p:grpSpPr bwMode="auto">
          <a:xfrm>
            <a:off x="4724400" y="0"/>
            <a:ext cx="4419600" cy="5410200"/>
            <a:chOff x="2976" y="0"/>
            <a:chExt cx="2784" cy="3408"/>
          </a:xfrm>
        </p:grpSpPr>
        <p:sp>
          <p:nvSpPr>
            <p:cNvPr id="69642" name="Line 11"/>
            <p:cNvSpPr>
              <a:spLocks noChangeShapeType="1"/>
            </p:cNvSpPr>
            <p:nvPr/>
          </p:nvSpPr>
          <p:spPr bwMode="auto">
            <a:xfrm>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69643" name="Line 12"/>
            <p:cNvSpPr>
              <a:spLocks noChangeShapeType="1"/>
            </p:cNvSpPr>
            <p:nvPr/>
          </p:nvSpPr>
          <p:spPr bwMode="auto">
            <a:xfrm flipH="1">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grpSp>
      <p:sp>
        <p:nvSpPr>
          <p:cNvPr id="1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Tree>
    <p:extLst>
      <p:ext uri="{BB962C8B-B14F-4D97-AF65-F5344CB8AC3E}">
        <p14:creationId xmlns:p14="http://schemas.microsoft.com/office/powerpoint/2010/main" val="4127329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533400" y="362803"/>
            <a:ext cx="8229600" cy="1447800"/>
          </a:xfrm>
          <a:effectLst>
            <a:outerShdw blurRad="63500" dist="53882" dir="2700000" algn="ctr" rotWithShape="0">
              <a:schemeClr val="tx1">
                <a:alpha val="74998"/>
              </a:schemeClr>
            </a:outerShdw>
          </a:effectLst>
        </p:spPr>
        <p:txBody>
          <a:bodyPr/>
          <a:lstStyle/>
          <a:p>
            <a:pPr eaLnBrk="1" hangingPunct="1">
              <a:defRPr/>
            </a:pPr>
            <a:r>
              <a:rPr lang="en-US" b="1" dirty="0">
                <a:solidFill>
                  <a:schemeClr val="bg1"/>
                </a:solidFill>
                <a:effectLst>
                  <a:glow rad="101600">
                    <a:schemeClr val="tx1">
                      <a:alpha val="75000"/>
                    </a:schemeClr>
                  </a:glow>
                </a:effectLst>
                <a:ea typeface="+mj-ea"/>
              </a:rPr>
              <a:t>C. The timing of fulfillment of the prophecies in Revelation</a:t>
            </a:r>
          </a:p>
        </p:txBody>
      </p:sp>
      <p:grpSp>
        <p:nvGrpSpPr>
          <p:cNvPr id="2" name="Group 7"/>
          <p:cNvGrpSpPr>
            <a:grpSpLocks/>
          </p:cNvGrpSpPr>
          <p:nvPr/>
        </p:nvGrpSpPr>
        <p:grpSpPr bwMode="auto">
          <a:xfrm>
            <a:off x="0" y="4724400"/>
            <a:ext cx="9144000" cy="2133600"/>
            <a:chOff x="0" y="2976"/>
            <a:chExt cx="5760" cy="1344"/>
          </a:xfrm>
        </p:grpSpPr>
        <p:sp>
          <p:nvSpPr>
            <p:cNvPr id="71684"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17412" name="Text Box 4"/>
            <p:cNvSpPr txBox="1">
              <a:spLocks noChangeArrowheads="1"/>
            </p:cNvSpPr>
            <p:nvPr/>
          </p:nvSpPr>
          <p:spPr bwMode="auto">
            <a:xfrm>
              <a:off x="192" y="3005"/>
              <a:ext cx="5472" cy="12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FFFFFF"/>
                  </a:solidFill>
                  <a:effectLst/>
                  <a:uLnTx/>
                  <a:uFillTx/>
                  <a:latin typeface="Arial" charset="0"/>
                  <a:ea typeface="Arial" charset="0"/>
                  <a:cs typeface="Arial" charset="0"/>
                </a:rPr>
                <a:t>Preterists say words like </a:t>
              </a:r>
              <a:r>
                <a:rPr kumimoji="0" lang="ru-RU" sz="4200" b="1" i="0" u="none" strike="noStrike" kern="1200" cap="none" spc="0" normalizeH="0" baseline="0" noProof="0" dirty="0">
                  <a:ln>
                    <a:noFill/>
                  </a:ln>
                  <a:solidFill>
                    <a:srgbClr val="FFFFFF"/>
                  </a:solidFill>
                  <a:effectLst/>
                  <a:uLnTx/>
                  <a:uFillTx/>
                  <a:latin typeface="Arial" charset="0"/>
                  <a:ea typeface="Arial" charset="0"/>
                  <a:cs typeface="Arial" charset="0"/>
                </a:rPr>
                <a:t>"</a:t>
              </a:r>
              <a:r>
                <a:rPr kumimoji="0" lang="en-US" sz="4200" b="1" i="0" u="none" strike="noStrike" kern="1200" cap="none" spc="0" normalizeH="0" baseline="0" noProof="0" dirty="0">
                  <a:ln>
                    <a:noFill/>
                  </a:ln>
                  <a:solidFill>
                    <a:srgbClr val="FFFFFF"/>
                  </a:solidFill>
                  <a:effectLst/>
                  <a:uLnTx/>
                  <a:uFillTx/>
                  <a:latin typeface="Arial" charset="0"/>
                  <a:ea typeface="Arial" charset="0"/>
                  <a:cs typeface="Arial" charset="0"/>
                </a:rPr>
                <a:t>shortly</a:t>
              </a:r>
              <a:r>
                <a:rPr kumimoji="0" lang="ru-RU" sz="4200" b="1" i="0" u="none" strike="noStrike" kern="1200" cap="none" spc="0" normalizeH="0" baseline="0" noProof="0" dirty="0">
                  <a:ln>
                    <a:noFill/>
                  </a:ln>
                  <a:solidFill>
                    <a:srgbClr val="FFFFFF"/>
                  </a:solidFill>
                  <a:effectLst/>
                  <a:uLnTx/>
                  <a:uFillTx/>
                  <a:latin typeface="Arial" charset="0"/>
                  <a:ea typeface="Arial" charset="0"/>
                  <a:cs typeface="Arial" charset="0"/>
                </a:rPr>
                <a:t>"</a:t>
              </a:r>
              <a:r>
                <a:rPr kumimoji="0" lang="en-US" sz="4200" b="1" i="0" u="none" strike="noStrike" kern="1200" cap="none" spc="0" normalizeH="0" baseline="0" noProof="0" dirty="0">
                  <a:ln>
                    <a:noFill/>
                  </a:ln>
                  <a:solidFill>
                    <a:srgbClr val="FFFFFF"/>
                  </a:solidFill>
                  <a:effectLst/>
                  <a:uLnTx/>
                  <a:uFillTx/>
                  <a:latin typeface="Arial" charset="0"/>
                  <a:ea typeface="Arial" charset="0"/>
                  <a:cs typeface="Arial" charset="0"/>
                </a:rPr>
                <a:t> or </a:t>
              </a:r>
              <a:r>
                <a:rPr kumimoji="0" lang="ru-RU" sz="4200" b="1" i="0" u="none" strike="noStrike" kern="1200" cap="none" spc="0" normalizeH="0" baseline="0" noProof="0" dirty="0">
                  <a:ln>
                    <a:noFill/>
                  </a:ln>
                  <a:solidFill>
                    <a:srgbClr val="FFFFFF"/>
                  </a:solidFill>
                  <a:effectLst/>
                  <a:uLnTx/>
                  <a:uFillTx/>
                  <a:latin typeface="Arial" charset="0"/>
                  <a:ea typeface="Arial" charset="0"/>
                  <a:cs typeface="Arial" charset="0"/>
                </a:rPr>
                <a:t>"</a:t>
              </a:r>
              <a:r>
                <a:rPr kumimoji="0" lang="en-US" sz="4200" b="1" i="0" u="none" strike="noStrike" kern="1200" cap="none" spc="0" normalizeH="0" baseline="0" noProof="0" dirty="0">
                  <a:ln>
                    <a:noFill/>
                  </a:ln>
                  <a:solidFill>
                    <a:srgbClr val="FFFFFF"/>
                  </a:solidFill>
                  <a:effectLst/>
                  <a:uLnTx/>
                  <a:uFillTx/>
                  <a:latin typeface="Arial" charset="0"/>
                  <a:ea typeface="Arial" charset="0"/>
                  <a:cs typeface="Arial" charset="0"/>
                </a:rPr>
                <a:t>soon</a:t>
              </a:r>
              <a:r>
                <a:rPr kumimoji="0" lang="ru-RU" sz="4200" b="1" i="0" u="none" strike="noStrike" kern="1200" cap="none" spc="0" normalizeH="0" baseline="0" noProof="0" dirty="0">
                  <a:ln>
                    <a:noFill/>
                  </a:ln>
                  <a:solidFill>
                    <a:srgbClr val="FFFFFF"/>
                  </a:solidFill>
                  <a:effectLst/>
                  <a:uLnTx/>
                  <a:uFillTx/>
                  <a:latin typeface="Arial" charset="0"/>
                  <a:ea typeface="Arial" charset="0"/>
                  <a:cs typeface="Arial" charset="0"/>
                </a:rPr>
                <a:t>"</a:t>
              </a:r>
              <a:r>
                <a:rPr kumimoji="0" lang="en-US" sz="4200" b="1" i="0" u="none" strike="noStrike" kern="1200" cap="none" spc="0" normalizeH="0" baseline="0" noProof="0" dirty="0">
                  <a:ln>
                    <a:noFill/>
                  </a:ln>
                  <a:solidFill>
                    <a:srgbClr val="FFFFFF"/>
                  </a:solidFill>
                  <a:effectLst/>
                  <a:uLnTx/>
                  <a:uFillTx/>
                  <a:latin typeface="Arial" charset="0"/>
                  <a:ea typeface="Arial" charset="0"/>
                  <a:cs typeface="Arial" charset="0"/>
                </a:rPr>
                <a:t> relate to a short time (Rev. 1:1)</a:t>
              </a: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Tree>
    <p:extLst>
      <p:ext uri="{BB962C8B-B14F-4D97-AF65-F5344CB8AC3E}">
        <p14:creationId xmlns:p14="http://schemas.microsoft.com/office/powerpoint/2010/main" val="15359603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731"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
        <p:nvSpPr>
          <p:cNvPr id="2" name="Title 1"/>
          <p:cNvSpPr>
            <a:spLocks noGrp="1"/>
          </p:cNvSpPr>
          <p:nvPr>
            <p:ph type="title"/>
          </p:nvPr>
        </p:nvSpPr>
        <p:spPr>
          <a:xfrm>
            <a:off x="492480" y="4483614"/>
            <a:ext cx="8229600" cy="221599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sz="4600" b="1" kern="1200" dirty="0">
                <a:solidFill>
                  <a:srgbClr val="FFFFFF"/>
                </a:solidFill>
                <a:latin typeface="Arial" charset="0"/>
                <a:ea typeface="Arial" charset="0"/>
                <a:cs typeface="Arial" charset="0"/>
              </a:rPr>
              <a:t>However, they can</a:t>
            </a:r>
            <a:r>
              <a:rPr lang="uk-UA" sz="4600" b="1" kern="1200" dirty="0">
                <a:solidFill>
                  <a:srgbClr val="FFFFFF"/>
                </a:solidFill>
                <a:latin typeface="Arial" charset="0"/>
                <a:ea typeface="Arial" charset="0"/>
                <a:cs typeface="Arial" charset="0"/>
              </a:rPr>
              <a:t>'</a:t>
            </a:r>
            <a:r>
              <a:rPr lang="en-US" sz="4600" b="1" kern="1200" dirty="0">
                <a:solidFill>
                  <a:srgbClr val="FFFFFF"/>
                </a:solidFill>
                <a:latin typeface="Arial" charset="0"/>
                <a:ea typeface="Arial" charset="0"/>
                <a:cs typeface="Arial" charset="0"/>
              </a:rPr>
              <a:t>t explain </a:t>
            </a:r>
            <a:r>
              <a:rPr lang="ru-RU" sz="4600" b="1" kern="1200" dirty="0">
                <a:solidFill>
                  <a:srgbClr val="FFFFFF"/>
                </a:solidFill>
                <a:latin typeface="Arial" charset="0"/>
                <a:ea typeface="Arial" charset="0"/>
                <a:cs typeface="Arial" charset="0"/>
              </a:rPr>
              <a:t>"</a:t>
            </a:r>
            <a:r>
              <a:rPr lang="en-US" sz="4600" b="1" kern="1200" dirty="0">
                <a:solidFill>
                  <a:srgbClr val="FFFFFF"/>
                </a:solidFill>
                <a:latin typeface="Arial" charset="0"/>
                <a:ea typeface="Arial" charset="0"/>
                <a:cs typeface="Arial" charset="0"/>
              </a:rPr>
              <a:t>I am coming quickly</a:t>
            </a:r>
            <a:r>
              <a:rPr lang="ru-RU" sz="4600" b="1" kern="1200" dirty="0">
                <a:solidFill>
                  <a:srgbClr val="FFFFFF"/>
                </a:solidFill>
                <a:latin typeface="Arial" charset="0"/>
                <a:ea typeface="Arial" charset="0"/>
                <a:cs typeface="Arial" charset="0"/>
              </a:rPr>
              <a:t>"</a:t>
            </a:r>
            <a:r>
              <a:rPr lang="en-US" sz="4600" b="1" kern="1200" dirty="0">
                <a:solidFill>
                  <a:srgbClr val="FFFFFF"/>
                </a:solidFill>
                <a:latin typeface="Arial" charset="0"/>
                <a:ea typeface="Arial" charset="0"/>
                <a:cs typeface="Arial" charset="0"/>
              </a:rPr>
              <a:t> </a:t>
            </a:r>
            <a:br>
              <a:rPr lang="en-US" sz="4600" b="1" kern="1200" dirty="0">
                <a:solidFill>
                  <a:srgbClr val="FFFFFF"/>
                </a:solidFill>
                <a:latin typeface="Arial" charset="0"/>
                <a:ea typeface="Arial" charset="0"/>
                <a:cs typeface="Arial" charset="0"/>
              </a:rPr>
            </a:br>
            <a:r>
              <a:rPr lang="en-US" sz="4600" b="1" kern="1200" dirty="0">
                <a:solidFill>
                  <a:srgbClr val="FFFFFF"/>
                </a:solidFill>
                <a:latin typeface="Arial" charset="0"/>
                <a:ea typeface="Arial" charset="0"/>
                <a:cs typeface="Arial" charset="0"/>
              </a:rPr>
              <a:t>(Rev. 2:16; 3:11; 22:7, 12, 20)</a:t>
            </a:r>
          </a:p>
        </p:txBody>
      </p:sp>
    </p:spTree>
    <p:extLst>
      <p:ext uri="{BB962C8B-B14F-4D97-AF65-F5344CB8AC3E}">
        <p14:creationId xmlns:p14="http://schemas.microsoft.com/office/powerpoint/2010/main" val="925695030"/>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5778"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
        <p:nvSpPr>
          <p:cNvPr id="2" name="Title 1"/>
          <p:cNvSpPr>
            <a:spLocks noGrp="1"/>
          </p:cNvSpPr>
          <p:nvPr>
            <p:ph type="title"/>
          </p:nvPr>
        </p:nvSpPr>
        <p:spPr>
          <a:xfrm>
            <a:off x="670311" y="556896"/>
            <a:ext cx="4162979" cy="2830207"/>
          </a:xfrm>
        </p:spPr>
        <p:txBody>
          <a:bodyPr/>
          <a:lstStyle/>
          <a:p>
            <a:r>
              <a:rPr lang="en-US" b="1" dirty="0"/>
              <a:t>Preterist difficulties</a:t>
            </a:r>
          </a:p>
        </p:txBody>
      </p:sp>
      <p:sp>
        <p:nvSpPr>
          <p:cNvPr id="6" name="Rectangle 3"/>
          <p:cNvSpPr txBox="1">
            <a:spLocks noChangeArrowheads="1"/>
          </p:cNvSpPr>
          <p:nvPr/>
        </p:nvSpPr>
        <p:spPr bwMode="auto">
          <a:xfrm>
            <a:off x="316801" y="3792357"/>
            <a:ext cx="8686800" cy="29718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4400" b="1" i="0" u="none" strike="noStrike" kern="1200" cap="none" spc="0" normalizeH="0" baseline="0" noProof="0" dirty="0">
                <a:ln>
                  <a:noFill/>
                </a:ln>
                <a:solidFill>
                  <a:srgbClr val="000000"/>
                </a:solidFill>
                <a:effectLst/>
                <a:uLnTx/>
                <a:uFillTx/>
                <a:latin typeface="Arial"/>
                <a:ea typeface="Arial"/>
                <a:cs typeface="Arial"/>
              </a:rPr>
              <a:t>Their hermeneutics are not consistent.</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4400" b="1" i="0" u="none" strike="noStrike" kern="1200" cap="none" spc="0" normalizeH="0" baseline="0" noProof="0" dirty="0">
                <a:ln>
                  <a:noFill/>
                </a:ln>
                <a:solidFill>
                  <a:srgbClr val="000000"/>
                </a:solidFill>
                <a:effectLst/>
                <a:uLnTx/>
                <a:uFillTx/>
                <a:latin typeface="Arial"/>
                <a:ea typeface="Arial"/>
                <a:cs typeface="Arial"/>
              </a:rPr>
              <a:t>It requires great creativity to prove that Jesus has come.</a:t>
            </a:r>
          </a:p>
        </p:txBody>
      </p:sp>
    </p:spTree>
    <p:extLst>
      <p:ext uri="{BB962C8B-B14F-4D97-AF65-F5344CB8AC3E}">
        <p14:creationId xmlns:p14="http://schemas.microsoft.com/office/powerpoint/2010/main" val="170734794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876800"/>
            <a:ext cx="8915400" cy="1401763"/>
          </a:xfrm>
          <a:effectLst>
            <a:outerShdw blurRad="63500" dist="53882" dir="2700000" algn="ctr" rotWithShape="0">
              <a:schemeClr val="tx1">
                <a:alpha val="74998"/>
              </a:schemeClr>
            </a:outerShdw>
          </a:effectLst>
        </p:spPr>
        <p:txBody>
          <a:bodyPr/>
          <a:lstStyle/>
          <a:p>
            <a:pPr eaLnBrk="1" hangingPunct="1">
              <a:defRPr/>
            </a:pPr>
            <a:r>
              <a:rPr lang="en-US" b="1" dirty="0">
                <a:solidFill>
                  <a:schemeClr val="bg1"/>
                </a:solidFill>
                <a:effectLst>
                  <a:glow rad="139700">
                    <a:schemeClr val="tx1">
                      <a:alpha val="75000"/>
                    </a:schemeClr>
                  </a:glow>
                </a:effectLst>
                <a:ea typeface="+mj-ea"/>
              </a:rPr>
              <a:t>D. The timing of the fulfillment of Matthew 10:23, 16:28 and 24:34</a:t>
            </a: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Tree>
    <p:extLst>
      <p:ext uri="{BB962C8B-B14F-4D97-AF65-F5344CB8AC3E}">
        <p14:creationId xmlns:p14="http://schemas.microsoft.com/office/powerpoint/2010/main" val="32762343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0"/>
            <a:ext cx="9083444" cy="6858000"/>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The Epilogue</a:t>
            </a:r>
          </a:p>
        </p:txBody>
      </p:sp>
      <p:pic>
        <p:nvPicPr>
          <p:cNvPr id="4" name="Picture 3"/>
          <p:cNvPicPr>
            <a:picLocks noChangeAspect="1"/>
          </p:cNvPicPr>
          <p:nvPr/>
        </p:nvPicPr>
        <p:blipFill>
          <a:blip r:embed="rId4"/>
          <a:stretch>
            <a:fillRect/>
          </a:stretch>
        </p:blipFill>
        <p:spPr>
          <a:xfrm>
            <a:off x="4200582" y="3562106"/>
            <a:ext cx="4490679" cy="2963848"/>
          </a:xfrm>
          <a:prstGeom prst="rect">
            <a:avLst/>
          </a:prstGeom>
        </p:spPr>
      </p:pic>
    </p:spTree>
    <p:extLst>
      <p:ext uri="{BB962C8B-B14F-4D97-AF65-F5344CB8AC3E}">
        <p14:creationId xmlns:p14="http://schemas.microsoft.com/office/powerpoint/2010/main" val="153903673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914400">
              <a:buFont typeface="+mj-ea"/>
              <a:buAutoNum type="circleNumDbPlain"/>
            </a:pPr>
            <a:r>
              <a:rPr lang="en-US" sz="4000" dirty="0">
                <a:solidFill>
                  <a:srgbClr val="FFFFFF"/>
                </a:solidFill>
                <a:effectLst>
                  <a:glow rad="241300">
                    <a:srgbClr val="000000">
                      <a:alpha val="75000"/>
                    </a:srgbClr>
                  </a:glow>
                </a:effectLst>
              </a:rPr>
              <a:t>Judge angels</a:t>
            </a:r>
          </a:p>
        </p:txBody>
      </p:sp>
    </p:spTree>
    <p:extLst>
      <p:ext uri="{BB962C8B-B14F-4D97-AF65-F5344CB8AC3E}">
        <p14:creationId xmlns:p14="http://schemas.microsoft.com/office/powerpoint/2010/main" val="14093002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874" name="Picture 4" descr="Yeshuaadv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5" name="Text Box 5"/>
          <p:cNvSpPr txBox="1">
            <a:spLocks noChangeArrowheads="1"/>
          </p:cNvSpPr>
          <p:nvPr/>
        </p:nvSpPr>
        <p:spPr bwMode="auto">
          <a:xfrm>
            <a:off x="0" y="4462882"/>
            <a:ext cx="9144000" cy="2339102"/>
          </a:xfrm>
          <a:prstGeom prst="rect">
            <a:avLst/>
          </a:prstGeom>
          <a:solidFill>
            <a:srgbClr val="000000"/>
          </a:solidFill>
          <a:ln>
            <a:noFill/>
          </a:ln>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1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Radical Preterists use Matt. 10:23 as support that the Lord must come in the first century: </a:t>
            </a:r>
            <a:r>
              <a:rPr kumimoji="0" lang="ru-RU"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When you are persecuted in one town, flee to the next. I tell you the truth, the Son of Man will return before you have reached all the towns of Israel.</a:t>
            </a:r>
            <a:r>
              <a:rPr kumimoji="0" lang="ru-RU"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480</a:t>
            </a:r>
          </a:p>
        </p:txBody>
      </p:sp>
      <p:sp>
        <p:nvSpPr>
          <p:cNvPr id="2" name="Title 1"/>
          <p:cNvSpPr>
            <a:spLocks noGrp="1"/>
          </p:cNvSpPr>
          <p:nvPr>
            <p:ph type="title"/>
          </p:nvPr>
        </p:nvSpPr>
        <p:spPr>
          <a:xfrm>
            <a:off x="141120" y="0"/>
            <a:ext cx="5327201" cy="987905"/>
          </a:xfrm>
        </p:spPr>
        <p:txBody>
          <a:bodyPr/>
          <a:lstStyle/>
          <a:p>
            <a:pPr algn="l"/>
            <a:r>
              <a:rPr lang="en-US" b="1" i="1" dirty="0"/>
              <a:t>Their Claim</a:t>
            </a:r>
          </a:p>
        </p:txBody>
      </p:sp>
    </p:spTree>
    <p:extLst>
      <p:ext uri="{BB962C8B-B14F-4D97-AF65-F5344CB8AC3E}">
        <p14:creationId xmlns:p14="http://schemas.microsoft.com/office/powerpoint/2010/main" val="250296427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4" descr="W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82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3" name="Picture 6" descr="Judais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8" y="3333750"/>
            <a:ext cx="4648201" cy="3295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37896" name="Text Box 8"/>
          <p:cNvSpPr txBox="1">
            <a:spLocks noChangeArrowheads="1"/>
          </p:cNvSpPr>
          <p:nvPr/>
        </p:nvSpPr>
        <p:spPr bwMode="auto">
          <a:xfrm>
            <a:off x="4515306" y="1063148"/>
            <a:ext cx="4577415" cy="501675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32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The evangelization of the rebellious nation of Israel will not be finished by them but will await His return, which is the point made by Paul (cf. Rom. 11:25-29) and the prophets (Zech. 12:10)</a:t>
            </a:r>
            <a:r>
              <a:rPr kumimoji="0" lang="ru-RU" altLang="ja-JP" sz="32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1926" name="Text Box 12"/>
          <p:cNvSpPr txBox="1">
            <a:spLocks noChangeArrowheads="1"/>
          </p:cNvSpPr>
          <p:nvPr/>
        </p:nvSpPr>
        <p:spPr bwMode="auto">
          <a:xfrm>
            <a:off x="7010400" y="629510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1" u="none" strike="noStrike" kern="1200" cap="none" spc="0" normalizeH="0" baseline="0" noProof="0" dirty="0" err="1">
                <a:ln>
                  <a:noFill/>
                </a:ln>
                <a:solidFill>
                  <a:srgbClr val="FFFFFF"/>
                </a:solidFill>
                <a:effectLst/>
                <a:uLnTx/>
                <a:uFillTx/>
                <a:latin typeface="Arial"/>
                <a:ea typeface="ＭＳ Ｐゴシック" charset="0"/>
                <a:cs typeface="Arial"/>
              </a:rPr>
              <a:t>Benware</a:t>
            </a:r>
            <a:endParaRPr kumimoji="0" lang="en-US" sz="24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Text Box 1034"/>
          <p:cNvSpPr txBox="1">
            <a:spLocks noChangeArrowheads="1"/>
          </p:cNvSpPr>
          <p:nvPr/>
        </p:nvSpPr>
        <p:spPr bwMode="auto">
          <a:xfrm>
            <a:off x="7942103" y="0"/>
            <a:ext cx="1201898"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481</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Pt. 1</a:t>
            </a:r>
          </a:p>
        </p:txBody>
      </p:sp>
      <p:sp>
        <p:nvSpPr>
          <p:cNvPr id="2" name="Title 1"/>
          <p:cNvSpPr>
            <a:spLocks noGrp="1"/>
          </p:cNvSpPr>
          <p:nvPr>
            <p:ph type="title"/>
          </p:nvPr>
        </p:nvSpPr>
        <p:spPr>
          <a:xfrm>
            <a:off x="4692168" y="45305"/>
            <a:ext cx="3906431" cy="713267"/>
          </a:xfrm>
        </p:spPr>
        <p:txBody>
          <a:bodyPr/>
          <a:lstStyle/>
          <a:p>
            <a:pPr rtl="0" eaLnBrk="0" fontAlgn="base" hangingPunct="0"/>
            <a:r>
              <a:rPr lang="en-US" sz="3600" b="1" u="sng" kern="1200" dirty="0">
                <a:solidFill>
                  <a:srgbClr val="FFFFFF"/>
                </a:solidFill>
                <a:effectLst/>
                <a:latin typeface="Arial"/>
                <a:ea typeface="ＭＳ Ｐゴシック"/>
                <a:cs typeface="Arial"/>
              </a:rPr>
              <a:t>Response:</a:t>
            </a:r>
            <a:endParaRPr lang="en-US" sz="5400" u="sng" dirty="0"/>
          </a:p>
        </p:txBody>
      </p:sp>
    </p:spTree>
    <p:extLst>
      <p:ext uri="{BB962C8B-B14F-4D97-AF65-F5344CB8AC3E}">
        <p14:creationId xmlns:p14="http://schemas.microsoft.com/office/powerpoint/2010/main" val="288074562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971"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481</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Pt. 2</a:t>
            </a:r>
          </a:p>
        </p:txBody>
      </p:sp>
      <p:sp>
        <p:nvSpPr>
          <p:cNvPr id="2" name="Title 1"/>
          <p:cNvSpPr>
            <a:spLocks noGrp="1"/>
          </p:cNvSpPr>
          <p:nvPr>
            <p:ph type="title"/>
          </p:nvPr>
        </p:nvSpPr>
        <p:spPr>
          <a:xfrm>
            <a:off x="457202" y="4848444"/>
            <a:ext cx="8229600" cy="1938992"/>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en-US" sz="4000" b="1" kern="1200" dirty="0">
                <a:solidFill>
                  <a:srgbClr val="FFFFFF"/>
                </a:solidFill>
                <a:latin typeface="Arial" charset="0"/>
                <a:ea typeface="Arial" charset="0"/>
                <a:cs typeface="Arial" charset="0"/>
              </a:rPr>
              <a:t>Radical Preterists see Matt. 16:28 as saying that Jesus will come in that very generation</a:t>
            </a:r>
          </a:p>
        </p:txBody>
      </p:sp>
    </p:spTree>
    <p:extLst>
      <p:ext uri="{BB962C8B-B14F-4D97-AF65-F5344CB8AC3E}">
        <p14:creationId xmlns:p14="http://schemas.microsoft.com/office/powerpoint/2010/main" val="209759381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6019"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6"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481</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Pt. 2</a:t>
            </a:r>
          </a:p>
        </p:txBody>
      </p:sp>
      <p:sp>
        <p:nvSpPr>
          <p:cNvPr id="2" name="Title 1"/>
          <p:cNvSpPr>
            <a:spLocks noGrp="1"/>
          </p:cNvSpPr>
          <p:nvPr>
            <p:ph type="title"/>
          </p:nvPr>
        </p:nvSpPr>
        <p:spPr>
          <a:xfrm>
            <a:off x="0" y="3711923"/>
            <a:ext cx="5575591" cy="3093154"/>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eaLnBrk="1" hangingPunct="1"/>
            <a:r>
              <a:rPr lang="en-US" sz="3900" b="1" kern="1200" dirty="0">
                <a:solidFill>
                  <a:srgbClr val="FFFFFF"/>
                </a:solidFill>
                <a:latin typeface="Arial" charset="0"/>
                <a:ea typeface="Arial" charset="0"/>
                <a:cs typeface="Arial" charset="0"/>
              </a:rPr>
              <a:t>It actually refers to people who will be physically alive when Jesus comes at the end time</a:t>
            </a:r>
          </a:p>
        </p:txBody>
      </p:sp>
    </p:spTree>
    <p:extLst>
      <p:ext uri="{BB962C8B-B14F-4D97-AF65-F5344CB8AC3E}">
        <p14:creationId xmlns:p14="http://schemas.microsoft.com/office/powerpoint/2010/main" val="231277627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8067" name="Rectangle 2"/>
          <p:cNvSpPr>
            <a:spLocks noChangeArrowheads="1"/>
          </p:cNvSpPr>
          <p:nvPr/>
        </p:nvSpPr>
        <p:spPr bwMode="auto">
          <a:xfrm>
            <a:off x="0" y="4953002"/>
            <a:ext cx="9144000" cy="197485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063049" y="0"/>
            <a:ext cx="1080952"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481</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Pt. 3</a:t>
            </a:r>
          </a:p>
        </p:txBody>
      </p:sp>
      <p:sp>
        <p:nvSpPr>
          <p:cNvPr id="2" name="Title 1"/>
          <p:cNvSpPr>
            <a:spLocks noGrp="1"/>
          </p:cNvSpPr>
          <p:nvPr>
            <p:ph type="title"/>
          </p:nvPr>
        </p:nvSpPr>
        <p:spPr>
          <a:xfrm>
            <a:off x="141120" y="5011341"/>
            <a:ext cx="8229600" cy="1846659"/>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en-US" sz="3800" b="1" kern="1200" dirty="0">
                <a:solidFill>
                  <a:srgbClr val="FFFFFF"/>
                </a:solidFill>
                <a:latin typeface="Arial" charset="0"/>
                <a:ea typeface="Arial" charset="0"/>
                <a:cs typeface="Arial" charset="0"/>
              </a:rPr>
              <a:t>Preterists see </a:t>
            </a:r>
            <a:r>
              <a:rPr lang="ru-RU" sz="3800" b="1" kern="1200" dirty="0">
                <a:solidFill>
                  <a:srgbClr val="FFFFFF"/>
                </a:solidFill>
                <a:latin typeface="Arial" charset="0"/>
                <a:ea typeface="Arial" charset="0"/>
                <a:cs typeface="Arial" charset="0"/>
              </a:rPr>
              <a:t>"</a:t>
            </a:r>
            <a:r>
              <a:rPr lang="en-US" sz="3800" b="1" kern="1200" dirty="0">
                <a:solidFill>
                  <a:srgbClr val="FFFFFF"/>
                </a:solidFill>
                <a:latin typeface="Arial" charset="0"/>
                <a:ea typeface="Arial" charset="0"/>
                <a:cs typeface="Arial" charset="0"/>
              </a:rPr>
              <a:t>this generation</a:t>
            </a:r>
            <a:r>
              <a:rPr lang="ru-RU" sz="3800" b="1" kern="1200" dirty="0">
                <a:solidFill>
                  <a:srgbClr val="FFFFFF"/>
                </a:solidFill>
                <a:latin typeface="Arial" charset="0"/>
                <a:ea typeface="Arial" charset="0"/>
                <a:cs typeface="Arial" charset="0"/>
              </a:rPr>
              <a:t>"</a:t>
            </a:r>
            <a:r>
              <a:rPr lang="en-US" sz="3800" b="1" kern="1200" dirty="0">
                <a:solidFill>
                  <a:srgbClr val="FFFFFF"/>
                </a:solidFill>
                <a:latin typeface="Arial" charset="0"/>
                <a:ea typeface="Arial" charset="0"/>
                <a:cs typeface="Arial" charset="0"/>
              </a:rPr>
              <a:t> in Matt. 24:34 as that particular generation who heard Jesus</a:t>
            </a:r>
          </a:p>
        </p:txBody>
      </p:sp>
    </p:spTree>
    <p:extLst>
      <p:ext uri="{BB962C8B-B14F-4D97-AF65-F5344CB8AC3E}">
        <p14:creationId xmlns:p14="http://schemas.microsoft.com/office/powerpoint/2010/main" val="154780061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114"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4" name="Text Box 1034"/>
          <p:cNvSpPr txBox="1">
            <a:spLocks noChangeArrowheads="1"/>
          </p:cNvSpPr>
          <p:nvPr/>
        </p:nvSpPr>
        <p:spPr bwMode="auto">
          <a:xfrm>
            <a:off x="8103363" y="1431058"/>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481</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Pt. 3</a:t>
            </a:r>
          </a:p>
        </p:txBody>
      </p:sp>
      <p:sp>
        <p:nvSpPr>
          <p:cNvPr id="2" name="Title 1"/>
          <p:cNvSpPr>
            <a:spLocks noGrp="1"/>
          </p:cNvSpPr>
          <p:nvPr>
            <p:ph type="title"/>
          </p:nvPr>
        </p:nvSpPr>
        <p:spPr>
          <a:xfrm>
            <a:off x="316082" y="-854395"/>
            <a:ext cx="8229600" cy="783831"/>
          </a:xfrm>
        </p:spPr>
        <p:txBody>
          <a:bodyPr/>
          <a:lstStyle/>
          <a:p>
            <a:r>
              <a:rPr lang="en-US" dirty="0"/>
              <a:t>End Times?</a:t>
            </a:r>
          </a:p>
        </p:txBody>
      </p:sp>
      <p:sp>
        <p:nvSpPr>
          <p:cNvPr id="6" name="Rectangle 3"/>
          <p:cNvSpPr txBox="1">
            <a:spLocks noChangeArrowheads="1"/>
          </p:cNvSpPr>
          <p:nvPr/>
        </p:nvSpPr>
        <p:spPr bwMode="auto">
          <a:xfrm>
            <a:off x="192011" y="1682036"/>
            <a:ext cx="8534400" cy="502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This generation</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refers to a time period when the </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birth pains begin</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(Matt. 24:8). </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uLnTx/>
                <a:uFillTx/>
                <a:latin typeface="Arial"/>
                <a:ea typeface="Arial"/>
                <a:cs typeface="Arial"/>
              </a:rPr>
              <a:t>It will continue on until </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the gospel is preached to the whole world</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(Matt. 24:14).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uLnTx/>
                <a:uFillTx/>
                <a:latin typeface="Arial"/>
                <a:ea typeface="Arial"/>
                <a:cs typeface="Arial"/>
              </a:rPr>
              <a:t>The </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abomination of desolation</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spoken of by Daniel (Matt. 24:15; cf. Dan. 9:24-27) will have taken place.</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uLnTx/>
                <a:uFillTx/>
                <a:latin typeface="Arial"/>
                <a:ea typeface="Arial"/>
                <a:cs typeface="Arial"/>
              </a:rPr>
              <a:t>The </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great tribulation</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(Matt. 24:21) will have happened.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uLnTx/>
                <a:uFillTx/>
                <a:latin typeface="Arial"/>
                <a:ea typeface="Arial"/>
                <a:cs typeface="Arial"/>
              </a:rPr>
              <a:t>Finally, </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the Son of Man will come</a:t>
            </a:r>
            <a:r>
              <a:rPr kumimoji="0" lang="ru-RU" sz="3000" b="1" i="0" u="none" strike="noStrike" kern="1200" cap="none" spc="0" normalizeH="0" baseline="0" noProof="0" dirty="0">
                <a:ln>
                  <a:noFill/>
                </a:ln>
                <a:solidFill>
                  <a:srgbClr val="FFFFFF"/>
                </a:solidFill>
                <a:effectLst/>
                <a:uLnTx/>
                <a:uFillTx/>
                <a:latin typeface="Arial"/>
                <a:ea typeface="Arial"/>
                <a:cs typeface="Arial"/>
              </a:rPr>
              <a:t>"</a:t>
            </a:r>
            <a:r>
              <a:rPr kumimoji="0" lang="en-US" sz="3000" b="1" i="0" u="none" strike="noStrike" kern="1200" cap="none" spc="0" normalizeH="0" baseline="0" noProof="0" dirty="0">
                <a:ln>
                  <a:noFill/>
                </a:ln>
                <a:solidFill>
                  <a:srgbClr val="FFFFFF"/>
                </a:solidFill>
                <a:effectLst/>
                <a:uLnTx/>
                <a:uFillTx/>
                <a:latin typeface="Arial"/>
                <a:ea typeface="Arial"/>
                <a:cs typeface="Arial"/>
              </a:rPr>
              <a:t> (Matt. 24:27). </a:t>
            </a:r>
          </a:p>
        </p:txBody>
      </p:sp>
    </p:spTree>
    <p:extLst>
      <p:ext uri="{BB962C8B-B14F-4D97-AF65-F5344CB8AC3E}">
        <p14:creationId xmlns:p14="http://schemas.microsoft.com/office/powerpoint/2010/main" val="1654708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92164"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91" name="Text Box 7"/>
            <p:cNvSpPr txBox="1">
              <a:spLocks noChangeArrowheads="1"/>
            </p:cNvSpPr>
            <p:nvPr/>
          </p:nvSpPr>
          <p:spPr bwMode="auto">
            <a:xfrm>
              <a:off x="192" y="2582"/>
              <a:ext cx="5424" cy="167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200" b="1" i="0" u="none" strike="noStrike" kern="1200" cap="none" spc="0" normalizeH="0" baseline="0" noProof="0" dirty="0">
                  <a:ln>
                    <a:noFill/>
                  </a:ln>
                  <a:solidFill>
                    <a:srgbClr val="FFFFFF"/>
                  </a:solidFill>
                  <a:effectLst/>
                  <a:uLnTx/>
                  <a:uFillTx/>
                  <a:latin typeface="Arial"/>
                  <a:ea typeface="Arial" charset="0"/>
                  <a:cs typeface="Arial"/>
                </a:rPr>
                <a:t>They view all or most of these prophecies as fulfilled in the Temple destruction of A.D. 70.</a:t>
              </a: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481</a:t>
            </a:r>
          </a:p>
        </p:txBody>
      </p:sp>
      <p:sp>
        <p:nvSpPr>
          <p:cNvPr id="3" name="Title 2"/>
          <p:cNvSpPr>
            <a:spLocks noGrp="1"/>
          </p:cNvSpPr>
          <p:nvPr>
            <p:ph type="title"/>
          </p:nvPr>
        </p:nvSpPr>
        <p:spPr>
          <a:xfrm>
            <a:off x="668876" y="2162242"/>
            <a:ext cx="8229600" cy="1143000"/>
          </a:xfrm>
          <a:noFill/>
          <a:ln w="9525">
            <a:noFill/>
            <a:miter lim="800000"/>
            <a:headEnd/>
            <a:tailEnd/>
          </a:ln>
          <a:effectLst>
            <a:outerShdw blurRad="63500" dist="38099" dir="2700000" algn="ctr" rotWithShape="0">
              <a:schemeClr val="bg1">
                <a:alpha val="74998"/>
              </a:schemeClr>
            </a:outerShdw>
          </a:effectLst>
        </p:spPr>
        <p:txBody>
          <a:bodyPr anchor="ctr"/>
          <a:lstStyle/>
          <a:p>
            <a:pPr eaLnBrk="1" hangingPunct="1"/>
            <a:r>
              <a:rPr lang="en-US" sz="4800" b="1" kern="1200" dirty="0">
                <a:solidFill>
                  <a:srgbClr val="000000"/>
                </a:solidFill>
                <a:latin typeface="Arial"/>
                <a:ea typeface="Arial" charset="0"/>
                <a:cs typeface="Arial"/>
              </a:rPr>
              <a:t>E. The Olivet Discourse of Matthew 24–25</a:t>
            </a:r>
          </a:p>
        </p:txBody>
      </p:sp>
    </p:spTree>
    <p:extLst>
      <p:ext uri="{BB962C8B-B14F-4D97-AF65-F5344CB8AC3E}">
        <p14:creationId xmlns:p14="http://schemas.microsoft.com/office/powerpoint/2010/main" val="1592994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en-US" b="1" dirty="0">
                <a:solidFill>
                  <a:schemeClr val="bg1"/>
                </a:solidFill>
                <a:ea typeface="+mj-ea"/>
              </a:rPr>
              <a:t>Matt. 24:3 </a:t>
            </a:r>
          </a:p>
        </p:txBody>
      </p:sp>
      <p:grpSp>
        <p:nvGrpSpPr>
          <p:cNvPr id="94211" name="Group 8"/>
          <p:cNvGrpSpPr>
            <a:grpSpLocks/>
          </p:cNvGrpSpPr>
          <p:nvPr/>
        </p:nvGrpSpPr>
        <p:grpSpPr bwMode="auto">
          <a:xfrm>
            <a:off x="2359026" y="5334000"/>
            <a:ext cx="6784976" cy="1600200"/>
            <a:chOff x="1486" y="3360"/>
            <a:chExt cx="4274" cy="1008"/>
          </a:xfrm>
        </p:grpSpPr>
        <p:sp>
          <p:nvSpPr>
            <p:cNvPr id="94212"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23558" name="Text Box 6"/>
            <p:cNvSpPr txBox="1">
              <a:spLocks noChangeArrowheads="1"/>
            </p:cNvSpPr>
            <p:nvPr/>
          </p:nvSpPr>
          <p:spPr bwMode="auto">
            <a:xfrm>
              <a:off x="1625" y="3380"/>
              <a:ext cx="4034" cy="9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Tell us, </a:t>
              </a:r>
              <a:r>
                <a:rPr kumimoji="0" lang="en-US" sz="4400" b="1" i="0" u="none" strike="noStrike" kern="1200" cap="none" spc="0" normalizeH="0" baseline="0" noProof="0" dirty="0">
                  <a:ln>
                    <a:noFill/>
                  </a:ln>
                  <a:solidFill>
                    <a:srgbClr val="FFFF00"/>
                  </a:solidFill>
                  <a:effectLst/>
                  <a:uLnTx/>
                  <a:uFillTx/>
                  <a:latin typeface="Arial"/>
                  <a:ea typeface="ＭＳ Ｐゴシック" charset="0"/>
                  <a:cs typeface="Arial"/>
                </a:rPr>
                <a:t>when</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 will these things happen?</a:t>
              </a:r>
              <a:r>
                <a:rPr kumimoji="0" lang="ru-RU" altLang="ja-JP" sz="4400" b="0"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196501000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96258" name="Group 4"/>
          <p:cNvGrpSpPr>
            <a:grpSpLocks/>
          </p:cNvGrpSpPr>
          <p:nvPr/>
        </p:nvGrpSpPr>
        <p:grpSpPr bwMode="auto">
          <a:xfrm>
            <a:off x="2540291" y="5257800"/>
            <a:ext cx="6603709" cy="1600200"/>
            <a:chOff x="-21" y="2304"/>
            <a:chExt cx="3477" cy="2016"/>
          </a:xfrm>
        </p:grpSpPr>
        <p:sp>
          <p:nvSpPr>
            <p:cNvPr id="96260"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2534" name="Text Box 6"/>
            <p:cNvSpPr txBox="1">
              <a:spLocks noChangeArrowheads="1"/>
            </p:cNvSpPr>
            <p:nvPr/>
          </p:nvSpPr>
          <p:spPr bwMode="auto">
            <a:xfrm>
              <a:off x="-21" y="2344"/>
              <a:ext cx="3382" cy="18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What will be the </a:t>
              </a:r>
              <a:r>
                <a:rPr kumimoji="0" lang="en-US" sz="4400" b="1" i="0" u="none" strike="noStrike" kern="1200" cap="none" spc="0" normalizeH="0" baseline="0" noProof="0" dirty="0">
                  <a:ln>
                    <a:noFill/>
                  </a:ln>
                  <a:solidFill>
                    <a:srgbClr val="FFFF00"/>
                  </a:solidFill>
                  <a:effectLst/>
                  <a:uLnTx/>
                  <a:uFillTx/>
                  <a:latin typeface="Arial"/>
                  <a:ea typeface="ＭＳ Ｐゴシック" charset="0"/>
                  <a:cs typeface="Arial"/>
                </a:rPr>
                <a:t>sign</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 of Your coming?</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
        <p:nvSpPr>
          <p:cNvPr id="2" name="Title 1"/>
          <p:cNvSpPr>
            <a:spLocks noGrp="1"/>
          </p:cNvSpPr>
          <p:nvPr>
            <p:ph type="title"/>
          </p:nvPr>
        </p:nvSpPr>
        <p:spPr>
          <a:xfrm>
            <a:off x="174964" y="345203"/>
            <a:ext cx="3652859" cy="924961"/>
          </a:xfrm>
          <a:noFill/>
          <a:ln w="9525">
            <a:noFill/>
            <a:miter lim="800000"/>
            <a:headEnd/>
            <a:tailEnd/>
          </a:ln>
          <a:effectLst>
            <a:outerShdw blurRad="63500" dist="38099" dir="2700000" algn="ctr" rotWithShape="0">
              <a:schemeClr val="tx1">
                <a:alpha val="74998"/>
              </a:schemeClr>
            </a:outerShdw>
          </a:effectLst>
        </p:spPr>
        <p:txBody>
          <a:bodyPr anchor="ctr"/>
          <a:lstStyle/>
          <a:p>
            <a:pPr eaLnBrk="1" hangingPunct="1"/>
            <a:r>
              <a:rPr lang="en-US" b="1" kern="1200" dirty="0">
                <a:solidFill>
                  <a:srgbClr val="FFFFFF"/>
                </a:solidFill>
                <a:latin typeface="Arial" charset="0"/>
                <a:ea typeface="Arial" charset="0"/>
                <a:cs typeface="Arial" charset="0"/>
              </a:rPr>
              <a:t>Matt. 24:3</a:t>
            </a:r>
          </a:p>
        </p:txBody>
      </p:sp>
    </p:spTree>
    <p:extLst>
      <p:ext uri="{BB962C8B-B14F-4D97-AF65-F5344CB8AC3E}">
        <p14:creationId xmlns:p14="http://schemas.microsoft.com/office/powerpoint/2010/main" val="418652424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3643" y="5181600"/>
            <a:ext cx="5739357" cy="14465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 and of the </a:t>
            </a:r>
            <a:r>
              <a:rPr kumimoji="0" lang="en-US" sz="4400" b="1" i="0" u="none" strike="noStrike" kern="1200" cap="none" spc="0" normalizeH="0" baseline="0" noProof="0" dirty="0">
                <a:ln>
                  <a:noFill/>
                </a:ln>
                <a:solidFill>
                  <a:srgbClr val="FFFF00"/>
                </a:solidFill>
                <a:effectLst/>
                <a:uLnTx/>
                <a:uFillTx/>
                <a:latin typeface="Arial"/>
                <a:ea typeface="ＭＳ Ｐゴシック" charset="0"/>
                <a:cs typeface="Arial"/>
              </a:rPr>
              <a:t>end</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 of the age?</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44040" name="Rectangle 8"/>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en-US" b="1" dirty="0">
                <a:solidFill>
                  <a:schemeClr val="bg1"/>
                </a:solidFill>
                <a:ea typeface="+mj-ea"/>
              </a:rPr>
              <a:t>Matt. 24:3</a:t>
            </a:r>
            <a:r>
              <a:rPr lang="en-US" dirty="0">
                <a:solidFill>
                  <a:schemeClr val="bg1"/>
                </a:solidFill>
                <a:ea typeface="+mj-ea"/>
              </a:rPr>
              <a:t> </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6613299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6"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extLst>
            <a:ext uri="{909E8E84-426E-40dd-AFC4-6F175D3DCCD1}">
              <a14:hiddenFill xmlns:a14="http://schemas.microsoft.com/office/drawing/2010/main" xmlns="">
                <a:solidFill>
                  <a:srgbClr val="FFFFFF"/>
                </a:solidFill>
              </a14:hiddenFill>
            </a:ext>
          </a:extLst>
        </p:spPr>
      </p:pic>
      <p:sp>
        <p:nvSpPr>
          <p:cNvPr id="349187" name="Rectangle 3"/>
          <p:cNvSpPr>
            <a:spLocks noGrp="1" noChangeArrowheads="1"/>
          </p:cNvSpPr>
          <p:nvPr>
            <p:ph type="ctrTitle"/>
          </p:nvPr>
        </p:nvSpPr>
        <p:spPr>
          <a:xfrm>
            <a:off x="0" y="3352800"/>
            <a:ext cx="7543800" cy="3276600"/>
          </a:xfrm>
          <a:noFill/>
          <a:effectLst>
            <a:outerShdw blurRad="63500" dist="107763" dir="8100000" algn="ctr" rotWithShape="0">
              <a:schemeClr val="tx2">
                <a:alpha val="74998"/>
              </a:schemeClr>
            </a:outerShdw>
          </a:effectLst>
        </p:spPr>
        <p:txBody>
          <a:bodyPr/>
          <a:lstStyle/>
          <a:p>
            <a:r>
              <a:rPr lang="en-US" b="1" dirty="0">
                <a:solidFill>
                  <a:schemeClr val="bg1"/>
                </a:solidFill>
              </a:rPr>
              <a:t>We are more </a:t>
            </a:r>
            <a:r>
              <a:rPr lang="en-US" b="1" dirty="0">
                <a:solidFill>
                  <a:srgbClr val="FFFF00"/>
                </a:solidFill>
              </a:rPr>
              <a:t>competent</a:t>
            </a:r>
            <a:r>
              <a:rPr lang="en-US" b="1" dirty="0">
                <a:solidFill>
                  <a:schemeClr val="bg1"/>
                </a:solidFill>
              </a:rPr>
              <a:t> than unbelievers to solve Christian disputes </a:t>
            </a:r>
            <a:br>
              <a:rPr lang="en-US" b="1" dirty="0">
                <a:solidFill>
                  <a:schemeClr val="bg1"/>
                </a:solidFill>
              </a:rPr>
            </a:br>
            <a:r>
              <a:rPr lang="en-US" b="1" dirty="0">
                <a:solidFill>
                  <a:schemeClr val="bg1"/>
                </a:solidFill>
              </a:rPr>
              <a:t>(1 Cor. 6:2-6, 9-11)</a:t>
            </a:r>
            <a:endParaRPr lang="en-US" sz="4000" dirty="0">
              <a:solidFill>
                <a:schemeClr val="bg1"/>
              </a:solidFill>
            </a:endParaRPr>
          </a:p>
        </p:txBody>
      </p:sp>
    </p:spTree>
    <p:extLst>
      <p:ext uri="{BB962C8B-B14F-4D97-AF65-F5344CB8AC3E}">
        <p14:creationId xmlns:p14="http://schemas.microsoft.com/office/powerpoint/2010/main" val="41975984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2312892" y="259974"/>
            <a:ext cx="4643718" cy="1219200"/>
          </a:xfrm>
          <a:effectLst>
            <a:outerShdw blurRad="63500" dist="38099" dir="2700000" algn="ctr" rotWithShape="0">
              <a:schemeClr val="bg1">
                <a:alpha val="74998"/>
              </a:schemeClr>
            </a:outerShdw>
          </a:effectLst>
        </p:spPr>
        <p:txBody>
          <a:bodyPr/>
          <a:lstStyle/>
          <a:p>
            <a:pPr eaLnBrk="1" hangingPunct="1">
              <a:defRPr/>
            </a:pPr>
            <a:r>
              <a:rPr lang="en-US" sz="4800" b="1" dirty="0">
                <a:ea typeface="+mj-ea"/>
              </a:rPr>
              <a:t>Abomination of Desolation</a:t>
            </a:r>
          </a:p>
        </p:txBody>
      </p:sp>
      <p:sp>
        <p:nvSpPr>
          <p:cNvPr id="43013" name="Text Box 5"/>
          <p:cNvSpPr txBox="1">
            <a:spLocks noChangeArrowheads="1"/>
          </p:cNvSpPr>
          <p:nvPr/>
        </p:nvSpPr>
        <p:spPr bwMode="auto">
          <a:xfrm>
            <a:off x="215153" y="2803525"/>
            <a:ext cx="8471647"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a:ea typeface="Arial" charset="0"/>
                <a:cs typeface="Arial"/>
              </a:rPr>
              <a:t>Preterists see this in A.D. 70 by the Romans</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38478531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egasus" charset="0"/>
              <a:ea typeface="ＭＳ Ｐゴシック" charset="0"/>
              <a:cs typeface="Arial" charset="0"/>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
        <p:nvSpPr>
          <p:cNvPr id="7" name="Rectangle 11"/>
          <p:cNvSpPr txBox="1">
            <a:spLocks noChangeArrowheads="1"/>
          </p:cNvSpPr>
          <p:nvPr/>
        </p:nvSpPr>
        <p:spPr bwMode="auto">
          <a:xfrm>
            <a:off x="210244" y="1172648"/>
            <a:ext cx="8229600" cy="2362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ea typeface="Arial"/>
                <a:cs typeface="Arial"/>
              </a:rPr>
              <a:t>Context of Matt. 24</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ea typeface="Arial"/>
                <a:cs typeface="Arial"/>
              </a:rPr>
              <a:t>OT Prophets see it as future. </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glow rad="228600">
                    <a:srgbClr val="000000">
                      <a:satMod val="175000"/>
                      <a:alpha val="69177"/>
                    </a:srgbClr>
                  </a:glow>
                </a:effectLst>
                <a:uLnTx/>
                <a:uFillTx/>
                <a:latin typeface="Arial"/>
                <a:ea typeface="Arial"/>
                <a:cs typeface="Arial"/>
              </a:rPr>
              <a:t>Daniel 9:27; 11:31; 12:11</a:t>
            </a:r>
          </a:p>
        </p:txBody>
      </p:sp>
      <p:sp>
        <p:nvSpPr>
          <p:cNvPr id="2" name="Title 1"/>
          <p:cNvSpPr>
            <a:spLocks noGrp="1"/>
          </p:cNvSpPr>
          <p:nvPr>
            <p:ph type="title"/>
          </p:nvPr>
        </p:nvSpPr>
        <p:spPr>
          <a:xfrm rot="20855529">
            <a:off x="-503449" y="3728414"/>
            <a:ext cx="10150898" cy="830997"/>
          </a:xfrm>
          <a:solidFill>
            <a:schemeClr val="bg1"/>
          </a:solidFill>
          <a:ln w="38100">
            <a:solidFill>
              <a:srgbClr val="FF0000"/>
            </a:solidFill>
            <a:miter lim="800000"/>
            <a:headEnd/>
            <a:tailEnd/>
          </a:ln>
        </p:spPr>
        <p:txBody>
          <a:bodyPr wrap="square">
            <a:spAutoFit/>
          </a:bodyPr>
          <a:lstStyle/>
          <a:p>
            <a:pPr eaLnBrk="1" hangingPunct="1"/>
            <a:r>
              <a:rPr lang="en-US" sz="4800" b="1" kern="1200" dirty="0">
                <a:solidFill>
                  <a:srgbClr val="FF0000"/>
                </a:solidFill>
                <a:latin typeface="Arial"/>
                <a:cs typeface="Arial"/>
              </a:rPr>
              <a:t>It could not have occurred!!!</a:t>
            </a:r>
          </a:p>
        </p:txBody>
      </p:sp>
    </p:spTree>
    <p:extLst>
      <p:ext uri="{BB962C8B-B14F-4D97-AF65-F5344CB8AC3E}">
        <p14:creationId xmlns:p14="http://schemas.microsoft.com/office/powerpoint/2010/main" val="340152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7010"/>
          </a:xfrm>
          <a:solidFill>
            <a:srgbClr val="000000"/>
          </a:solidFill>
          <a:effectLst>
            <a:outerShdw blurRad="63500" dist="53882" dir="2700000" algn="ctr" rotWithShape="0">
              <a:schemeClr val="tx1">
                <a:alpha val="74998"/>
              </a:schemeClr>
            </a:outerShdw>
          </a:effectLst>
        </p:spPr>
        <p:txBody>
          <a:bodyPr/>
          <a:lstStyle/>
          <a:p>
            <a:pPr eaLnBrk="1" hangingPunct="1">
              <a:defRPr/>
            </a:pPr>
            <a:r>
              <a:rPr lang="en-US" sz="5000" b="1" dirty="0">
                <a:solidFill>
                  <a:schemeClr val="bg1"/>
                </a:solidFill>
                <a:ea typeface="+mj-ea"/>
              </a:rPr>
              <a:t>The Coming of Christ</a:t>
            </a:r>
          </a:p>
        </p:txBody>
      </p:sp>
      <p:sp>
        <p:nvSpPr>
          <p:cNvPr id="48133" name="Text Box 5"/>
          <p:cNvSpPr txBox="1">
            <a:spLocks noChangeArrowheads="1"/>
          </p:cNvSpPr>
          <p:nvPr/>
        </p:nvSpPr>
        <p:spPr bwMode="auto">
          <a:xfrm>
            <a:off x="0" y="5239608"/>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Preterists say, </a:t>
            </a:r>
            <a:r>
              <a:rPr kumimoji="0" lang="ru-RU" altLang="ja-JP"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a:t>
            </a:r>
            <a:r>
              <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He has come…</a:t>
            </a:r>
          </a:p>
        </p:txBody>
      </p:sp>
      <p:sp>
        <p:nvSpPr>
          <p:cNvPr id="48134" name="Text Box 6"/>
          <p:cNvSpPr txBox="1">
            <a:spLocks noChangeArrowheads="1"/>
          </p:cNvSpPr>
          <p:nvPr/>
        </p:nvSpPr>
        <p:spPr bwMode="auto">
          <a:xfrm>
            <a:off x="0" y="5972604"/>
            <a:ext cx="9144000" cy="707886"/>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although He did not visibly appear</a:t>
            </a:r>
            <a:r>
              <a:rPr kumimoji="0" lang="ru-RU" altLang="ja-JP" sz="40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a:t>
            </a:r>
            <a:endParaRPr kumimoji="0" lang="en-US" sz="40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2862411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1000" fill="hold"/>
                                        <p:tgtEl>
                                          <p:spTgt spid="48133"/>
                                        </p:tgtEl>
                                        <p:attrNameLst>
                                          <p:attrName>ppt_w</p:attrName>
                                        </p:attrNameLst>
                                      </p:cBhvr>
                                      <p:tavLst>
                                        <p:tav tm="0">
                                          <p:val>
                                            <p:strVal val="#ppt_w*0.70"/>
                                          </p:val>
                                        </p:tav>
                                        <p:tav tm="100000">
                                          <p:val>
                                            <p:strVal val="#ppt_w"/>
                                          </p:val>
                                        </p:tav>
                                      </p:tavLst>
                                    </p:anim>
                                    <p:anim calcmode="lin" valueType="num">
                                      <p:cBhvr>
                                        <p:cTn id="8" dur="1000" fill="hold"/>
                                        <p:tgtEl>
                                          <p:spTgt spid="48133"/>
                                        </p:tgtEl>
                                        <p:attrNameLst>
                                          <p:attrName>ppt_h</p:attrName>
                                        </p:attrNameLst>
                                      </p:cBhvr>
                                      <p:tavLst>
                                        <p:tav tm="0">
                                          <p:val>
                                            <p:strVal val="#ppt_h"/>
                                          </p:val>
                                        </p:tav>
                                        <p:tav tm="100000">
                                          <p:val>
                                            <p:strVal val="#ppt_h"/>
                                          </p:val>
                                        </p:tav>
                                      </p:tavLst>
                                    </p:anim>
                                    <p:animEffect transition="in" filter="fade">
                                      <p:cBhvr>
                                        <p:cTn id="9" dur="1000"/>
                                        <p:tgtEl>
                                          <p:spTgt spid="48133"/>
                                        </p:tgtEl>
                                      </p:cBhvr>
                                    </p:animEffect>
                                  </p:childTnLst>
                                </p:cTn>
                              </p:par>
                              <p:par>
                                <p:cTn id="10" presetID="7" presetClass="entr" presetSubtype="4" fill="hold" grpId="0"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additive="base">
                                        <p:cTn id="12" dur="3000" fill="hold"/>
                                        <p:tgtEl>
                                          <p:spTgt spid="48134"/>
                                        </p:tgtEl>
                                        <p:attrNameLst>
                                          <p:attrName>ppt_x</p:attrName>
                                        </p:attrNameLst>
                                      </p:cBhvr>
                                      <p:tavLst>
                                        <p:tav tm="0">
                                          <p:val>
                                            <p:strVal val="#ppt_x"/>
                                          </p:val>
                                        </p:tav>
                                        <p:tav tm="100000">
                                          <p:val>
                                            <p:strVal val="#ppt_x"/>
                                          </p:val>
                                        </p:tav>
                                      </p:tavLst>
                                    </p:anim>
                                    <p:anim calcmode="lin" valueType="num">
                                      <p:cBhvr additive="base">
                                        <p:cTn id="13"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p:bldP spid="48134" grpId="0"/>
    </p:bldLst>
  </p:timing>
</p:sld>
</file>

<file path=ppt/slides/slide4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a:outerShdw blurRad="63500" dist="38099" dir="2700000" algn="ctr" rotWithShape="0">
              <a:schemeClr val="tx1">
                <a:alpha val="74998"/>
              </a:schemeClr>
            </a:outerShdw>
          </a:effectLst>
        </p:spPr>
        <p:txBody>
          <a:bodyPr/>
          <a:lstStyle/>
          <a:p>
            <a:pPr eaLnBrk="1" hangingPunct="1">
              <a:defRPr/>
            </a:pPr>
            <a:r>
              <a:rPr lang="en-US" sz="4800" b="1" dirty="0">
                <a:solidFill>
                  <a:schemeClr val="bg1"/>
                </a:solidFill>
                <a:latin typeface="Bwgrkl" charset="0"/>
                <a:ea typeface="+mj-ea"/>
              </a:rPr>
              <a:t>parousi,a</a:t>
            </a:r>
            <a:r>
              <a:rPr lang="en-US" sz="4000" b="1" dirty="0">
                <a:solidFill>
                  <a:schemeClr val="bg1"/>
                </a:solidFill>
                <a:latin typeface="TekniaGreek" pitchFamily="2" charset="0"/>
                <a:ea typeface="+mj-ea"/>
              </a:rPr>
              <a:t>—</a:t>
            </a:r>
            <a:r>
              <a:rPr lang="en-US" sz="4000" b="1" i="1" dirty="0">
                <a:solidFill>
                  <a:schemeClr val="bg1"/>
                </a:solidFill>
                <a:ea typeface="+mj-ea"/>
              </a:rPr>
              <a:t>parousia </a:t>
            </a:r>
            <a:r>
              <a:rPr lang="en-US" sz="4000" b="1" dirty="0">
                <a:solidFill>
                  <a:schemeClr val="bg1"/>
                </a:solidFill>
                <a:ea typeface="+mj-ea"/>
              </a:rPr>
              <a:t>(coming)</a:t>
            </a: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wrap="square">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In the NT, the word always means an actual presence</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pic>
        <p:nvPicPr>
          <p:cNvPr id="3" name="Picture 2">
            <a:extLst>
              <a:ext uri="{FF2B5EF4-FFF2-40B4-BE49-F238E27FC236}">
                <a16:creationId xmlns:a16="http://schemas.microsoft.com/office/drawing/2014/main" id="{BE45CE01-9160-AED3-332A-7568A8B4B051}"/>
              </a:ext>
            </a:extLst>
          </p:cNvPr>
          <p:cNvPicPr>
            <a:picLocks noChangeAspect="1"/>
          </p:cNvPicPr>
          <p:nvPr/>
        </p:nvPicPr>
        <p:blipFill>
          <a:blip r:embed="rId4"/>
          <a:stretch>
            <a:fillRect/>
          </a:stretch>
        </p:blipFill>
        <p:spPr>
          <a:xfrm>
            <a:off x="951379" y="283724"/>
            <a:ext cx="2598645" cy="681914"/>
          </a:xfrm>
          <a:prstGeom prst="rect">
            <a:avLst/>
          </a:prstGeom>
        </p:spPr>
      </p:pic>
    </p:spTree>
    <p:extLst>
      <p:ext uri="{BB962C8B-B14F-4D97-AF65-F5344CB8AC3E}">
        <p14:creationId xmlns:p14="http://schemas.microsoft.com/office/powerpoint/2010/main" val="302134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a:outerShdw blurRad="63500" dist="38099" dir="2700000" algn="ctr" rotWithShape="0">
              <a:schemeClr val="tx1">
                <a:alpha val="74998"/>
              </a:schemeClr>
            </a:outerShdw>
          </a:effectLst>
        </p:spPr>
        <p:txBody>
          <a:bodyPr/>
          <a:lstStyle/>
          <a:p>
            <a:pPr eaLnBrk="1" hangingPunct="1">
              <a:defRPr/>
            </a:pPr>
            <a:r>
              <a:rPr lang="en-US" sz="3800" b="1" dirty="0">
                <a:solidFill>
                  <a:schemeClr val="bg1"/>
                </a:solidFill>
                <a:ea typeface="+mj-ea"/>
              </a:rPr>
              <a:t>Preterists claim that the </a:t>
            </a:r>
            <a:r>
              <a:rPr lang="ru-RU" sz="3800" b="1" dirty="0">
                <a:solidFill>
                  <a:schemeClr val="bg1"/>
                </a:solidFill>
                <a:ea typeface="+mj-ea"/>
              </a:rPr>
              <a:t>"</a:t>
            </a:r>
            <a:r>
              <a:rPr lang="en-US" sz="3800" b="1" dirty="0">
                <a:solidFill>
                  <a:schemeClr val="bg1"/>
                </a:solidFill>
                <a:ea typeface="+mj-ea"/>
              </a:rPr>
              <a:t>signs in heaven</a:t>
            </a:r>
            <a:r>
              <a:rPr lang="ru-RU" sz="3800" b="1" dirty="0">
                <a:solidFill>
                  <a:schemeClr val="bg1"/>
                </a:solidFill>
                <a:ea typeface="+mj-ea"/>
              </a:rPr>
              <a:t>"</a:t>
            </a:r>
            <a:r>
              <a:rPr lang="en-US" sz="3800" b="1" dirty="0">
                <a:solidFill>
                  <a:schemeClr val="bg1"/>
                </a:solidFill>
                <a:ea typeface="+mj-ea"/>
              </a:rPr>
              <a:t> are only dramatic ways of expressing amazing cosmic signs, national calamity or victory in battle (a non-miraculous approach).</a:t>
            </a: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38979076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4953625"/>
            <a:ext cx="8686800" cy="1446550"/>
          </a:xfrm>
          <a:noFill/>
          <a:ln w="9525">
            <a:noFill/>
            <a:miter lim="800000"/>
            <a:headEnd/>
            <a:tailEnd/>
          </a:ln>
          <a:effectLst>
            <a:outerShdw blurRad="63500" dist="17961" dir="2700000" algn="ctr" rotWithShape="0">
              <a:schemeClr val="tx1">
                <a:alpha val="74998"/>
              </a:schemeClr>
            </a:outerShdw>
          </a:effectLst>
        </p:spPr>
        <p:txBody>
          <a:bodyPr wrap="square">
            <a:spAutoFit/>
          </a:bodyPr>
          <a:lstStyle/>
          <a:p>
            <a:pPr eaLnBrk="1" hangingPunct="1">
              <a:spcBef>
                <a:spcPct val="50000"/>
              </a:spcBef>
            </a:pPr>
            <a:r>
              <a:rPr lang="en-US" b="1" kern="1200" dirty="0">
                <a:solidFill>
                  <a:srgbClr val="FFFFFF"/>
                </a:solidFill>
                <a:effectLst>
                  <a:glow rad="304800">
                    <a:srgbClr val="000000">
                      <a:alpha val="75000"/>
                    </a:srgbClr>
                  </a:glow>
                </a:effectLst>
                <a:latin typeface="Arial"/>
                <a:cs typeface="Arial"/>
              </a:rPr>
              <a:t>They claim that cosmic signs are not to be taken literally</a:t>
            </a: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Tree>
    <p:extLst>
      <p:ext uri="{BB962C8B-B14F-4D97-AF65-F5344CB8AC3E}">
        <p14:creationId xmlns:p14="http://schemas.microsoft.com/office/powerpoint/2010/main" val="1655134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
        <p:nvSpPr>
          <p:cNvPr id="3" name="Title 2"/>
          <p:cNvSpPr>
            <a:spLocks noGrp="1"/>
          </p:cNvSpPr>
          <p:nvPr>
            <p:ph type="title"/>
          </p:nvPr>
        </p:nvSpPr>
        <p:spPr>
          <a:noFill/>
          <a:ln w="9525">
            <a:noFill/>
            <a:miter lim="800000"/>
            <a:headEnd/>
            <a:tailEnd/>
          </a:ln>
          <a:effectLst>
            <a:outerShdw blurRad="63500" dist="38099" dir="2700000" algn="ctr" rotWithShape="0">
              <a:schemeClr val="tx1">
                <a:alpha val="74998"/>
              </a:schemeClr>
            </a:outerShdw>
          </a:effectLst>
        </p:spPr>
        <p:txBody>
          <a:bodyPr/>
          <a:lstStyle/>
          <a:p>
            <a:pPr marL="342900" indent="-342900" algn="l" eaLnBrk="1" hangingPunct="1">
              <a:spcBef>
                <a:spcPct val="20000"/>
              </a:spcBef>
            </a:pPr>
            <a:r>
              <a:rPr lang="en-US" b="1" kern="1200" dirty="0">
                <a:solidFill>
                  <a:srgbClr val="FFFFFF"/>
                </a:solidFill>
                <a:effectLst>
                  <a:glow rad="304800">
                    <a:srgbClr val="000000">
                      <a:alpha val="75000"/>
                    </a:srgbClr>
                  </a:glow>
                </a:effectLst>
                <a:latin typeface="Arial"/>
                <a:cs typeface="Arial"/>
              </a:rPr>
              <a:t>Rebuttals</a:t>
            </a:r>
            <a:r>
              <a:rPr lang="en-US" sz="4200" b="1" kern="1200" dirty="0">
                <a:solidFill>
                  <a:srgbClr val="FFFFFF"/>
                </a:solidFill>
                <a:latin typeface="Arial" charset="0"/>
                <a:ea typeface="Arial" charset="0"/>
                <a:cs typeface="Arial" charset="0"/>
              </a:rPr>
              <a:t>:</a:t>
            </a:r>
          </a:p>
        </p:txBody>
      </p:sp>
      <p:sp>
        <p:nvSpPr>
          <p:cNvPr id="7" name="Rectangle 3"/>
          <p:cNvSpPr txBox="1">
            <a:spLocks noChangeArrowheads="1"/>
          </p:cNvSpPr>
          <p:nvPr/>
        </p:nvSpPr>
        <p:spPr bwMode="auto">
          <a:xfrm>
            <a:off x="527759" y="1277858"/>
            <a:ext cx="8229600" cy="2462213"/>
          </a:xfrm>
          <a:prstGeom prst="rect">
            <a:avLst/>
          </a:prstGeom>
          <a:noFill/>
          <a:ln w="9525">
            <a:noFill/>
            <a:miter lim="800000"/>
            <a:headEnd/>
            <a:tailEnd/>
          </a:ln>
          <a:effectLst>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algn="ctr">
              <a:defRPr sz="4400">
                <a:solidFill>
                  <a:schemeClr val="tx2"/>
                </a:solidFill>
                <a:latin typeface="Arial" charset="0"/>
                <a:cs typeface="Arial" charset="0"/>
              </a:defRPr>
            </a:lvl2pPr>
            <a:lvl3pPr algn="ctr">
              <a:defRPr sz="4400">
                <a:solidFill>
                  <a:schemeClr val="tx2"/>
                </a:solidFill>
                <a:latin typeface="Arial" charset="0"/>
                <a:cs typeface="Arial" charset="0"/>
              </a:defRPr>
            </a:lvl3pPr>
            <a:lvl4pPr algn="ctr">
              <a:defRPr sz="4400">
                <a:solidFill>
                  <a:schemeClr val="tx2"/>
                </a:solidFill>
                <a:latin typeface="Arial" charset="0"/>
                <a:cs typeface="Arial" charset="0"/>
              </a:defRPr>
            </a:lvl4pPr>
            <a:lvl5pPr algn="ctr">
              <a:defRPr sz="4400">
                <a:solidFill>
                  <a:schemeClr val="tx2"/>
                </a:solidFill>
                <a:latin typeface="Arial" charset="0"/>
                <a:cs typeface="Arial" charset="0"/>
              </a:defRPr>
            </a:lvl5pPr>
            <a:lvl6pPr marL="457200" algn="ctr" fontAlgn="base">
              <a:spcBef>
                <a:spcPct val="0"/>
              </a:spcBef>
              <a:spcAft>
                <a:spcPct val="0"/>
              </a:spcAft>
              <a:defRPr sz="4400">
                <a:solidFill>
                  <a:schemeClr val="tx2"/>
                </a:solidFill>
                <a:latin typeface="Arial" charset="0"/>
                <a:ea typeface="Arial" charset="0"/>
                <a:cs typeface="Arial" charset="0"/>
              </a:defRPr>
            </a:lvl6pPr>
            <a:lvl7pPr marL="914400" algn="ctr" fontAlgn="base">
              <a:spcBef>
                <a:spcPct val="0"/>
              </a:spcBef>
              <a:spcAft>
                <a:spcPct val="0"/>
              </a:spcAft>
              <a:defRPr sz="4400">
                <a:solidFill>
                  <a:schemeClr val="tx2"/>
                </a:solidFill>
                <a:latin typeface="Arial" charset="0"/>
                <a:ea typeface="Arial" charset="0"/>
                <a:cs typeface="Arial" charset="0"/>
              </a:defRPr>
            </a:lvl7pPr>
            <a:lvl8pPr marL="1371600" algn="ctr" fontAlgn="base">
              <a:spcBef>
                <a:spcPct val="0"/>
              </a:spcBef>
              <a:spcAft>
                <a:spcPct val="0"/>
              </a:spcAft>
              <a:defRPr sz="4400">
                <a:solidFill>
                  <a:schemeClr val="tx2"/>
                </a:solidFill>
                <a:latin typeface="Arial" charset="0"/>
                <a:ea typeface="Arial" charset="0"/>
                <a:cs typeface="Arial" charset="0"/>
              </a:defRPr>
            </a:lvl8pPr>
            <a:lvl9pPr marL="1828800" algn="ctr"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They are allegorizing the text</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304800">
                    <a:srgbClr val="000000">
                      <a:alpha val="75000"/>
                    </a:srgbClr>
                  </a:glow>
                </a:effectLst>
                <a:uLnTx/>
                <a:uFillTx/>
                <a:latin typeface="Arial"/>
                <a:ea typeface="ＭＳ Ｐゴシック" charset="0"/>
                <a:cs typeface="Arial"/>
              </a:rPr>
              <a:t>The OT context is not taken into account (Joel 2)</a:t>
            </a:r>
          </a:p>
        </p:txBody>
      </p:sp>
    </p:spTree>
    <p:extLst>
      <p:ext uri="{BB962C8B-B14F-4D97-AF65-F5344CB8AC3E}">
        <p14:creationId xmlns:p14="http://schemas.microsoft.com/office/powerpoint/2010/main" val="416027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sz="5000" b="1" dirty="0">
                <a:solidFill>
                  <a:schemeClr val="bg1"/>
                </a:solidFill>
                <a:ea typeface="+mj-ea"/>
              </a:rPr>
              <a:t>Applications</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483</a:t>
            </a:r>
          </a:p>
        </p:txBody>
      </p:sp>
      <p:sp>
        <p:nvSpPr>
          <p:cNvPr id="5" name="Rectangle 11"/>
          <p:cNvSpPr txBox="1">
            <a:spLocks noChangeArrowheads="1"/>
          </p:cNvSpPr>
          <p:nvPr/>
        </p:nvSpPr>
        <p:spPr bwMode="auto">
          <a:xfrm>
            <a:off x="773282" y="1353224"/>
            <a:ext cx="8229600" cy="4525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Evaluate other perspectives, but…</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ru-RU"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The Lord</a:t>
            </a:r>
            <a:r>
              <a:rPr kumimoji="0" lang="uk-UA"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s bond-servant must not be quarrelsome</a:t>
            </a:r>
            <a:r>
              <a:rPr kumimoji="0" lang="ru-RU"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 (2 Timothy 2:24)</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Giving critical evaluation to other views sheds light on your own view</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Arial"/>
                <a:cs typeface="Arial"/>
              </a:rPr>
              <a:t>Teach the Scriptures</a:t>
            </a:r>
          </a:p>
        </p:txBody>
      </p:sp>
    </p:spTree>
    <p:extLst>
      <p:ext uri="{BB962C8B-B14F-4D97-AF65-F5344CB8AC3E}">
        <p14:creationId xmlns:p14="http://schemas.microsoft.com/office/powerpoint/2010/main" val="183345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eaLnBrk="1" hangingPunct="1"/>
            <a:r>
              <a:rPr lang="en-US" sz="5000" b="1" dirty="0">
                <a:solidFill>
                  <a:schemeClr val="bg1"/>
                </a:solidFill>
                <a:latin typeface="Arial" charset="0"/>
                <a:cs typeface="Arial" charset="0"/>
              </a:rPr>
              <a:t>Conclusion</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482</a:t>
            </a:r>
          </a:p>
        </p:txBody>
      </p:sp>
      <p:sp>
        <p:nvSpPr>
          <p:cNvPr id="6" name="Rectangle 3"/>
          <p:cNvSpPr txBox="1">
            <a:spLocks noChangeArrowheads="1"/>
          </p:cNvSpPr>
          <p:nvPr/>
        </p:nvSpPr>
        <p:spPr bwMode="auto">
          <a:xfrm>
            <a:off x="439560" y="1851562"/>
            <a:ext cx="8229600" cy="45259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Uphold the importance of:</a:t>
            </a:r>
          </a:p>
          <a:p>
            <a:pPr marL="742950" marR="0" lvl="1" indent="-285750" algn="l" defTabSz="914400" rtl="0" eaLnBrk="1" fontAlgn="base" latinLnBrk="0" hangingPunct="1">
              <a:lnSpc>
                <a:spcPct val="10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Second Coming</a:t>
            </a:r>
          </a:p>
          <a:p>
            <a:pPr marL="742950" marR="0" lvl="1" indent="-285750" algn="l" defTabSz="914400" rtl="0" eaLnBrk="1" fontAlgn="base" latinLnBrk="0" hangingPunct="1">
              <a:lnSpc>
                <a:spcPct val="10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Bodily resurrection </a:t>
            </a:r>
          </a:p>
          <a:p>
            <a:pPr marL="742950" marR="0" lvl="1" indent="-285750" algn="l" defTabSz="914400" rtl="0" eaLnBrk="1" fontAlgn="base" latinLnBrk="0" hangingPunct="1">
              <a:lnSpc>
                <a:spcPct val="100000"/>
              </a:lnSpc>
              <a:spcBef>
                <a:spcPct val="20000"/>
              </a:spcBef>
              <a:spcAft>
                <a:spcPct val="0"/>
              </a:spcAft>
              <a:buClrTx/>
              <a:buSzTx/>
              <a:buFontTx/>
              <a:buChar char="–"/>
              <a:tabLst/>
              <a:defRPr/>
            </a:pPr>
            <a:r>
              <a:rPr kumimoji="0" lang="en-US" sz="3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Day of the Lord</a:t>
            </a:r>
          </a:p>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ru-RU" altLang="ja-JP"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Therefore, be on the </a:t>
            </a:r>
            <a:r>
              <a:rPr kumimoji="0" lang="en-US" sz="3400" b="1"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alert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for you do not know which day your Lord is coming</a:t>
            </a:r>
            <a:r>
              <a:rPr kumimoji="0" lang="ru-RU" altLang="ja-JP"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en-US" sz="3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(Matt. 24:42).</a:t>
            </a:r>
            <a:endParaRPr kumimoji="0" lang="en-US"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48733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2 jesus retur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1853" y="-220893"/>
            <a:ext cx="9663905" cy="7413681"/>
          </a:xfrm>
          <a:prstGeom prst="rect">
            <a:avLst/>
          </a:prstGeom>
        </p:spPr>
      </p:pic>
      <p:sp>
        <p:nvSpPr>
          <p:cNvPr id="818179" name="Rectangle 3"/>
          <p:cNvSpPr>
            <a:spLocks noGrp="1" noChangeArrowheads="1"/>
          </p:cNvSpPr>
          <p:nvPr>
            <p:ph type="title"/>
          </p:nvPr>
        </p:nvSpPr>
        <p:spPr>
          <a:xfrm>
            <a:off x="782434" y="1368914"/>
            <a:ext cx="7772400" cy="3490704"/>
          </a:xfrm>
          <a:effectLst/>
        </p:spPr>
        <p:txBody>
          <a:bodyPr/>
          <a:lstStyle/>
          <a:p>
            <a:pPr eaLnBrk="1" hangingPunct="1">
              <a:defRPr/>
            </a:pPr>
            <a:r>
              <a:rPr lang="ru-RU" altLang="ja-JP" b="1" dirty="0">
                <a:solidFill>
                  <a:schemeClr val="bg1"/>
                </a:solidFill>
                <a:effectLst>
                  <a:glow rad="254000">
                    <a:schemeClr val="tx1"/>
                  </a:glow>
                </a:effectLst>
                <a:latin typeface="Arial" charset="0"/>
                <a:ea typeface="ＭＳ Ｐゴシック" charset="0"/>
                <a:cs typeface="ＭＳ Ｐゴシック" charset="0"/>
              </a:rPr>
              <a:t>"</a:t>
            </a:r>
            <a:r>
              <a:rPr lang="en-US" b="1" dirty="0">
                <a:solidFill>
                  <a:schemeClr val="bg1"/>
                </a:solidFill>
                <a:effectLst>
                  <a:glow rad="254000">
                    <a:schemeClr val="tx1"/>
                  </a:glow>
                </a:effectLst>
                <a:latin typeface="Arial" charset="0"/>
                <a:ea typeface="ＭＳ Ｐゴシック" charset="0"/>
                <a:cs typeface="ＭＳ Ｐゴシック" charset="0"/>
              </a:rPr>
              <a:t>Yes!  I am coming soon!</a:t>
            </a:r>
            <a:r>
              <a:rPr lang="ru-RU" altLang="ja-JP" b="1" dirty="0">
                <a:solidFill>
                  <a:schemeClr val="bg1"/>
                </a:solidFill>
                <a:effectLst>
                  <a:glow rad="254000">
                    <a:schemeClr val="tx1"/>
                  </a:glow>
                </a:effectLst>
                <a:latin typeface="Arial" charset="0"/>
                <a:ea typeface="ＭＳ Ｐゴシック" charset="0"/>
                <a:cs typeface="ＭＳ Ｐゴシック" charset="0"/>
              </a:rPr>
              <a:t>"</a:t>
            </a:r>
            <a:br>
              <a:rPr lang="en-US" b="1" dirty="0">
                <a:solidFill>
                  <a:schemeClr val="bg1"/>
                </a:solidFill>
                <a:effectLst>
                  <a:glow rad="254000">
                    <a:schemeClr val="tx1"/>
                  </a:glow>
                </a:effectLst>
                <a:latin typeface="Arial" charset="0"/>
                <a:ea typeface="ＭＳ Ｐゴシック" charset="0"/>
                <a:cs typeface="ＭＳ Ｐゴシック" charset="0"/>
              </a:rPr>
            </a:br>
            <a:r>
              <a:rPr lang="en-US" b="1" dirty="0">
                <a:solidFill>
                  <a:schemeClr val="bg1"/>
                </a:solidFill>
                <a:effectLst>
                  <a:glow rad="254000">
                    <a:schemeClr val="tx1"/>
                  </a:glow>
                </a:effectLst>
                <a:latin typeface="Arial" charset="0"/>
                <a:ea typeface="ＭＳ Ｐゴシック" charset="0"/>
                <a:cs typeface="ＭＳ Ｐゴシック" charset="0"/>
              </a:rPr>
              <a:t>Amen!  Come Lord Jesus!</a:t>
            </a:r>
            <a:br>
              <a:rPr lang="en-US" altLang="ja-JP" b="1" dirty="0">
                <a:solidFill>
                  <a:schemeClr val="bg1"/>
                </a:solidFill>
                <a:effectLst>
                  <a:glow rad="254000">
                    <a:schemeClr val="tx1"/>
                  </a:glow>
                </a:effectLst>
                <a:latin typeface="Arial" charset="0"/>
                <a:ea typeface="ＭＳ Ｐゴシック" charset="0"/>
                <a:cs typeface="ＭＳ Ｐゴシック" charset="0"/>
              </a:rPr>
            </a:br>
            <a:r>
              <a:rPr lang="en-US" altLang="ja-JP" b="1" dirty="0">
                <a:solidFill>
                  <a:schemeClr val="bg1"/>
                </a:solidFill>
                <a:effectLst>
                  <a:glow rad="254000">
                    <a:schemeClr val="tx1"/>
                  </a:glow>
                </a:effectLst>
                <a:latin typeface="Arial" charset="0"/>
                <a:ea typeface="ＭＳ Ｐゴシック" charset="0"/>
                <a:cs typeface="ＭＳ Ｐゴシック" charset="0"/>
              </a:rPr>
              <a:t>The grace of the Lord Jesus be with God</a:t>
            </a:r>
            <a:r>
              <a:rPr lang="uk-UA" altLang="ja-JP" b="1" dirty="0">
                <a:solidFill>
                  <a:schemeClr val="bg1"/>
                </a:solidFill>
                <a:effectLst>
                  <a:glow rad="254000">
                    <a:schemeClr val="tx1"/>
                  </a:glow>
                </a:effectLst>
                <a:latin typeface="Arial" charset="0"/>
                <a:ea typeface="ＭＳ Ｐゴシック" charset="0"/>
                <a:cs typeface="ＭＳ Ｐゴシック" charset="0"/>
              </a:rPr>
              <a:t>'</a:t>
            </a:r>
            <a:r>
              <a:rPr lang="en-US" altLang="ja-JP" b="1" dirty="0">
                <a:solidFill>
                  <a:schemeClr val="bg1"/>
                </a:solidFill>
                <a:effectLst>
                  <a:glow rad="254000">
                    <a:schemeClr val="tx1"/>
                  </a:glow>
                </a:effectLst>
                <a:latin typeface="Arial" charset="0"/>
                <a:ea typeface="ＭＳ Ｐゴシック" charset="0"/>
                <a:cs typeface="ＭＳ Ｐゴシック" charset="0"/>
              </a:rPr>
              <a:t>s people.  Amen.</a:t>
            </a:r>
            <a:endParaRPr lang="en-US" b="1" dirty="0">
              <a:solidFill>
                <a:schemeClr val="bg1"/>
              </a:solidFill>
              <a:effectLst>
                <a:glow rad="254000">
                  <a:schemeClr val="tx1"/>
                </a:glow>
              </a:effectLst>
              <a:latin typeface="Arial" charset="0"/>
              <a:ea typeface="ＭＳ Ｐゴシック" charset="0"/>
              <a:cs typeface="ＭＳ Ｐゴシック" charset="0"/>
            </a:endParaRPr>
          </a:p>
        </p:txBody>
      </p:sp>
      <p:sp>
        <p:nvSpPr>
          <p:cNvPr id="143155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331</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5405694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1907703" y="1124744"/>
            <a:ext cx="7043645" cy="5184576"/>
          </a:xfrm>
        </p:spPr>
        <p:txBody>
          <a:bodyPr/>
          <a:lstStyle/>
          <a:p>
            <a:r>
              <a:rPr lang="ru-RU" altLang="ja-JP" sz="3200" b="1" dirty="0">
                <a:latin typeface="Arial"/>
                <a:cs typeface="Arial"/>
              </a:rPr>
              <a:t>"</a:t>
            </a:r>
            <a:r>
              <a:rPr lang="en-US" sz="3200" b="1" i="0" dirty="0">
                <a:latin typeface="Arial"/>
                <a:cs typeface="Arial"/>
              </a:rPr>
              <a:t>Don</a:t>
            </a:r>
            <a:r>
              <a:rPr lang="uk-UA" sz="3200" b="1" i="0" dirty="0">
                <a:latin typeface="Arial"/>
                <a:cs typeface="Arial"/>
              </a:rPr>
              <a:t>'</a:t>
            </a:r>
            <a:r>
              <a:rPr lang="en-US" sz="3200" b="1" i="0" dirty="0">
                <a:latin typeface="Arial"/>
                <a:cs typeface="Arial"/>
              </a:rPr>
              <a:t>t you realize that someday we believers will judge the world? And since you are going to judge the world, can</a:t>
            </a:r>
            <a:r>
              <a:rPr lang="uk-UA" sz="3200" b="1" i="0" dirty="0">
                <a:latin typeface="Arial"/>
                <a:cs typeface="Arial"/>
              </a:rPr>
              <a:t>'</a:t>
            </a:r>
            <a:r>
              <a:rPr lang="en-US" sz="3200" b="1" i="0" dirty="0">
                <a:latin typeface="Arial"/>
                <a:cs typeface="Arial"/>
              </a:rPr>
              <a:t>t you decide even these little things among yourselves?  </a:t>
            </a:r>
            <a:r>
              <a:rPr lang="en-US" sz="3200" b="1" i="0" baseline="30000" dirty="0">
                <a:latin typeface="Arial"/>
                <a:cs typeface="Arial"/>
              </a:rPr>
              <a:t>3</a:t>
            </a:r>
            <a:r>
              <a:rPr lang="en-US" sz="3200" b="1" i="0" dirty="0">
                <a:latin typeface="Arial"/>
                <a:cs typeface="Arial"/>
              </a:rPr>
              <a:t>Don</a:t>
            </a:r>
            <a:r>
              <a:rPr lang="uk-UA" sz="3200" b="1" i="0" dirty="0">
                <a:latin typeface="Arial"/>
                <a:cs typeface="Arial"/>
              </a:rPr>
              <a:t>'</a:t>
            </a:r>
            <a:r>
              <a:rPr lang="en-US" sz="3200" b="1" i="0" dirty="0">
                <a:latin typeface="Arial"/>
                <a:cs typeface="Arial"/>
              </a:rPr>
              <a:t>t you realize that we will judge angels? So you should surely be able to resolve ordinary disputes in this life</a:t>
            </a:r>
            <a:r>
              <a:rPr lang="ru-RU" altLang="ja-JP" sz="3200" b="1" dirty="0">
                <a:latin typeface="Arial"/>
                <a:cs typeface="Arial"/>
              </a:rPr>
              <a:t>"</a:t>
            </a:r>
            <a:br>
              <a:rPr lang="en-US" sz="3200" b="1" dirty="0">
                <a:latin typeface="Arial"/>
                <a:cs typeface="Arial"/>
              </a:rPr>
            </a:br>
            <a:r>
              <a:rPr lang="en-US" sz="3200" b="1" dirty="0">
                <a:latin typeface="Arial"/>
                <a:cs typeface="Arial"/>
              </a:rPr>
              <a:t>(1 Cor. 6:2-3 </a:t>
            </a:r>
            <a:r>
              <a:rPr lang="en-US" sz="2400" b="1" dirty="0">
                <a:latin typeface="Arial"/>
                <a:cs typeface="Arial"/>
              </a:rPr>
              <a:t>NLT</a:t>
            </a:r>
            <a:r>
              <a:rPr lang="en-US" sz="3200" b="1" dirty="0">
                <a:latin typeface="Arial"/>
                <a:cs typeface="Arial"/>
              </a:rPr>
              <a:t>)</a:t>
            </a:r>
          </a:p>
        </p:txBody>
      </p:sp>
    </p:spTree>
    <p:extLst>
      <p:ext uri="{BB962C8B-B14F-4D97-AF65-F5344CB8AC3E}">
        <p14:creationId xmlns:p14="http://schemas.microsoft.com/office/powerpoint/2010/main" val="2395519651"/>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2287213790"/>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685800" y="333375"/>
            <a:ext cx="7772400" cy="1143000"/>
          </a:xfrm>
        </p:spPr>
        <p:txBody>
          <a:bodyPr/>
          <a:lstStyle/>
          <a:p>
            <a:r>
              <a:rPr lang="ru-RU" altLang="ja-JP" sz="4800" b="1" dirty="0">
                <a:latin typeface="Arial" charset="0"/>
                <a:ea typeface="ＭＳ Ｐゴシック" charset="0"/>
              </a:rPr>
              <a:t>"</a:t>
            </a:r>
            <a:r>
              <a:rPr lang="en-US" altLang="ja-JP" sz="4800" b="1" dirty="0">
                <a:latin typeface="Arial" charset="0"/>
                <a:ea typeface="ＭＳ Ｐゴシック" charset="0"/>
              </a:rPr>
              <a:t>We will rise to meet Him</a:t>
            </a:r>
            <a:r>
              <a:rPr lang="ru-RU" altLang="ja-JP" sz="4800" b="1" dirty="0">
                <a:latin typeface="Arial" charset="0"/>
                <a:ea typeface="ＭＳ Ｐゴシック" charset="0"/>
              </a:rPr>
              <a:t>"</a:t>
            </a:r>
            <a:endParaRPr lang="en-US" sz="4800" b="1" dirty="0">
              <a:latin typeface="Arial" charset="0"/>
              <a:ea typeface="ＭＳ Ｐゴシック" charset="0"/>
            </a:endParaRP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483</a:t>
            </a:r>
          </a:p>
        </p:txBody>
      </p:sp>
    </p:spTree>
    <p:extLst>
      <p:ext uri="{BB962C8B-B14F-4D97-AF65-F5344CB8AC3E}">
        <p14:creationId xmlns:p14="http://schemas.microsoft.com/office/powerpoint/2010/main" val="3821271571"/>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 dove34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833679"/>
            <a:ext cx="9056972" cy="6024321"/>
          </a:xfrm>
          <a:prstGeom prst="rect">
            <a:avLst/>
          </a:prstGeom>
        </p:spPr>
      </p:pic>
      <p:sp>
        <p:nvSpPr>
          <p:cNvPr id="122881" name="Rectangle 2"/>
          <p:cNvSpPr>
            <a:spLocks noGrp="1" noChangeArrowheads="1"/>
          </p:cNvSpPr>
          <p:nvPr>
            <p:ph type="title" idx="4294967295"/>
          </p:nvPr>
        </p:nvSpPr>
        <p:spPr>
          <a:xfrm>
            <a:off x="0" y="-119097"/>
            <a:ext cx="9144000" cy="992475"/>
          </a:xfrm>
        </p:spPr>
        <p:txBody>
          <a:bodyPr/>
          <a:lstStyle/>
          <a:p>
            <a:pPr eaLnBrk="1" hangingPunct="1"/>
            <a:r>
              <a:rPr lang="ru-RU" altLang="ja-JP" sz="5400" b="1" dirty="0">
                <a:solidFill>
                  <a:schemeClr val="tx1"/>
                </a:solidFill>
                <a:latin typeface="Arial" charset="0"/>
                <a:ea typeface="ＭＳ Ｐゴシック" charset="0"/>
                <a:cs typeface="ＭＳ Ｐゴシック" charset="0"/>
              </a:rPr>
              <a:t>"</a:t>
            </a:r>
            <a:r>
              <a:rPr lang="en-US" altLang="ja-JP" sz="5400" b="1" dirty="0">
                <a:solidFill>
                  <a:schemeClr val="tx1"/>
                </a:solidFill>
                <a:latin typeface="Arial" charset="0"/>
                <a:ea typeface="ＭＳ Ｐゴシック" charset="0"/>
                <a:cs typeface="ＭＳ Ｐゴシック" charset="0"/>
              </a:rPr>
              <a:t>We Shall Behold Him</a:t>
            </a:r>
            <a:r>
              <a:rPr lang="ru-RU" altLang="ja-JP" sz="5400" b="1" dirty="0">
                <a:solidFill>
                  <a:schemeClr val="tx1"/>
                </a:solidFill>
                <a:latin typeface="Arial" charset="0"/>
                <a:ea typeface="ＭＳ Ｐゴシック" charset="0"/>
                <a:cs typeface="ＭＳ Ｐゴシック" charset="0"/>
              </a:rPr>
              <a:t>"</a:t>
            </a:r>
            <a:endParaRPr lang="en-US" sz="5400" b="1" dirty="0">
              <a:solidFill>
                <a:schemeClr val="tx1"/>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865525"/>
            <a:ext cx="9144000" cy="9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defTabSz="914400" eaLnBrk="1" hangingPunct="1"/>
            <a:r>
              <a:rPr lang="en-US" altLang="ja-JP" sz="5400" b="1" i="1" dirty="0">
                <a:solidFill>
                  <a:srgbClr val="FFFFFF"/>
                </a:solidFill>
                <a:latin typeface="Arial" charset="0"/>
                <a:ea typeface="ＭＳ Ｐゴシック" charset="0"/>
                <a:cs typeface="ＭＳ Ｐゴシック" charset="0"/>
              </a:rPr>
              <a:t>Sung by Sandi Patti</a:t>
            </a:r>
            <a:endParaRPr lang="en-US" sz="5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78363390"/>
      </p:ext>
    </p:extLst>
  </p:cSld>
  <p:clrMapOvr>
    <a:masterClrMapping/>
  </p:clrMapOvr>
  <p:transition spd="slow">
    <p:dissolve/>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descr="Clouds &amp; Sky 0102"/>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3" name="Rectangle 3"/>
          <p:cNvSpPr>
            <a:spLocks noGrp="1" noChangeArrowheads="1"/>
          </p:cNvSpPr>
          <p:nvPr>
            <p:ph type="title" idx="4294967295"/>
          </p:nvPr>
        </p:nvSpPr>
        <p:spPr>
          <a:xfrm>
            <a:off x="3200400" y="4191000"/>
            <a:ext cx="3505200" cy="2362200"/>
          </a:xfrm>
          <a:effectLst>
            <a:outerShdw blurRad="63500" dist="35921" dir="2700000" algn="ctr" rotWithShape="0">
              <a:schemeClr val="tx2">
                <a:alpha val="74998"/>
              </a:schemeClr>
            </a:outerShdw>
          </a:effectLst>
        </p:spPr>
        <p:txBody>
          <a:bodyPr anchor="t"/>
          <a:lstStyle/>
          <a:p>
            <a:pPr algn="l" eaLnBrk="1" hangingPunct="1">
              <a:lnSpc>
                <a:spcPct val="90000"/>
              </a:lnSpc>
              <a:spcBef>
                <a:spcPct val="20000"/>
              </a:spcBef>
              <a:buClr>
                <a:schemeClr val="hlink"/>
              </a:buClr>
              <a:buSzPct val="75000"/>
              <a:buFont typeface="Wingdings" charset="0"/>
              <a:buNone/>
              <a:defRPr/>
            </a:pPr>
            <a:r>
              <a:rPr lang="en-US" b="1">
                <a:solidFill>
                  <a:schemeClr val="bg1"/>
                </a:solidFill>
                <a:latin typeface="Arial" charset="0"/>
                <a:ea typeface="ＭＳ Ｐゴシック" charset="0"/>
                <a:cs typeface="ＭＳ Ｐゴシック" charset="0"/>
              </a:rPr>
              <a:t>The sky shall unfold…</a:t>
            </a:r>
            <a:endParaRPr lang="en-US" b="1">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89711189"/>
      </p:ext>
    </p:extLst>
  </p:cSld>
  <p:clrMapOvr>
    <a:masterClrMapping/>
  </p:clrMapOvr>
  <p:transition spd="slow">
    <p:dissolve/>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clouds"/>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1491" name="Rectangle 3"/>
          <p:cNvSpPr>
            <a:spLocks noGrp="1" noChangeArrowheads="1"/>
          </p:cNvSpPr>
          <p:nvPr>
            <p:ph type="title" idx="4294967295"/>
          </p:nvPr>
        </p:nvSpPr>
        <p:spPr>
          <a:effectLst>
            <a:outerShdw blurRad="63500" dist="35921" dir="2700000" algn="ctr" rotWithShape="0">
              <a:schemeClr val="bg1">
                <a:alpha val="74998"/>
              </a:schemeClr>
            </a:outerShdw>
          </a:effectLst>
        </p:spPr>
        <p:txBody>
          <a:bodyPr/>
          <a:lstStyle/>
          <a:p>
            <a:pPr eaLnBrk="1" hangingPunct="1">
              <a:defRPr/>
            </a:pPr>
            <a:r>
              <a:rPr lang="en-US" b="1">
                <a:effectLst>
                  <a:outerShdw blurRad="38100" dist="38100" dir="2700000" algn="tl">
                    <a:srgbClr val="000000"/>
                  </a:outerShdw>
                </a:effectLst>
                <a:latin typeface="Arial" charset="0"/>
                <a:ea typeface="ＭＳ Ｐゴシック" charset="0"/>
                <a:cs typeface="ＭＳ Ｐゴシック" charset="0"/>
              </a:rPr>
              <a:t>…preparing His entrance</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338601244"/>
      </p:ext>
    </p:extLst>
  </p:cSld>
  <p:clrMapOvr>
    <a:masterClrMapping/>
  </p:clrMapOvr>
  <p:transition spd="slow">
    <p:dissolve/>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TellusOr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9" name="Rectangle 3"/>
          <p:cNvSpPr>
            <a:spLocks noGrp="1" noChangeArrowheads="1"/>
          </p:cNvSpPr>
          <p:nvPr>
            <p:ph type="ctrTitle"/>
          </p:nvPr>
        </p:nvSpPr>
        <p:spPr>
          <a:xfrm>
            <a:off x="5334000" y="381000"/>
            <a:ext cx="3581400" cy="6308725"/>
          </a:xfrm>
          <a:effectLst>
            <a:outerShdw blurRad="63500" dist="35921" dir="2700000" algn="ctr" rotWithShape="0">
              <a:schemeClr val="tx2">
                <a:alpha val="74998"/>
              </a:schemeClr>
            </a:outerShdw>
          </a:effectLst>
        </p:spPr>
        <p:txBody>
          <a:bodyPr anchorCtr="1"/>
          <a:lstStyle/>
          <a:p>
            <a:pPr eaLnBrk="1" hangingPunct="1">
              <a:defRPr/>
            </a:pPr>
            <a:r>
              <a:rPr lang="en-US" b="1">
                <a:solidFill>
                  <a:schemeClr val="bg1"/>
                </a:solidFill>
                <a:latin typeface="Arial" charset="0"/>
                <a:ea typeface="ＭＳ Ｐゴシック" charset="0"/>
                <a:cs typeface="ＭＳ Ｐゴシック" charset="0"/>
              </a:rPr>
              <a:t>The stars shall applaud Him </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with thunders of praise</a:t>
            </a:r>
            <a:endParaRPr lang="en-US" b="1">
              <a:solidFill>
                <a:schemeClr val="bg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1804739"/>
      </p:ext>
    </p:extLst>
  </p:cSld>
  <p:clrMapOvr>
    <a:masterClrMapping/>
  </p:clrMapOvr>
  <p:transition spd="slow">
    <p:dissolve/>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3"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7" name="Rectangle 3"/>
          <p:cNvSpPr>
            <a:spLocks noGrp="1" noChangeArrowheads="1"/>
          </p:cNvSpPr>
          <p:nvPr>
            <p:ph type="title" idx="4294967295"/>
          </p:nvPr>
        </p:nvSpPr>
        <p:spPr>
          <a:xfrm>
            <a:off x="228600" y="0"/>
            <a:ext cx="2743200" cy="6553200"/>
          </a:xfrm>
          <a:effectLst>
            <a:outerShdw blurRad="63500" dist="35921" dir="2700000" algn="ctr" rotWithShape="0">
              <a:schemeClr val="tx2">
                <a:alpha val="74998"/>
              </a:schemeClr>
            </a:outerShdw>
          </a:effectLst>
        </p:spPr>
        <p:txBody>
          <a:bodyPr/>
          <a:lstStyle/>
          <a:p>
            <a:pPr algn="l" eaLnBrk="1" hangingPunct="1">
              <a:defRPr/>
            </a:pPr>
            <a:r>
              <a:rPr lang="en-US" b="1">
                <a:solidFill>
                  <a:schemeClr val="bg1"/>
                </a:solidFill>
                <a:latin typeface="Arial" charset="0"/>
                <a:ea typeface="ＭＳ Ｐゴシック" charset="0"/>
                <a:cs typeface="ＭＳ Ｐゴシック" charset="0"/>
              </a:rPr>
              <a:t>The sweet light in His eyes shall enhance those awaiting</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03059392"/>
      </p:ext>
    </p:extLst>
  </p:cSld>
  <p:clrMapOvr>
    <a:masterClrMapping/>
  </p:clrMapOvr>
  <p:transition spd="slow">
    <p:dissolve/>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descr="Clouds &amp; Sky 0095"/>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5"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And we shall behold Him then face to face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58346370"/>
      </p:ext>
    </p:extLst>
  </p:cSld>
  <p:clrMapOvr>
    <a:masterClrMapping/>
  </p:clrMapOvr>
  <p:transition spd="slow">
    <p:dissolve/>
  </p:transition>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2" descr="hvnslt-insert-ref'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762000" y="4953000"/>
            <a:ext cx="7772400" cy="762000"/>
          </a:xfrm>
          <a:effectLst/>
        </p:spPr>
        <p:txBody>
          <a:bodyPr/>
          <a:lstStyle/>
          <a:p>
            <a:pPr>
              <a:defRPr/>
            </a:pPr>
            <a:r>
              <a:rPr lang="en-US" b="1" dirty="0">
                <a:latin typeface="Arial" charset="0"/>
              </a:rPr>
              <a:t>We shall behold Him </a:t>
            </a:r>
          </a:p>
        </p:txBody>
      </p:sp>
      <p:sp>
        <p:nvSpPr>
          <p:cNvPr id="2" name="Rectangle 3"/>
          <p:cNvSpPr>
            <a:spLocks noChangeArrowheads="1"/>
          </p:cNvSpPr>
          <p:nvPr/>
        </p:nvSpPr>
        <p:spPr bwMode="auto">
          <a:xfrm>
            <a:off x="762000" y="5638800"/>
            <a:ext cx="7772400" cy="7620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en-US" sz="4400" b="1">
                <a:solidFill>
                  <a:srgbClr val="000000"/>
                </a:solidFill>
                <a:latin typeface="Arial" charset="0"/>
                <a:ea typeface="ＭＳ Ｐゴシック" charset="-128"/>
                <a:cs typeface="ＭＳ Ｐゴシック" charset="-128"/>
              </a:rPr>
              <a:t>We shall behold Him </a:t>
            </a:r>
          </a:p>
        </p:txBody>
      </p:sp>
    </p:spTree>
    <p:extLst>
      <p:ext uri="{BB962C8B-B14F-4D97-AF65-F5344CB8AC3E}">
        <p14:creationId xmlns:p14="http://schemas.microsoft.com/office/powerpoint/2010/main" val="3354670613"/>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18" name="Rectangle 3"/>
          <p:cNvSpPr>
            <a:spLocks noGrp="1" noChangeArrowheads="1"/>
          </p:cNvSpPr>
          <p:nvPr>
            <p:ph type="title" idx="4294967295"/>
          </p:nvPr>
        </p:nvSpPr>
        <p:spPr>
          <a:xfrm>
            <a:off x="685800" y="4495800"/>
            <a:ext cx="7924800" cy="1981200"/>
          </a:xfrm>
        </p:spPr>
        <p:txBody>
          <a:bodyPr/>
          <a:lstStyle/>
          <a:p>
            <a:r>
              <a:rPr lang="en-US" b="1">
                <a:latin typeface="Arial" charset="0"/>
                <a:ea typeface="ＭＳ Ｐゴシック" charset="0"/>
                <a:cs typeface="ＭＳ Ｐゴシック" charset="0"/>
              </a:rPr>
              <a:t>…face to face </a:t>
            </a:r>
            <a:br>
              <a:rPr lang="en-US" b="1">
                <a:latin typeface="Arial" charset="0"/>
                <a:ea typeface="ＭＳ Ｐゴシック" charset="0"/>
                <a:cs typeface="ＭＳ Ｐゴシック" charset="0"/>
              </a:rPr>
            </a:br>
            <a:r>
              <a:rPr lang="en-US" b="1">
                <a:latin typeface="Arial" charset="0"/>
                <a:ea typeface="ＭＳ Ｐゴシック" charset="0"/>
                <a:cs typeface="ＭＳ Ｐゴシック" charset="0"/>
              </a:rPr>
              <a:t>in all of His glory</a:t>
            </a:r>
            <a:endParaRPr lang="en-US" b="1">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50742060"/>
      </p:ext>
    </p:extLst>
  </p:cSld>
  <p:clrMapOvr>
    <a:masterClrMapping/>
  </p:clrMapOvr>
  <p:transition spd="slow">
    <p:dissolv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914400">
              <a:buFont typeface="+mj-ea"/>
              <a:buAutoNum type="circleNumDbPlain"/>
            </a:pPr>
            <a:r>
              <a:rPr lang="en-US" sz="4000" dirty="0">
                <a:solidFill>
                  <a:srgbClr val="FFFFFF"/>
                </a:solidFill>
                <a:effectLst>
                  <a:glow rad="241300">
                    <a:srgbClr val="000000">
                      <a:alpha val="75000"/>
                    </a:srgbClr>
                  </a:glow>
                </a:effectLst>
              </a:rPr>
              <a:t>Judge angels</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Rule the earth</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Restore world to pre-Flood era (long life of Isa. 65:20)</a:t>
            </a:r>
          </a:p>
        </p:txBody>
      </p:sp>
    </p:spTree>
    <p:extLst>
      <p:ext uri="{BB962C8B-B14F-4D97-AF65-F5344CB8AC3E}">
        <p14:creationId xmlns:p14="http://schemas.microsoft.com/office/powerpoint/2010/main" val="33122627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2" descr="Clouds &amp; Sky 01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266" name="Rectangle 3"/>
          <p:cNvSpPr>
            <a:spLocks noGrp="1" noChangeArrowheads="1"/>
          </p:cNvSpPr>
          <p:nvPr>
            <p:ph type="title" idx="4294967295"/>
          </p:nvPr>
        </p:nvSpPr>
        <p:spPr>
          <a:xfrm>
            <a:off x="2743200" y="1371600"/>
            <a:ext cx="3962400" cy="1905000"/>
          </a:xfrm>
        </p:spPr>
        <p:txBody>
          <a:bodyPr/>
          <a:lstStyle/>
          <a:p>
            <a:pPr eaLnBrk="1" hangingPunct="1"/>
            <a:r>
              <a:rPr lang="en-US" b="1">
                <a:latin typeface="Arial" charset="0"/>
                <a:ea typeface="ＭＳ Ｐゴシック" charset="0"/>
                <a:cs typeface="ＭＳ Ｐゴシック" charset="0"/>
              </a:rPr>
              <a:t>We shall behold Him</a:t>
            </a:r>
            <a:endParaRPr lang="en-US" b="1">
              <a:latin typeface="Times New Roman" charset="0"/>
              <a:ea typeface="ＭＳ Ｐゴシック" charset="0"/>
              <a:cs typeface="ＭＳ Ｐゴシック" charset="0"/>
            </a:endParaRPr>
          </a:p>
        </p:txBody>
      </p:sp>
      <p:sp>
        <p:nvSpPr>
          <p:cNvPr id="146436" name="Rectangle 3"/>
          <p:cNvSpPr>
            <a:spLocks noChangeArrowheads="1"/>
          </p:cNvSpPr>
          <p:nvPr/>
        </p:nvSpPr>
        <p:spPr bwMode="auto">
          <a:xfrm>
            <a:off x="2743200" y="3276600"/>
            <a:ext cx="39624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fontAlgn="base">
              <a:spcBef>
                <a:spcPct val="0"/>
              </a:spcBef>
              <a:spcAft>
                <a:spcPct val="0"/>
              </a:spcAft>
            </a:pPr>
            <a:r>
              <a:rPr lang="en-US" sz="4400" b="1">
                <a:solidFill>
                  <a:srgbClr val="000000"/>
                </a:solidFill>
                <a:latin typeface="Arial" charset="0"/>
                <a:ea typeface="ＭＳ Ｐゴシック" charset="0"/>
                <a:cs typeface="ＭＳ Ｐゴシック" charset="0"/>
              </a:rPr>
              <a:t>We shall behold Him</a:t>
            </a:r>
            <a:endParaRPr lang="en-US" sz="4400" b="1">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8022640"/>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6436">
                                            <p:txEl>
                                              <p:pRg st="0" end="0"/>
                                            </p:txEl>
                                          </p:spTgt>
                                        </p:tgtEl>
                                        <p:attrNameLst>
                                          <p:attrName>style.visibility</p:attrName>
                                        </p:attrNameLst>
                                      </p:cBhvr>
                                      <p:to>
                                        <p:strVal val="visible"/>
                                      </p:to>
                                    </p:set>
                                    <p:animEffect transition="in" filter="dissolve">
                                      <p:cBhvr>
                                        <p:cTn id="7" dur="500"/>
                                        <p:tgtEl>
                                          <p:spTgt spid="1464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6" grpId="0" build="p" autoUpdateAnimBg="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Clouds &amp; Sky 0101"/>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7" name="Rectangle 3"/>
          <p:cNvSpPr>
            <a:spLocks noGrp="1" noChangeArrowheads="1"/>
          </p:cNvSpPr>
          <p:nvPr>
            <p:ph type="title" idx="4294967295"/>
          </p:nvPr>
        </p:nvSpPr>
        <p:spPr>
          <a:xfrm>
            <a:off x="228600" y="4572000"/>
            <a:ext cx="5562600" cy="2286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…face to face,</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29275446"/>
      </p:ext>
    </p:extLst>
  </p:cSld>
  <p:clrMapOvr>
    <a:masterClrMapping/>
  </p:clrMapOvr>
  <p:transition spd="slow">
    <p:dissolve/>
  </p:transition>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2" descr="Clouds &amp; Sky 01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5" name="Rectangle 3"/>
          <p:cNvSpPr>
            <a:spLocks noGrp="1" noChangeArrowheads="1"/>
          </p:cNvSpPr>
          <p:nvPr>
            <p:ph type="title" idx="4294967295"/>
          </p:nvPr>
        </p:nvSpPr>
        <p:spPr>
          <a:xfrm>
            <a:off x="838200" y="5562600"/>
            <a:ext cx="77724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The angels shall sound the shout of His coming</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97640129"/>
      </p:ext>
    </p:extLst>
  </p:cSld>
  <p:clrMapOvr>
    <a:masterClrMapping/>
  </p:clrMapOvr>
  <p:transition spd="slow">
    <p:dissolve/>
  </p:transition>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Raptur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10" name="Rectangle 3"/>
          <p:cNvSpPr>
            <a:spLocks noGrp="1" noChangeArrowheads="1"/>
          </p:cNvSpPr>
          <p:nvPr>
            <p:ph type="title" idx="4294967295"/>
          </p:nvPr>
        </p:nvSpPr>
        <p:spPr/>
        <p:txBody>
          <a:bodyPr/>
          <a:lstStyle/>
          <a:p>
            <a:r>
              <a:rPr lang="en-US" b="1" dirty="0">
                <a:effectLst>
                  <a:glow rad="241300">
                    <a:schemeClr val="bg1">
                      <a:alpha val="82000"/>
                    </a:schemeClr>
                  </a:glow>
                </a:effectLst>
                <a:latin typeface="Arial" charset="0"/>
                <a:ea typeface="ＭＳ Ｐゴシック" charset="0"/>
                <a:cs typeface="ＭＳ Ｐゴシック" charset="0"/>
              </a:rPr>
              <a:t>The sleeping shall rise from their slumbering place</a:t>
            </a:r>
            <a:endParaRPr lang="en-US" dirty="0">
              <a:effectLst>
                <a:glow rad="241300">
                  <a:schemeClr val="bg1">
                    <a:alpha val="82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5510007"/>
      </p:ext>
    </p:extLst>
  </p:cSld>
  <p:clrMapOvr>
    <a:masterClrMapping/>
  </p:clrMapOvr>
  <p:transition spd="slow">
    <p:dissolve/>
  </p:transition>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7"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noChangeArrowheads="1"/>
          </p:cNvSpPr>
          <p:nvPr>
            <p:ph type="title" idx="4294967295"/>
          </p:nvPr>
        </p:nvSpPr>
        <p:spPr>
          <a:noFill/>
          <a:ln>
            <a:noFill/>
          </a:ln>
        </p:spPr>
        <p:txBody>
          <a:bodyPr vert="horz" wrap="square" lIns="91440" tIns="45720" rIns="91440" bIns="45720" numCol="1" anchor="ctr" anchorCtr="0" compatLnSpc="1">
            <a:prstTxWarp prst="textNoShape">
              <a:avLst/>
            </a:prstTxWarp>
          </a:bodyPr>
          <a:lstStyle/>
          <a:p>
            <a:r>
              <a:rPr lang="en-US" b="1">
                <a:effectLst>
                  <a:glow rad="241300">
                    <a:schemeClr val="bg1">
                      <a:alpha val="82000"/>
                    </a:schemeClr>
                  </a:glow>
                </a:effectLst>
                <a:latin typeface="Arial" charset="0"/>
                <a:ea typeface="ＭＳ Ｐゴシック" charset="0"/>
                <a:cs typeface="ＭＳ Ｐゴシック" charset="0"/>
              </a:rPr>
              <a:t>And those who remain shall be changed in a moment</a:t>
            </a:r>
          </a:p>
        </p:txBody>
      </p:sp>
    </p:spTree>
    <p:extLst>
      <p:ext uri="{BB962C8B-B14F-4D97-AF65-F5344CB8AC3E}">
        <p14:creationId xmlns:p14="http://schemas.microsoft.com/office/powerpoint/2010/main" val="2035489308"/>
      </p:ext>
    </p:extLst>
  </p:cSld>
  <p:clrMapOvr>
    <a:masterClrMapping/>
  </p:clrMapOvr>
  <p:transition spd="slow">
    <p:dissolve/>
  </p:transition>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5" name="Picture 2" descr="Clouds &amp; Sky 0074"/>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And we shall behold Him </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then face to face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04883710"/>
      </p:ext>
    </p:extLst>
  </p:cSld>
  <p:clrMapOvr>
    <a:masterClrMapping/>
  </p:clrMapOvr>
  <p:transition spd="slow">
    <p:dissolve/>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2" descr="Jesus Coming Sphe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7" name="Rectangle 3"/>
          <p:cNvSpPr>
            <a:spLocks noGrp="1" noChangeArrowheads="1"/>
          </p:cNvSpPr>
          <p:nvPr>
            <p:ph type="title" idx="4294967295"/>
          </p:nvPr>
        </p:nvSpPr>
        <p:spPr>
          <a:xfrm>
            <a:off x="762000" y="4267200"/>
            <a:ext cx="7772400" cy="1143000"/>
          </a:xfrm>
          <a:effectLst/>
        </p:spPr>
        <p:txBody>
          <a:bodyPr/>
          <a:lstStyle/>
          <a:p>
            <a:pPr>
              <a:defRPr/>
            </a:pPr>
            <a:r>
              <a:rPr lang="en-US" b="1" dirty="0">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b="1" dirty="0">
              <a:effectLst>
                <a:outerShdw blurRad="38100" dist="38100" dir="2700000" algn="tl">
                  <a:srgbClr val="000000">
                    <a:alpha val="43137"/>
                  </a:srgbClr>
                </a:outerShdw>
              </a:effectLst>
              <a:latin typeface="Arial" charset="0"/>
              <a:ea typeface="ＭＳ Ｐゴシック" charset="0"/>
              <a:cs typeface="ＭＳ Ｐゴシック" charset="0"/>
            </a:endParaRPr>
          </a:p>
        </p:txBody>
      </p:sp>
      <p:sp>
        <p:nvSpPr>
          <p:cNvPr id="2" name="Rectangle 3"/>
          <p:cNvSpPr>
            <a:spLocks noChangeArrowheads="1"/>
          </p:cNvSpPr>
          <p:nvPr/>
        </p:nvSpPr>
        <p:spPr bwMode="auto">
          <a:xfrm>
            <a:off x="762000" y="5257800"/>
            <a:ext cx="7772400" cy="11430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en-US" sz="4400" b="1">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sz="4400" b="1">
              <a:solidFill>
                <a:srgbClr val="000000"/>
              </a:solidFill>
              <a:effectLst>
                <a:outerShdw blurRad="38100" dist="38100" dir="2700000" algn="tl">
                  <a:srgbClr val="000000">
                    <a:alpha val="43137"/>
                  </a:srgbClr>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66331102"/>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2" descr="Jesus second coming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413"/>
            <a:ext cx="4405313" cy="5208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2" name="Rectangle 3"/>
          <p:cNvSpPr>
            <a:spLocks noGrp="1" noChangeArrowheads="1"/>
          </p:cNvSpPr>
          <p:nvPr>
            <p:ph type="title" idx="4294967295"/>
          </p:nvPr>
        </p:nvSpPr>
        <p:spPr>
          <a:xfrm>
            <a:off x="3352800" y="609600"/>
            <a:ext cx="5105400" cy="2209800"/>
          </a:xfrm>
        </p:spPr>
        <p:txBody>
          <a:bodyPr/>
          <a:lstStyle/>
          <a:p>
            <a:r>
              <a:rPr lang="en-US" b="1">
                <a:latin typeface="Arial" charset="0"/>
                <a:ea typeface="ＭＳ Ｐゴシック" charset="0"/>
                <a:cs typeface="ＭＳ Ｐゴシック" charset="0"/>
              </a:rPr>
              <a:t>…face to face </a:t>
            </a:r>
            <a:br>
              <a:rPr lang="en-US" b="1">
                <a:latin typeface="Arial" charset="0"/>
                <a:ea typeface="ＭＳ Ｐゴシック" charset="0"/>
                <a:cs typeface="ＭＳ Ｐゴシック" charset="0"/>
              </a:rPr>
            </a:br>
            <a:r>
              <a:rPr lang="en-US" b="1">
                <a:latin typeface="Arial" charset="0"/>
                <a:ea typeface="ＭＳ Ｐゴシック" charset="0"/>
                <a:cs typeface="ＭＳ Ｐゴシック" charset="0"/>
              </a:rPr>
              <a:t>in all of His glory</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9666967"/>
      </p:ext>
    </p:extLst>
  </p:cSld>
  <p:clrMapOvr>
    <a:masterClrMapping/>
  </p:clrMapOvr>
  <p:transition spd="slow">
    <p:dissolve/>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descr="Clouds &amp; Sky 013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Rectangle 3"/>
          <p:cNvSpPr>
            <a:spLocks noGrp="1" noChangeArrowheads="1"/>
          </p:cNvSpPr>
          <p:nvPr>
            <p:ph type="title" idx="4294967295"/>
          </p:nvPr>
        </p:nvSpPr>
        <p:spPr>
          <a:effectLst/>
        </p:spPr>
        <p:txBody>
          <a:bodyPr/>
          <a:lstStyle/>
          <a:p>
            <a:pPr eaLnBrk="1" hangingPunct="1">
              <a:defRPr/>
            </a:pPr>
            <a:r>
              <a:rPr lang="en-US" b="1" dirty="0">
                <a:solidFill>
                  <a:srgbClr val="FDFFFA"/>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dirty="0">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 name="Rectangle 3"/>
          <p:cNvSpPr>
            <a:spLocks noChangeArrowheads="1"/>
          </p:cNvSpPr>
          <p:nvPr/>
        </p:nvSpPr>
        <p:spPr bwMode="auto">
          <a:xfrm>
            <a:off x="685800" y="1447800"/>
            <a:ext cx="7772400" cy="1143000"/>
          </a:xfrm>
          <a:prstGeom prst="rect">
            <a:avLst/>
          </a:prstGeom>
          <a:noFill/>
          <a:ln w="9525">
            <a:noFill/>
            <a:miter lim="800000"/>
            <a:headEnd/>
            <a:tailEnd/>
          </a:ln>
          <a:effectLst/>
        </p:spPr>
        <p:txBody>
          <a:bodyPr anchor="ctr"/>
          <a:lstStyle/>
          <a:p>
            <a:pPr algn="ctr" defTabSz="914400" fontAlgn="base">
              <a:spcBef>
                <a:spcPct val="0"/>
              </a:spcBef>
              <a:spcAft>
                <a:spcPct val="0"/>
              </a:spcAft>
              <a:defRPr/>
            </a:pPr>
            <a:r>
              <a:rPr lang="en-US" sz="4400" b="1">
                <a:solidFill>
                  <a:srgbClr val="FDFFFA"/>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sz="4400">
              <a:solidFill>
                <a:srgbClr val="0000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82033458"/>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2" descr="Returning Jesus Lo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1" name="Rectangle 3"/>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a:defRPr/>
            </a:pPr>
            <a:r>
              <a:rPr lang="en-US" b="1">
                <a:solidFill>
                  <a:schemeClr val="bg1"/>
                </a:solidFill>
                <a:latin typeface="Times New Roman" charset="0"/>
                <a:ea typeface="ＭＳ Ｐゴシック" charset="0"/>
                <a:cs typeface="ＭＳ Ｐゴシック" charset="0"/>
              </a:rPr>
              <a:t>…f</a:t>
            </a:r>
            <a:r>
              <a:rPr lang="en-US" b="1">
                <a:solidFill>
                  <a:schemeClr val="bg1"/>
                </a:solidFill>
                <a:latin typeface="Arial" charset="0"/>
                <a:ea typeface="ＭＳ Ｐゴシック" charset="0"/>
                <a:cs typeface="ＭＳ Ｐゴシック" charset="0"/>
              </a:rPr>
              <a:t>ace to face,</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b="1">
              <a:solidFill>
                <a:schemeClr val="bg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6759108"/>
      </p:ext>
    </p:extLst>
  </p:cSld>
  <p:clrMapOvr>
    <a:masterClrMapping/>
  </p:clrMapOvr>
  <p:transition spd="slow">
    <p:dissolv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7" name="Rectangle 2"/>
          <p:cNvSpPr>
            <a:spLocks noChangeArrowheads="1"/>
          </p:cNvSpPr>
          <p:nvPr/>
        </p:nvSpPr>
        <p:spPr bwMode="auto">
          <a:xfrm>
            <a:off x="3340692" y="1791060"/>
            <a:ext cx="5650908"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defTabSz="449263" fontAlgn="base">
              <a:spcBef>
                <a:spcPts val="800"/>
              </a:spcBef>
              <a:spcAft>
                <a:spcPct val="0"/>
              </a:spcAft>
              <a:buClr>
                <a:srgbClr val="000000"/>
              </a:buClr>
              <a:buSzPct val="100000"/>
              <a:buFont typeface="Wingdings"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3200" b="1" dirty="0">
                <a:solidFill>
                  <a:srgbClr val="000000"/>
                </a:solidFill>
                <a:latin typeface="Arial" charset="0"/>
                <a:ea typeface="ＭＳ Ｐゴシック" charset="0"/>
                <a:cs typeface="Arial" charset="0"/>
              </a:rPr>
              <a:t>NIV Isaiah 65:20 </a:t>
            </a:r>
            <a:r>
              <a:rPr lang="ru-RU" altLang="ja-JP" sz="3200" b="1" dirty="0">
                <a:solidFill>
                  <a:srgbClr val="000000"/>
                </a:solidFill>
                <a:latin typeface="Arial" charset="0"/>
                <a:ea typeface="ＭＳ Ｐゴシック" charset="0"/>
                <a:cs typeface="Arial" charset="0"/>
              </a:rPr>
              <a:t>"</a:t>
            </a:r>
            <a:r>
              <a:rPr lang="en-GB" altLang="ja-JP" sz="3200" b="1" dirty="0">
                <a:solidFill>
                  <a:srgbClr val="000000"/>
                </a:solidFill>
                <a:latin typeface="Arial" charset="0"/>
                <a:ea typeface="ＭＳ Ｐゴシック" charset="0"/>
                <a:cs typeface="Arial" charset="0"/>
              </a:rPr>
              <a:t>Never again will there be in [Jerusalem] an infant who lives but a few days, or an old man who does not live out his years; he who dies at a hundred will be thought a mere youth; he who fails to reach a hundred will be considered accursed.</a:t>
            </a:r>
            <a:r>
              <a:rPr lang="ru-RU" altLang="ja-JP" sz="3200" b="1" dirty="0">
                <a:solidFill>
                  <a:srgbClr val="000000"/>
                </a:solidFill>
                <a:latin typeface="Arial" charset="0"/>
                <a:ea typeface="ＭＳ Ｐゴシック" charset="0"/>
                <a:cs typeface="Arial" charset="0"/>
              </a:rPr>
              <a:t>"</a:t>
            </a:r>
            <a:endParaRPr lang="en-GB" sz="3200" b="1" dirty="0">
              <a:solidFill>
                <a:srgbClr val="000000"/>
              </a:solidFill>
              <a:latin typeface="Arial" charset="0"/>
              <a:ea typeface="ＭＳ Ｐゴシック" charset="0"/>
              <a:cs typeface="Arial" charset="0"/>
            </a:endParaRPr>
          </a:p>
        </p:txBody>
      </p:sp>
      <p:sp>
        <p:nvSpPr>
          <p:cNvPr id="2" name="Title 1"/>
          <p:cNvSpPr>
            <a:spLocks noGrp="1"/>
          </p:cNvSpPr>
          <p:nvPr>
            <p:ph type="title" idx="4294967295"/>
          </p:nvPr>
        </p:nvSpPr>
        <p:spPr>
          <a:xfrm>
            <a:off x="2700338" y="379766"/>
            <a:ext cx="6246812" cy="720725"/>
          </a:xfrm>
        </p:spPr>
        <p:txBody>
          <a:bodyPr/>
          <a:lstStyle/>
          <a:p>
            <a:pPr eaLnBrk="1" hangingPunct="1">
              <a:defRPr/>
            </a:pPr>
            <a:r>
              <a:rPr lang="en-GB" sz="4000" kern="1200" dirty="0">
                <a:latin typeface="Arial"/>
                <a:ea typeface="ＭＳ Ｐゴシック"/>
                <a:cs typeface="Arial"/>
              </a:rPr>
              <a:t>Incredibly Long Life (</a:t>
            </a:r>
            <a:r>
              <a:rPr lang="en-GB" sz="3600" kern="1200" dirty="0">
                <a:latin typeface="Arial"/>
                <a:ea typeface="ＭＳ Ｐゴシック"/>
                <a:cs typeface="Arial"/>
              </a:rPr>
              <a:t>NIV</a:t>
            </a:r>
            <a:r>
              <a:rPr lang="en-GB" sz="4000" kern="1200" dirty="0">
                <a:latin typeface="Arial"/>
                <a:ea typeface="ＭＳ Ｐゴシック"/>
                <a:cs typeface="Arial"/>
              </a:rPr>
              <a:t>)!</a:t>
            </a:r>
            <a:endParaRPr lang="en-US" sz="3600" dirty="0"/>
          </a:p>
        </p:txBody>
      </p:sp>
      <p:sp>
        <p:nvSpPr>
          <p:cNvPr id="4" name="Text Box 37"/>
          <p:cNvSpPr txBox="1">
            <a:spLocks noChangeArrowheads="1"/>
          </p:cNvSpPr>
          <p:nvPr/>
        </p:nvSpPr>
        <p:spPr bwMode="auto">
          <a:xfrm>
            <a:off x="842702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5483724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 sinful nature jesusnewrob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6823" y="836712"/>
            <a:ext cx="9144193" cy="6021288"/>
          </a:xfrm>
          <a:prstGeom prst="rect">
            <a:avLst/>
          </a:prstGeom>
        </p:spPr>
      </p:pic>
      <p:sp>
        <p:nvSpPr>
          <p:cNvPr id="224259" name="Rectangle 3"/>
          <p:cNvSpPr>
            <a:spLocks noGrp="1" noChangeArrowheads="1"/>
          </p:cNvSpPr>
          <p:nvPr>
            <p:ph type="title" idx="4294967295"/>
          </p:nvPr>
        </p:nvSpPr>
        <p:spPr>
          <a:xfrm>
            <a:off x="2514600" y="4572000"/>
            <a:ext cx="6629400" cy="2286000"/>
          </a:xfrm>
          <a:effectLst>
            <a:outerShdw blurRad="63500" dist="35921" dir="2700000" algn="ctr" rotWithShape="0">
              <a:schemeClr val="tx1">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We shall behold Him,</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7060714"/>
      </p:ext>
    </p:extLst>
  </p:cSld>
  <p:clrMapOvr>
    <a:masterClrMapping/>
  </p:clrMapOvr>
  <p:transition spd="slow">
    <p:dissolve/>
  </p:transition>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ch5_pat_10_7 sealed scroll_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9" name="Rectangle 3"/>
          <p:cNvSpPr>
            <a:spLocks noGrp="1" noChangeArrowheads="1"/>
          </p:cNvSpPr>
          <p:nvPr>
            <p:ph type="title" idx="4294967295"/>
          </p:nvPr>
        </p:nvSpPr>
        <p:spPr>
          <a:xfrm>
            <a:off x="2514600" y="4572000"/>
            <a:ext cx="6629400" cy="2286000"/>
          </a:xfrm>
          <a:effectLst>
            <a:outerShdw blurRad="63500" dist="35921" dir="2700000" algn="ctr" rotWithShape="0">
              <a:schemeClr val="tx1">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We shall behold Him,</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a:latin typeface="Times New Roman" charset="0"/>
              <a:ea typeface="ＭＳ Ｐゴシック" charset="0"/>
              <a:cs typeface="ＭＳ Ｐゴシック" charset="0"/>
            </a:endParaRPr>
          </a:p>
        </p:txBody>
      </p:sp>
    </p:spTree>
  </p:cSld>
  <p:clrMapOvr>
    <a:masterClrMapping/>
  </p:clrMapOvr>
  <p:transition spd="slow">
    <p:dissolve/>
  </p:transition>
</p:sld>
</file>

<file path=ppt/slides/slide4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8826478" cy="1143000"/>
          </a:xfrm>
          <a:effectLst>
            <a:outerShdw blurRad="63500" dist="35921" dir="2700000" algn="ctr" rotWithShape="0">
              <a:schemeClr val="tx2">
                <a:alpha val="74998"/>
              </a:schemeClr>
            </a:outerShdw>
          </a:effectLst>
        </p:spPr>
        <p:txBody>
          <a:bodyPr/>
          <a:lstStyle/>
          <a:p>
            <a:pPr algn="r" eaLnBrk="1" hangingPunct="1">
              <a:defRPr/>
            </a:pPr>
            <a:r>
              <a:rPr lang="en-US" b="1" dirty="0">
                <a:solidFill>
                  <a:srgbClr val="FFFF00"/>
                </a:solidFill>
                <a:effectLst>
                  <a:glow rad="101600">
                    <a:schemeClr val="tx1">
                      <a:alpha val="75000"/>
                    </a:schemeClr>
                  </a:glow>
                </a:effectLst>
                <a:latin typeface="Arial" charset="0"/>
                <a:ea typeface="ＭＳ Ｐゴシック" charset="0"/>
                <a:cs typeface="ＭＳ Ｐゴシック" charset="0"/>
              </a:rPr>
              <a:t>Come</a:t>
            </a:r>
            <a:r>
              <a:rPr lang="en-US" b="1" dirty="0">
                <a:solidFill>
                  <a:schemeClr val="bg1"/>
                </a:solidFill>
                <a:effectLst>
                  <a:glow rad="101600">
                    <a:schemeClr val="tx1">
                      <a:alpha val="75000"/>
                    </a:schemeClr>
                  </a:glow>
                </a:effectLst>
                <a:latin typeface="Arial" charset="0"/>
                <a:ea typeface="ＭＳ Ｐゴシック" charset="0"/>
                <a:cs typeface="ＭＳ Ｐゴシック" charset="0"/>
              </a:rPr>
              <a:t> to the Water!</a:t>
            </a:r>
            <a:endParaRPr lang="en-US" dirty="0">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defTabSz="914400" eaLnBrk="1" hangingPunct="1">
              <a:defRPr/>
            </a:pP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The Spirit and the bride say, </a:t>
            </a:r>
            <a:r>
              <a:rPr lang="ru-RU"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en-US" sz="3200" b="1" dirty="0">
                <a:solidFill>
                  <a:srgbClr val="FFFF00"/>
                </a:solidFill>
                <a:effectLst>
                  <a:glow rad="101600">
                    <a:srgbClr val="000000">
                      <a:alpha val="75000"/>
                    </a:srgbClr>
                  </a:glow>
                </a:effectLst>
                <a:latin typeface="Arial" charset="0"/>
                <a:ea typeface="ＭＳ Ｐゴシック" charset="0"/>
                <a:cs typeface="ＭＳ Ｐゴシック" charset="0"/>
              </a:rPr>
              <a:t>Come</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ru-RU"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 Let anyone who hears this say, </a:t>
            </a:r>
            <a:r>
              <a:rPr lang="ru-RU"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en-US" sz="3200" b="1" dirty="0">
                <a:solidFill>
                  <a:srgbClr val="FFFF00"/>
                </a:solidFill>
                <a:effectLst>
                  <a:glow rad="101600">
                    <a:srgbClr val="000000">
                      <a:alpha val="75000"/>
                    </a:srgbClr>
                  </a:glow>
                </a:effectLst>
                <a:latin typeface="Arial" charset="0"/>
                <a:ea typeface="ＭＳ Ｐゴシック" charset="0"/>
                <a:cs typeface="ＭＳ Ｐゴシック" charset="0"/>
              </a:rPr>
              <a:t>Come</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ru-RU" sz="3200" b="1" dirty="0">
                <a:solidFill>
                  <a:srgbClr val="FFFFFF"/>
                </a:solidFill>
                <a:effectLst>
                  <a:glow rad="101600">
                    <a:srgbClr val="000000">
                      <a:alpha val="75000"/>
                    </a:srgbClr>
                  </a:glow>
                </a:effectLst>
                <a:latin typeface="Arial" charset="0"/>
                <a:ea typeface="ＭＳ Ｐゴシック" charset="0"/>
                <a:cs typeface="ＭＳ Ｐゴシック" charset="0"/>
              </a:rPr>
              <a:t>"</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 Let anyone who is thirsty </a:t>
            </a:r>
            <a:r>
              <a:rPr lang="en-US" sz="3200" b="1" dirty="0">
                <a:solidFill>
                  <a:srgbClr val="FFFF00"/>
                </a:solidFill>
                <a:effectLst>
                  <a:glow rad="101600">
                    <a:srgbClr val="000000">
                      <a:alpha val="75000"/>
                    </a:srgbClr>
                  </a:glow>
                </a:effectLst>
                <a:latin typeface="Arial" charset="0"/>
                <a:ea typeface="ＭＳ Ｐゴシック" charset="0"/>
                <a:cs typeface="ＭＳ Ｐゴシック" charset="0"/>
              </a:rPr>
              <a:t>come</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 Let anyone who desires </a:t>
            </a:r>
            <a:r>
              <a:rPr lang="en-US" sz="3200" b="1" dirty="0">
                <a:solidFill>
                  <a:srgbClr val="FFFF00"/>
                </a:solidFill>
                <a:effectLst>
                  <a:glow rad="101600">
                    <a:srgbClr val="000000">
                      <a:alpha val="75000"/>
                    </a:srgbClr>
                  </a:glow>
                </a:effectLst>
                <a:latin typeface="Arial" charset="0"/>
                <a:ea typeface="ＭＳ Ｐゴシック" charset="0"/>
                <a:cs typeface="ＭＳ Ｐゴシック" charset="0"/>
              </a:rPr>
              <a:t>drink freely</a:t>
            </a: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 from the water of life</a:t>
            </a:r>
            <a:b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br>
            <a:r>
              <a:rPr lang="en-US" sz="3200" b="1" dirty="0">
                <a:solidFill>
                  <a:srgbClr val="FFFFFF"/>
                </a:solidFill>
                <a:effectLst>
                  <a:glow rad="101600">
                    <a:srgbClr val="000000">
                      <a:alpha val="75000"/>
                    </a:srgbClr>
                  </a:glow>
                </a:effectLst>
                <a:latin typeface="Arial" charset="0"/>
                <a:ea typeface="ＭＳ Ｐゴシック" charset="0"/>
                <a:cs typeface="ＭＳ Ｐゴシック" charset="0"/>
              </a:rPr>
              <a:t>(22:17). </a:t>
            </a:r>
            <a:endParaRPr lang="en-US" sz="3200" dirty="0">
              <a:solidFill>
                <a:srgbClr val="000000"/>
              </a:solidFill>
              <a:effectLst>
                <a:glow rad="101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15725361"/>
      </p:ext>
    </p:extLst>
  </p:cSld>
  <p:clrMapOvr>
    <a:masterClrMapping/>
  </p:clrMapOvr>
  <p:transition spd="slow">
    <p:dissolve/>
  </p:transition>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2 jesus retur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1853" y="-220893"/>
            <a:ext cx="9663905" cy="7413681"/>
          </a:xfrm>
          <a:prstGeom prst="rect">
            <a:avLst/>
          </a:prstGeom>
        </p:spPr>
      </p:pic>
      <p:sp>
        <p:nvSpPr>
          <p:cNvPr id="818179" name="Rectangle 3"/>
          <p:cNvSpPr>
            <a:spLocks noGrp="1" noChangeArrowheads="1"/>
          </p:cNvSpPr>
          <p:nvPr>
            <p:ph type="title"/>
          </p:nvPr>
        </p:nvSpPr>
        <p:spPr>
          <a:xfrm>
            <a:off x="782434" y="1368914"/>
            <a:ext cx="7772400" cy="3490704"/>
          </a:xfrm>
          <a:effectLst/>
        </p:spPr>
        <p:txBody>
          <a:bodyPr/>
          <a:lstStyle/>
          <a:p>
            <a:pPr eaLnBrk="1" hangingPunct="1">
              <a:defRPr/>
            </a:pPr>
            <a:r>
              <a:rPr lang="ru-RU" altLang="ja-JP" b="1" dirty="0">
                <a:solidFill>
                  <a:schemeClr val="bg1"/>
                </a:solidFill>
                <a:effectLst>
                  <a:glow rad="254000">
                    <a:schemeClr val="tx1"/>
                  </a:glow>
                </a:effectLst>
                <a:latin typeface="Arial" charset="0"/>
                <a:ea typeface="ＭＳ Ｐゴシック" charset="0"/>
                <a:cs typeface="ＭＳ Ｐゴシック" charset="0"/>
              </a:rPr>
              <a:t>"</a:t>
            </a:r>
            <a:r>
              <a:rPr lang="en-US" b="1" dirty="0">
                <a:solidFill>
                  <a:schemeClr val="bg1"/>
                </a:solidFill>
                <a:effectLst>
                  <a:glow rad="254000">
                    <a:schemeClr val="tx1"/>
                  </a:glow>
                </a:effectLst>
                <a:latin typeface="Arial" charset="0"/>
                <a:ea typeface="ＭＳ Ｐゴシック" charset="0"/>
                <a:cs typeface="ＭＳ Ｐゴシック" charset="0"/>
              </a:rPr>
              <a:t>Yes!  I am coming soon!</a:t>
            </a:r>
            <a:r>
              <a:rPr lang="ru-RU" altLang="ja-JP" b="1" dirty="0">
                <a:solidFill>
                  <a:schemeClr val="bg1"/>
                </a:solidFill>
                <a:effectLst>
                  <a:glow rad="254000">
                    <a:schemeClr val="tx1"/>
                  </a:glow>
                </a:effectLst>
                <a:latin typeface="Arial" charset="0"/>
                <a:ea typeface="ＭＳ Ｐゴシック" charset="0"/>
                <a:cs typeface="ＭＳ Ｐゴシック" charset="0"/>
              </a:rPr>
              <a:t>"</a:t>
            </a:r>
            <a:br>
              <a:rPr lang="en-US" b="1" dirty="0">
                <a:solidFill>
                  <a:schemeClr val="bg1"/>
                </a:solidFill>
                <a:effectLst>
                  <a:glow rad="254000">
                    <a:schemeClr val="tx1"/>
                  </a:glow>
                </a:effectLst>
                <a:latin typeface="Arial" charset="0"/>
                <a:ea typeface="ＭＳ Ｐゴシック" charset="0"/>
                <a:cs typeface="ＭＳ Ｐゴシック" charset="0"/>
              </a:rPr>
            </a:br>
            <a:r>
              <a:rPr lang="en-US" b="1" dirty="0">
                <a:solidFill>
                  <a:schemeClr val="bg1"/>
                </a:solidFill>
                <a:effectLst>
                  <a:glow rad="254000">
                    <a:schemeClr val="tx1"/>
                  </a:glow>
                </a:effectLst>
                <a:latin typeface="Arial" charset="0"/>
                <a:ea typeface="ＭＳ Ｐゴシック" charset="0"/>
                <a:cs typeface="ＭＳ Ｐゴシック" charset="0"/>
              </a:rPr>
              <a:t>Amen!  Come Lord Jesus!</a:t>
            </a:r>
            <a:br>
              <a:rPr lang="en-US" altLang="ja-JP" b="1" dirty="0">
                <a:solidFill>
                  <a:schemeClr val="bg1"/>
                </a:solidFill>
                <a:effectLst>
                  <a:glow rad="254000">
                    <a:schemeClr val="tx1"/>
                  </a:glow>
                </a:effectLst>
                <a:latin typeface="Arial" charset="0"/>
                <a:ea typeface="ＭＳ Ｐゴシック" charset="0"/>
                <a:cs typeface="ＭＳ Ｐゴシック" charset="0"/>
              </a:rPr>
            </a:br>
            <a:r>
              <a:rPr lang="en-US" altLang="ja-JP" b="1" dirty="0">
                <a:solidFill>
                  <a:schemeClr val="bg1"/>
                </a:solidFill>
                <a:effectLst>
                  <a:glow rad="254000">
                    <a:schemeClr val="tx1"/>
                  </a:glow>
                </a:effectLst>
                <a:latin typeface="Arial" charset="0"/>
                <a:ea typeface="ＭＳ Ｐゴシック" charset="0"/>
                <a:cs typeface="ＭＳ Ｐゴシック" charset="0"/>
              </a:rPr>
              <a:t>The grace of the Lord Jesus be with God</a:t>
            </a:r>
            <a:r>
              <a:rPr lang="uk-UA" altLang="ja-JP" b="1" dirty="0">
                <a:solidFill>
                  <a:schemeClr val="bg1"/>
                </a:solidFill>
                <a:effectLst>
                  <a:glow rad="254000">
                    <a:schemeClr val="tx1"/>
                  </a:glow>
                </a:effectLst>
                <a:latin typeface="Arial" charset="0"/>
                <a:ea typeface="ＭＳ Ｐゴシック" charset="0"/>
                <a:cs typeface="ＭＳ Ｐゴシック" charset="0"/>
              </a:rPr>
              <a:t>'</a:t>
            </a:r>
            <a:r>
              <a:rPr lang="en-US" altLang="ja-JP" b="1" dirty="0">
                <a:solidFill>
                  <a:schemeClr val="bg1"/>
                </a:solidFill>
                <a:effectLst>
                  <a:glow rad="254000">
                    <a:schemeClr val="tx1"/>
                  </a:glow>
                </a:effectLst>
                <a:latin typeface="Arial" charset="0"/>
                <a:ea typeface="ＭＳ Ｐゴシック" charset="0"/>
                <a:cs typeface="ＭＳ Ｐゴシック" charset="0"/>
              </a:rPr>
              <a:t>s people.  Amen.</a:t>
            </a:r>
            <a:endParaRPr lang="en-US" b="1" dirty="0">
              <a:solidFill>
                <a:schemeClr val="bg1"/>
              </a:solidFill>
              <a:effectLst>
                <a:glow rad="254000">
                  <a:schemeClr val="tx1"/>
                </a:glow>
              </a:effectLst>
              <a:latin typeface="Arial" charset="0"/>
              <a:ea typeface="ＭＳ Ｐゴシック" charset="0"/>
              <a:cs typeface="ＭＳ Ｐゴシック" charset="0"/>
            </a:endParaRPr>
          </a:p>
        </p:txBody>
      </p:sp>
      <p:sp>
        <p:nvSpPr>
          <p:cNvPr id="143155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rPr>
              <a:t>331</a:t>
            </a:r>
            <a:endParaRPr lang="en-US" b="1">
              <a:solidFill>
                <a:srgbClr val="000000"/>
              </a:solidFill>
              <a:latin typeface="Arial" charset="0"/>
            </a:endParaRPr>
          </a:p>
        </p:txBody>
      </p:sp>
    </p:spTree>
    <p:extLst>
      <p:ext uri="{BB962C8B-B14F-4D97-AF65-F5344CB8AC3E}">
        <p14:creationId xmlns:p14="http://schemas.microsoft.com/office/powerpoint/2010/main" val="176525514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176170077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184809801"/>
      </p:ext>
    </p:extLst>
  </p:cSld>
  <p:clrMapOvr>
    <a:masterClrMapping/>
  </p:clrMapOvr>
  <p:transition/>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70050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914400">
              <a:buFont typeface="+mj-ea"/>
              <a:buAutoNum type="circleNumDbPlain"/>
            </a:pPr>
            <a:r>
              <a:rPr lang="en-US" sz="4000" dirty="0">
                <a:solidFill>
                  <a:srgbClr val="FFFFFF"/>
                </a:solidFill>
                <a:effectLst>
                  <a:glow rad="241300">
                    <a:srgbClr val="000000">
                      <a:alpha val="75000"/>
                    </a:srgbClr>
                  </a:glow>
                </a:effectLst>
              </a:rPr>
              <a:t>Judge angels</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Rule the earth</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Restore world to pre-Flood era (long life of Isa. 65:20) </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Show the human heart corrupt</a:t>
            </a:r>
          </a:p>
          <a:p>
            <a:pPr marL="742950" indent="-742950" defTabSz="914400">
              <a:buFont typeface="+mj-ea"/>
              <a:buAutoNum type="circleNumDbPlain"/>
            </a:pPr>
            <a:r>
              <a:rPr lang="en-US" sz="4000" dirty="0">
                <a:solidFill>
                  <a:srgbClr val="FFFFFF"/>
                </a:solidFill>
                <a:effectLst>
                  <a:glow rad="241300">
                    <a:srgbClr val="000000">
                      <a:alpha val="75000"/>
                    </a:srgbClr>
                  </a:glow>
                </a:effectLst>
              </a:rPr>
              <a:t>Fulfill Abrahamic Covenant</a:t>
            </a:r>
          </a:p>
        </p:txBody>
      </p:sp>
    </p:spTree>
    <p:extLst>
      <p:ext uri="{BB962C8B-B14F-4D97-AF65-F5344CB8AC3E}">
        <p14:creationId xmlns:p14="http://schemas.microsoft.com/office/powerpoint/2010/main" val="2502568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defTabSz="914400" eaLnBrk="0" fontAlgn="base" hangingPunct="0">
              <a:spcBef>
                <a:spcPct val="20000"/>
              </a:spcBef>
              <a:buClr>
                <a:srgbClr val="FFCC00"/>
              </a:buClr>
              <a:buSzPct val="70000"/>
              <a:buFont typeface="Wingdings" charset="0"/>
              <a:buNone/>
              <a:defRPr/>
            </a:pPr>
            <a:r>
              <a:rPr lang="en-US" sz="1100" b="1" kern="0" dirty="0">
                <a:solidFill>
                  <a:srgbClr val="FFFFFF"/>
                </a:solidFill>
                <a:effectLst>
                  <a:outerShdw blurRad="38100" dist="38100" dir="2700000" algn="tl">
                    <a:srgbClr val="000000"/>
                  </a:outerShdw>
                </a:effectLst>
                <a:latin typeface="Arial"/>
                <a:ea typeface="ＭＳ Ｐゴシック" charset="0"/>
                <a:cs typeface="Arial"/>
              </a:rPr>
              <a:t>Dr. Rick Griffith • Singapore Bible College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defTabSz="914400" fontAlgn="base">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dirty="0">
                <a:solidFill>
                  <a:srgbClr val="FFFFFF"/>
                </a:solidFill>
                <a:effectLst>
                  <a:outerShdw blurRad="38100" dist="38100" dir="2700000" algn="tl">
                    <a:srgbClr val="000000"/>
                  </a:outerShdw>
                </a:effectLst>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Adam rules with God (Gen. 1:26, 28; 2:19)</a:t>
            </a:r>
            <a:r>
              <a:rPr lang="en-US" sz="900" b="1">
                <a:solidFill>
                  <a:srgbClr val="FFFFFF"/>
                </a:solidFill>
                <a:effectLst>
                  <a:outerShdw blurRad="38100" dist="38100" dir="2700000" algn="tl">
                    <a:srgbClr val="000000"/>
                  </a:outerShdw>
                </a:effectLst>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Satan begins rule as god of this world (Gen. 3:15; </a:t>
            </a:r>
          </a:p>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defTabSz="914400" eaLnBrk="0" fontAlgn="base" hangingPunct="0">
              <a:spcBef>
                <a:spcPct val="0"/>
              </a:spcBef>
              <a:spcAft>
                <a:spcPct val="0"/>
              </a:spcAft>
              <a:defRPr/>
            </a:pPr>
            <a:r>
              <a:rPr lang="en-US" sz="2800" b="1" dirty="0">
                <a:solidFill>
                  <a:srgbClr val="FFFFFF"/>
                </a:solidFill>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defTabSz="914400" fontAlgn="base">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dirty="0">
                <a:solidFill>
                  <a:srgbClr val="FFFFFF"/>
                </a:solidFill>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God covenants with Abraham to reestablish man</a:t>
            </a:r>
            <a:r>
              <a:rPr lang="fr-FR"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defTabSz="914400" eaLnBrk="0" fontAlgn="base" hangingPunct="0">
              <a:spcBef>
                <a:spcPct val="0"/>
              </a:spcBef>
              <a:spcAft>
                <a:spcPct val="0"/>
              </a:spcAft>
              <a:defRPr/>
            </a:pPr>
            <a:r>
              <a:rPr lang="en-US" sz="1200" b="1">
                <a:solidFill>
                  <a:srgbClr val="FFA040"/>
                </a:solidFill>
                <a:effectLst>
                  <a:outerShdw blurRad="38100" dist="38100" dir="2700000" algn="tl">
                    <a:srgbClr val="000000"/>
                  </a:outerShdw>
                </a:effectLst>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Israel</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Jeremiah 31:31-34 promises: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Forgiveness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Indwelling Spirit</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New heart, nature, mind</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Reunification of Israel and Judah</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2 Samuel 7:12-16 promises:</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Sons ("house" never wiped out)</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Kingdom (political dynasty)</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Throne (right to rule by descendants)</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Genesis 15:18 (cf. Deut. 30:1-10) promises: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Land from Wadi of Egypt to Euphrates River (Isa. 27:12)</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Eternal possession of land (Gen. 17:8) after exile/restoration</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Israel rejects Messiah</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Christ subdues Israel</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Israel judged for rejecting Messiah by dispersion away from land for 19 centuries </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70–</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900" b="1" dirty="0">
                <a:solidFill>
                  <a:srgbClr val="FFFFFF"/>
                </a:solidFill>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1000" b="1" dirty="0">
                <a:solidFill>
                  <a:srgbClr val="FFFFFF"/>
                </a:solidFill>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Full restoration (Ezek. 37:8-28) Jerusalem world capital</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New Jerusalem</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Christ reigns over the world </a:t>
            </a:r>
          </a:p>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(Isa. 11) </a:t>
            </a:r>
          </a:p>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400" b="1" dirty="0">
                <a:solidFill>
                  <a:srgbClr val="FFFFFF"/>
                </a:solidFill>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Christ hands kingdom over to Father (1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Arial" charset="0"/>
                <a:ea typeface="ＭＳ Ｐゴシック" charset="0"/>
                <a:cs typeface="Arial" charset="0"/>
              </a:rPr>
              <a:t>Scripture has a dual kingdom-covenant theme.  Israel</a:t>
            </a:r>
            <a:r>
              <a:rPr lang="fr-FR" sz="10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1000" b="1" dirty="0">
                <a:solidFill>
                  <a:srgbClr val="FFFFFF"/>
                </a:solidFill>
                <a:effectLst>
                  <a:outerShdw blurRad="38100" dist="38100" dir="2700000" algn="tl">
                    <a:srgbClr val="000000"/>
                  </a:outerShdw>
                </a:effectLst>
                <a:latin typeface="Arial" charset="0"/>
                <a:ea typeface="ＭＳ Ｐゴシック" charset="0"/>
                <a:cs typeface="Arial" charset="0"/>
              </a:rPr>
              <a:t>s role from Abraham to Christ expands to include the Church (continuity) yet the Church never replaces the nation as the "new Israel" (discontinuity).  Israel will again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900" b="1" dirty="0">
                <a:solidFill>
                  <a:srgbClr val="FFFFFF"/>
                </a:solidFill>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900" b="1">
                <a:solidFill>
                  <a:srgbClr val="FFFFFF"/>
                </a:solidFill>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700" b="1" i="1" dirty="0">
                <a:solidFill>
                  <a:srgbClr val="FFFFFF"/>
                </a:solidFill>
                <a:latin typeface="Arial" pitchFamily="24" charset="0"/>
                <a:ea typeface="ＭＳ Ｐゴシック" charset="-128"/>
                <a:cs typeface="ＭＳ Ｐゴシック" charset="-128"/>
              </a:rPr>
              <a:t>Eighth Edition</a:t>
            </a:r>
          </a:p>
          <a:p>
            <a:pPr defTabSz="914400" eaLnBrk="0" fontAlgn="base" hangingPunct="0">
              <a:spcBef>
                <a:spcPct val="0"/>
              </a:spcBef>
              <a:spcAft>
                <a:spcPct val="0"/>
              </a:spcAft>
              <a:defRPr/>
            </a:pPr>
            <a:r>
              <a:rPr lang="en-US" sz="700" b="1" i="1" dirty="0">
                <a:solidFill>
                  <a:srgbClr val="FFFFFF"/>
                </a:solidFill>
                <a:latin typeface="Arial" pitchFamily="24" charset="0"/>
                <a:ea typeface="ＭＳ Ｐゴシック" charset="-128"/>
                <a:cs typeface="ＭＳ Ｐゴシック" charset="-128"/>
              </a:rPr>
              <a:t>29 Aug 2016</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All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things made new!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sz="900" b="1" dirty="0">
                <a:solidFill>
                  <a:srgbClr val="FFFFFF"/>
                </a:solidFill>
                <a:effectLst>
                  <a:outerShdw blurRad="38100" dist="38100" dir="2700000" algn="tl">
                    <a:srgbClr val="000000"/>
                  </a:outerShdw>
                </a:effectLst>
                <a:latin typeface="Arial" charset="0"/>
                <a:ea typeface="ＭＳ Ｐゴシック" charset="0"/>
                <a:cs typeface="Arial" charset="0"/>
              </a:rPr>
              <a:t>Genesis 6:18; 9:8-17</a:t>
            </a:r>
          </a:p>
        </p:txBody>
      </p:sp>
      <p:sp>
        <p:nvSpPr>
          <p:cNvPr id="104553" name="Text Box 105"/>
          <p:cNvSpPr txBox="1">
            <a:spLocks noChangeArrowheads="1"/>
          </p:cNvSpPr>
          <p:nvPr/>
        </p:nvSpPr>
        <p:spPr bwMode="auto">
          <a:xfrm>
            <a:off x="9285288" y="158750"/>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FFFFFF"/>
                </a:solidFill>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defTabSz="914400" eaLnBrk="0" fontAlgn="base" hangingPunct="0">
              <a:spcBef>
                <a:spcPct val="0"/>
              </a:spcBef>
              <a:spcAft>
                <a:spcPct val="0"/>
              </a:spcAft>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8329613" y="0"/>
            <a:ext cx="82867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FFFFFF"/>
                </a:solidFill>
                <a:latin typeface="Arial" pitchFamily="-111" charset="0"/>
                <a:ea typeface="ＭＳ Ｐゴシック" charset="0"/>
                <a:cs typeface="ＭＳ Ｐゴシック" charset="0"/>
              </a:rPr>
              <a:t>22 &amp;</a:t>
            </a:r>
          </a:p>
          <a:p>
            <a:pPr algn="ctr" defTabSz="914400" eaLnBrk="0" fontAlgn="base" hangingPunct="0">
              <a:spcBef>
                <a:spcPct val="0"/>
              </a:spcBef>
              <a:spcAft>
                <a:spcPct val="0"/>
              </a:spcAft>
              <a:defRPr/>
            </a:pPr>
            <a:r>
              <a:rPr lang="en-US" sz="2400" b="1" dirty="0">
                <a:solidFill>
                  <a:srgbClr val="FFFFFF"/>
                </a:solidFill>
                <a:latin typeface="Arial" pitchFamily="-111" charset="0"/>
                <a:ea typeface="ＭＳ Ｐゴシック" charset="0"/>
                <a:cs typeface="ＭＳ Ｐゴシック" charset="0"/>
              </a:rPr>
              <a:t>337</a:t>
            </a:r>
          </a:p>
        </p:txBody>
      </p:sp>
    </p:spTree>
    <p:extLst>
      <p:ext uri="{BB962C8B-B14F-4D97-AF65-F5344CB8AC3E}">
        <p14:creationId xmlns:p14="http://schemas.microsoft.com/office/powerpoint/2010/main" val="129207615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ru-RU" sz="3600" b="1" dirty="0">
                <a:solidFill>
                  <a:srgbClr val="FFFFFF"/>
                </a:solidFill>
              </a:rPr>
              <a:t>"</a:t>
            </a:r>
            <a:r>
              <a:rPr lang="en-US" sz="3600" b="1" dirty="0">
                <a:solidFill>
                  <a:srgbClr val="FFFFFF"/>
                </a:solidFill>
              </a:rPr>
              <a:t>Many passages speak of the second coming of Christ being followed by a reign of righteousness on earth (Pss. 2; 24; 72; 96; Isa. 2; 9:6-7; 11-12; 63:1-6; 65-66; Jer. 23:5-6; 30:8-11; Dan. 2:44; 7:13-14; Hosea 3:4-5; Amos 9:11-15; Micah 4:1-8; Zeph. 3:14-20; Zech. 8:1-8; 14:1-9; Matt. 19:28; 25:31-46; Acts 15:16-18; Rom. 11:25-27; Jude 14-15; Rev. 2:25-28; 19:11-20:6).</a:t>
            </a:r>
            <a:r>
              <a:rPr lang="ru-RU" sz="3600" b="1" dirty="0">
                <a:solidFill>
                  <a:srgbClr val="FFFFFF"/>
                </a:solidFill>
              </a:rPr>
              <a:t>"</a:t>
            </a:r>
            <a:r>
              <a:rPr lang="en-US" sz="3600" b="1" dirty="0">
                <a:solidFill>
                  <a:srgbClr val="FFFFFF"/>
                </a:solidFill>
              </a:rPr>
              <a:t> </a:t>
            </a:r>
          </a:p>
          <a:p>
            <a:pPr>
              <a:defRPr/>
            </a:pPr>
            <a:r>
              <a:rPr lang="en-US" sz="2800" b="1" dirty="0">
                <a:solidFill>
                  <a:srgbClr val="FFFFFF"/>
                </a:solidFill>
                <a:effectLst>
                  <a:glow rad="165100">
                    <a:srgbClr val="000000"/>
                  </a:glow>
                </a:effectLst>
              </a:rPr>
              <a:t>—</a:t>
            </a:r>
            <a:r>
              <a:rPr lang="en-US" sz="2000" b="1" dirty="0">
                <a:solidFill>
                  <a:srgbClr val="FFFFFF"/>
                </a:solidFill>
                <a:effectLst>
                  <a:glow rad="165100">
                    <a:srgbClr val="000000"/>
                  </a:glow>
                </a:effectLst>
              </a:rPr>
              <a:t>John Walvoord, </a:t>
            </a:r>
            <a:r>
              <a:rPr lang="ru-RU" sz="2000" b="1" dirty="0">
                <a:solidFill>
                  <a:srgbClr val="FFFFFF"/>
                </a:solidFill>
                <a:effectLst>
                  <a:glow rad="165100">
                    <a:srgbClr val="000000"/>
                  </a:glow>
                </a:effectLst>
              </a:rPr>
              <a:t>"</a:t>
            </a:r>
            <a:r>
              <a:rPr lang="en-US" sz="2000" b="1" dirty="0">
                <a:solidFill>
                  <a:srgbClr val="FFFFFF"/>
                </a:solidFill>
                <a:effectLst>
                  <a:glow rad="165100">
                    <a:srgbClr val="000000"/>
                  </a:glow>
                </a:effectLst>
              </a:rPr>
              <a:t>Revelation,</a:t>
            </a:r>
            <a:r>
              <a:rPr lang="ru-RU" sz="2000" b="1" dirty="0">
                <a:solidFill>
                  <a:srgbClr val="FFFFFF"/>
                </a:solidFill>
                <a:effectLst>
                  <a:glow rad="165100">
                    <a:srgbClr val="000000"/>
                  </a:glow>
                </a:effectLst>
              </a:rPr>
              <a:t>"</a:t>
            </a:r>
            <a:r>
              <a:rPr lang="en-US" sz="2000" b="1" dirty="0">
                <a:solidFill>
                  <a:srgbClr val="FFFFFF"/>
                </a:solidFill>
                <a:effectLst>
                  <a:glow rad="165100">
                    <a:srgbClr val="000000"/>
                  </a:glow>
                </a:effectLst>
              </a:rPr>
              <a:t> in </a:t>
            </a:r>
            <a:r>
              <a:rPr lang="en-US" sz="2000" b="1" i="1" dirty="0">
                <a:solidFill>
                  <a:srgbClr val="FFFFFF"/>
                </a:solidFill>
                <a:effectLst>
                  <a:glow rad="165100">
                    <a:srgbClr val="000000"/>
                  </a:glow>
                </a:effectLst>
              </a:rPr>
              <a:t>The Bible Knowledge Commentary</a:t>
            </a:r>
            <a:r>
              <a:rPr lang="en-US" sz="2000" b="1" dirty="0">
                <a:solidFill>
                  <a:srgbClr val="FFFFFF"/>
                </a:solidFill>
                <a:effectLst>
                  <a:glow rad="165100">
                    <a:srgbClr val="000000"/>
                  </a:glow>
                </a:effectLst>
              </a:rPr>
              <a:t>, 2:978</a:t>
            </a:r>
            <a:endParaRPr lang="en-US" sz="3600" b="1" i="1" dirty="0">
              <a:solidFill>
                <a:srgbClr val="FFFFFF"/>
              </a:solidFill>
              <a:effectLst>
                <a:glow rad="165100">
                  <a:srgbClr val="000000"/>
                </a:glow>
              </a:effectLst>
            </a:endParaRPr>
          </a:p>
        </p:txBody>
      </p:sp>
      <p:sp>
        <p:nvSpPr>
          <p:cNvPr id="2" name="Title 1"/>
          <p:cNvSpPr>
            <a:spLocks noGrp="1"/>
          </p:cNvSpPr>
          <p:nvPr>
            <p:ph type="title"/>
          </p:nvPr>
        </p:nvSpPr>
        <p:spPr>
          <a:xfrm rot="20566641">
            <a:off x="37394" y="3536859"/>
            <a:ext cx="9144000" cy="1132162"/>
          </a:xfrm>
          <a:solidFill>
            <a:srgbClr val="660066"/>
          </a:solidFill>
        </p:spPr>
        <p:txBody>
          <a:bodyPr/>
          <a:lstStyle/>
          <a:p>
            <a:pPr>
              <a:defRPr/>
            </a:pPr>
            <a:r>
              <a:rPr lang="en-US" sz="6600" b="1" dirty="0">
                <a:effectLst>
                  <a:glow rad="165100">
                    <a:schemeClr val="tx1"/>
                  </a:glow>
                </a:effectLst>
              </a:rPr>
              <a:t>Not a new idea!</a:t>
            </a:r>
          </a:p>
        </p:txBody>
      </p:sp>
    </p:spTree>
    <p:extLst>
      <p:ext uri="{BB962C8B-B14F-4D97-AF65-F5344CB8AC3E}">
        <p14:creationId xmlns:p14="http://schemas.microsoft.com/office/powerpoint/2010/main" val="7487603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425" name="Picture 8"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426"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dirty="0">
                <a:solidFill>
                  <a:srgbClr val="FFFFFF"/>
                </a:solidFill>
                <a:latin typeface="Arial" charset="0"/>
                <a:ea typeface="ＭＳ Ｐゴシック" charset="0"/>
              </a:rPr>
              <a:t>Does 1000 years mean 1000 years?</a:t>
            </a:r>
            <a:endParaRPr lang="en-US" sz="4000" dirty="0">
              <a:latin typeface="Arial" charset="0"/>
              <a:ea typeface="ＭＳ Ｐゴシック" charset="0"/>
            </a:endParaRPr>
          </a:p>
        </p:txBody>
      </p:sp>
      <p:grpSp>
        <p:nvGrpSpPr>
          <p:cNvPr id="1127427" name="Group 9"/>
          <p:cNvGrpSpPr>
            <a:grpSpLocks/>
          </p:cNvGrpSpPr>
          <p:nvPr/>
        </p:nvGrpSpPr>
        <p:grpSpPr bwMode="auto">
          <a:xfrm>
            <a:off x="381000" y="1066800"/>
            <a:ext cx="3124200" cy="3962400"/>
            <a:chOff x="240" y="1056"/>
            <a:chExt cx="1968" cy="2496"/>
          </a:xfrm>
        </p:grpSpPr>
        <p:sp>
          <p:nvSpPr>
            <p:cNvPr id="1127431"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There is consistent figurative use of numbers elsewhere in Revelation (p. 995).</a:t>
              </a:r>
            </a:p>
          </p:txBody>
        </p:sp>
        <p:sp>
          <p:nvSpPr>
            <p:cNvPr id="11274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3335" name="Rectangle 7"/>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All of these are literal numbers :</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7 churches (Rev. 2-3)</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144,000 Jews (7:1)</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200 million soldiers (9:16)</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42 months (11:2)</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1260 days (11:3)</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75 lb. hailstones (16:21)</a:t>
            </a:r>
          </a:p>
        </p:txBody>
      </p:sp>
      <p:sp>
        <p:nvSpPr>
          <p:cNvPr id="483336" name="WordArt 8"/>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483339" name="Rectangle 11"/>
          <p:cNvSpPr>
            <a:spLocks noChangeArrowheads="1"/>
          </p:cNvSpPr>
          <p:nvPr/>
        </p:nvSpPr>
        <p:spPr bwMode="auto">
          <a:xfrm rot="-783471">
            <a:off x="1919288" y="2293938"/>
            <a:ext cx="5281612" cy="4314825"/>
          </a:xfrm>
          <a:prstGeom prst="rect">
            <a:avLst/>
          </a:prstGeom>
          <a:solidFill>
            <a:srgbClr val="000066"/>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ru-RU" altLang="ja-JP" sz="2800" dirty="0">
                <a:solidFill>
                  <a:srgbClr val="FFFFFF"/>
                </a:solidFill>
                <a:latin typeface="Arial" charset="0"/>
                <a:ea typeface="ＭＳ Ｐゴシック" charset="0"/>
                <a:cs typeface="ＭＳ Ｐゴシック" charset="0"/>
              </a:rPr>
              <a:t>"</a:t>
            </a:r>
            <a:r>
              <a:rPr lang="en-US" altLang="ja-JP" sz="2800" dirty="0">
                <a:solidFill>
                  <a:srgbClr val="FFFFFF"/>
                </a:solidFill>
                <a:latin typeface="Arial" charset="0"/>
                <a:ea typeface="ＭＳ Ｐゴシック" charset="0"/>
                <a:cs typeface="ＭＳ Ｐゴシック" charset="0"/>
              </a:rPr>
              <a:t>The twelve apostles and the twelve tribes of Israel are literally twelve (21:12-14).  The seven churches are in seven literal cities.  Yet </a:t>
            </a:r>
            <a:r>
              <a:rPr lang="en-US" altLang="ja-JP" sz="2800" dirty="0">
                <a:solidFill>
                  <a:srgbClr val="FFFF00"/>
                </a:solidFill>
                <a:latin typeface="Arial" charset="0"/>
                <a:ea typeface="ＭＳ Ｐゴシック" charset="0"/>
                <a:cs typeface="ＭＳ Ｐゴシック" charset="0"/>
              </a:rPr>
              <a:t>confirmation of a single number in Revelation as symbolic is impossible</a:t>
            </a:r>
            <a:r>
              <a:rPr lang="en-US" altLang="ja-JP" sz="2800" dirty="0">
                <a:solidFill>
                  <a:srgbClr val="FFFFFF"/>
                </a:solidFill>
                <a:latin typeface="Arial" charset="0"/>
                <a:ea typeface="ＭＳ Ｐゴシック" charset="0"/>
                <a:cs typeface="ＭＳ Ｐゴシック" charset="0"/>
              </a:rPr>
              <a:t>.</a:t>
            </a:r>
            <a:r>
              <a:rPr lang="ru-RU" altLang="ja-JP" sz="2800" dirty="0">
                <a:solidFill>
                  <a:srgbClr val="FFFFFF"/>
                </a:solidFill>
                <a:latin typeface="Arial" charset="0"/>
                <a:ea typeface="ＭＳ Ｐゴシック" charset="0"/>
                <a:cs typeface="ＭＳ Ｐゴシック" charset="0"/>
              </a:rPr>
              <a:t>"</a:t>
            </a:r>
            <a:r>
              <a:rPr lang="en-US" altLang="ja-JP" sz="2800" dirty="0">
                <a:solidFill>
                  <a:srgbClr val="FFFFFF"/>
                </a:solidFill>
                <a:latin typeface="Arial" charset="0"/>
                <a:ea typeface="ＭＳ Ｐゴシック" charset="0"/>
                <a:cs typeface="ＭＳ Ｐゴシック" charset="0"/>
              </a:rPr>
              <a:t> </a:t>
            </a:r>
          </a:p>
          <a:p>
            <a:pPr defTabSz="914400" fontAlgn="base">
              <a:lnSpc>
                <a:spcPct val="90000"/>
              </a:lnSpc>
              <a:spcBef>
                <a:spcPct val="20000"/>
              </a:spcBef>
              <a:spcAft>
                <a:spcPct val="0"/>
              </a:spcAft>
              <a:buClr>
                <a:srgbClr val="000000"/>
              </a:buClr>
              <a:buSzPct val="80000"/>
              <a:buFont typeface="Wingdings" charset="0"/>
              <a:buNone/>
            </a:pPr>
            <a:endParaRPr lang="en-US" sz="2800" dirty="0">
              <a:solidFill>
                <a:srgbClr val="FFFFFF"/>
              </a:solidFill>
              <a:latin typeface="Arial" charset="0"/>
              <a:ea typeface="ＭＳ Ｐゴシック" charset="0"/>
              <a:cs typeface="ＭＳ Ｐゴシック" charset="0"/>
            </a:endParaRPr>
          </a:p>
          <a:p>
            <a:pPr algn="r" defTabSz="914400" fontAlgn="base">
              <a:lnSpc>
                <a:spcPct val="90000"/>
              </a:lnSpc>
              <a:spcBef>
                <a:spcPct val="20000"/>
              </a:spcBef>
              <a:spcAft>
                <a:spcPct val="0"/>
              </a:spcAft>
              <a:buClr>
                <a:srgbClr val="000000"/>
              </a:buClr>
              <a:buSzPct val="80000"/>
              <a:buFont typeface="Wingdings" charset="0"/>
              <a:buNone/>
            </a:pPr>
            <a:r>
              <a:rPr lang="en-US" sz="2000" dirty="0">
                <a:solidFill>
                  <a:srgbClr val="FFFFFF"/>
                </a:solidFill>
                <a:latin typeface="Arial" charset="0"/>
                <a:ea typeface="ＭＳ Ｐゴシック" charset="0"/>
                <a:cs typeface="ＭＳ Ｐゴシック" charset="0"/>
              </a:rPr>
              <a:t>Robert L. Thomas, </a:t>
            </a:r>
            <a:r>
              <a:rPr lang="en-US" sz="2000" i="1" dirty="0">
                <a:solidFill>
                  <a:srgbClr val="FFFFFF"/>
                </a:solidFill>
                <a:latin typeface="Arial" charset="0"/>
                <a:ea typeface="ＭＳ Ｐゴシック" charset="0"/>
                <a:cs typeface="ＭＳ Ｐゴシック" charset="0"/>
              </a:rPr>
              <a:t>Revelation 8–22, </a:t>
            </a:r>
            <a:br>
              <a:rPr lang="en-US" sz="2000" i="1" dirty="0">
                <a:solidFill>
                  <a:srgbClr val="FFFFFF"/>
                </a:solidFill>
                <a:latin typeface="Arial" charset="0"/>
                <a:ea typeface="ＭＳ Ｐゴシック" charset="0"/>
                <a:cs typeface="ＭＳ Ｐゴシック" charset="0"/>
              </a:rPr>
            </a:br>
            <a:r>
              <a:rPr lang="en-US" sz="2000" i="1" dirty="0">
                <a:solidFill>
                  <a:srgbClr val="FFFFFF"/>
                </a:solidFill>
                <a:latin typeface="Arial" charset="0"/>
                <a:ea typeface="ＭＳ Ｐゴシック" charset="0"/>
                <a:cs typeface="ＭＳ Ｐゴシック" charset="0"/>
              </a:rPr>
              <a:t>An Exegetical Commentary </a:t>
            </a:r>
            <a:br>
              <a:rPr lang="en-US" sz="2000" dirty="0">
                <a:solidFill>
                  <a:srgbClr val="FFFFFF"/>
                </a:solidFill>
                <a:latin typeface="Arial" charset="0"/>
                <a:ea typeface="ＭＳ Ｐゴシック" charset="0"/>
                <a:cs typeface="ＭＳ Ｐゴシック" charset="0"/>
              </a:rPr>
            </a:br>
            <a:r>
              <a:rPr lang="en-US" sz="2000" dirty="0">
                <a:solidFill>
                  <a:srgbClr val="FFFFFF"/>
                </a:solidFill>
                <a:latin typeface="Arial" charset="0"/>
                <a:ea typeface="ＭＳ Ｐゴシック" charset="0"/>
                <a:cs typeface="ＭＳ Ｐゴシック" charset="0"/>
              </a:rPr>
              <a:t>(Chicago: Moody, 1995), 408-9</a:t>
            </a:r>
            <a:r>
              <a:rPr lang="en-US" sz="2800" dirty="0">
                <a:solidFill>
                  <a:srgbClr val="FFFFFF"/>
                </a:solidFill>
                <a:latin typeface="Arial" charset="0"/>
                <a:ea typeface="ＭＳ Ｐゴシック" charset="0"/>
                <a:cs typeface="ＭＳ Ｐゴシック" charset="0"/>
              </a:rPr>
              <a:t> </a:t>
            </a:r>
          </a:p>
        </p:txBody>
      </p:sp>
      <p:sp>
        <p:nvSpPr>
          <p:cNvPr id="10"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658352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333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333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3335">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3335">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83335">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83335">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83339"/>
                                        </p:tgtEl>
                                        <p:attrNameLst>
                                          <p:attrName>style.visibility</p:attrName>
                                        </p:attrNameLst>
                                      </p:cBhvr>
                                      <p:to>
                                        <p:strVal val="visible"/>
                                      </p:to>
                                    </p:set>
                                    <p:animEffect transition="in" filter="dissolve">
                                      <p:cBhvr>
                                        <p:cTn id="39"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844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450"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28451" name="Group 3"/>
          <p:cNvGrpSpPr>
            <a:grpSpLocks/>
          </p:cNvGrpSpPr>
          <p:nvPr/>
        </p:nvGrpSpPr>
        <p:grpSpPr bwMode="auto">
          <a:xfrm>
            <a:off x="381000" y="1066800"/>
            <a:ext cx="3124200" cy="3962400"/>
            <a:chOff x="240" y="1056"/>
            <a:chExt cx="1968" cy="2496"/>
          </a:xfrm>
        </p:grpSpPr>
        <p:sp>
          <p:nvSpPr>
            <p:cNvPr id="1128454"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 context has figures such as a chain, Abyss, dragon, serpent, locked, sealed, &amp; beast.</a:t>
              </a:r>
            </a:p>
          </p:txBody>
        </p:sp>
        <p:sp>
          <p:nvSpPr>
            <p:cNvPr id="1128455"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4358"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 Abyss is a literal place (Luke 8:1) where demons are chained (2 Pet. 2:4) but can be unlocked (Rev. 9:1-2), so why can</a:t>
            </a:r>
            <a:r>
              <a:rPr lang="uk-UA"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t they be </a:t>
            </a:r>
            <a:r>
              <a:rPr lang="en-US" altLang="ja-JP" sz="3200" i="1" dirty="0">
                <a:solidFill>
                  <a:srgbClr val="000000"/>
                </a:solidFill>
                <a:latin typeface="Arial" charset="0"/>
                <a:ea typeface="ＭＳ Ｐゴシック" charset="0"/>
                <a:cs typeface="ＭＳ Ｐゴシック" charset="0"/>
              </a:rPr>
              <a:t>actually restrained</a:t>
            </a:r>
            <a:r>
              <a:rPr lang="en-US" altLang="ja-JP" sz="3200" dirty="0">
                <a:solidFill>
                  <a:srgbClr val="000000"/>
                </a:solidFill>
                <a:latin typeface="Arial" charset="0"/>
                <a:ea typeface="ＭＳ Ｐゴシック" charset="0"/>
                <a:cs typeface="ＭＳ Ｐゴシック" charset="0"/>
              </a:rPr>
              <a:t> there?</a:t>
            </a: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Also, the designations at the left are literal </a:t>
            </a:r>
            <a:r>
              <a:rPr lang="en-US" sz="3200" i="1" dirty="0">
                <a:solidFill>
                  <a:srgbClr val="000000"/>
                </a:solidFill>
                <a:latin typeface="Arial" charset="0"/>
                <a:ea typeface="ＭＳ Ｐゴシック" charset="0"/>
                <a:cs typeface="ＭＳ Ｐゴシック" charset="0"/>
              </a:rPr>
              <a:t>titles</a:t>
            </a:r>
            <a:r>
              <a:rPr lang="en-US" sz="3200" dirty="0">
                <a:solidFill>
                  <a:srgbClr val="000000"/>
                </a:solidFill>
                <a:latin typeface="Arial" charset="0"/>
                <a:ea typeface="ＭＳ Ｐゴシック" charset="0"/>
                <a:cs typeface="ＭＳ Ｐゴシック" charset="0"/>
              </a:rPr>
              <a:t> for Satan and Antichrist.</a:t>
            </a: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393708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435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65166"/>
            <a:ext cx="9168638" cy="6092834"/>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The Bible</a:t>
            </a:r>
            <a:r>
              <a:rPr lang="fr-FR" sz="6000" b="1" dirty="0">
                <a:effectLst>
                  <a:glow rad="165100">
                    <a:schemeClr val="tx1"/>
                  </a:glow>
                </a:effectLst>
              </a:rPr>
              <a:t>'</a:t>
            </a:r>
            <a:r>
              <a:rPr lang="en-US" sz="6000" b="1" dirty="0">
                <a:effectLst>
                  <a:glow rad="165100">
                    <a:schemeClr val="tx1"/>
                  </a:glow>
                </a:effectLst>
              </a:rPr>
              <a:t>s Epilogue</a:t>
            </a:r>
          </a:p>
        </p:txBody>
      </p:sp>
      <p:sp>
        <p:nvSpPr>
          <p:cNvPr id="4" name="Title 1"/>
          <p:cNvSpPr txBox="1">
            <a:spLocks/>
          </p:cNvSpPr>
          <p:nvPr/>
        </p:nvSpPr>
        <p:spPr bwMode="auto">
          <a:xfrm>
            <a:off x="24638" y="5371460"/>
            <a:ext cx="9144000" cy="113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4800" b="1" dirty="0">
                <a:effectLst>
                  <a:glow rad="165100">
                    <a:schemeClr val="tx1"/>
                  </a:glow>
                </a:effectLst>
              </a:rPr>
              <a:t>How does it relate to you?</a:t>
            </a:r>
          </a:p>
        </p:txBody>
      </p:sp>
    </p:spTree>
    <p:extLst>
      <p:ext uri="{BB962C8B-B14F-4D97-AF65-F5344CB8AC3E}">
        <p14:creationId xmlns:p14="http://schemas.microsoft.com/office/powerpoint/2010/main" val="284210072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29475" name="Group 3"/>
          <p:cNvGrpSpPr>
            <a:grpSpLocks/>
          </p:cNvGrpSpPr>
          <p:nvPr/>
        </p:nvGrpSpPr>
        <p:grpSpPr bwMode="auto">
          <a:xfrm>
            <a:off x="381000" y="1066800"/>
            <a:ext cx="3124200" cy="3962400"/>
            <a:chOff x="240" y="1056"/>
            <a:chExt cx="1968"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a:solidFill>
                    <a:srgbClr val="000000"/>
                  </a:solidFill>
                  <a:latin typeface="Arial" charset="0"/>
                  <a:ea typeface="ＭＳ Ｐゴシック" charset="0"/>
                  <a:cs typeface="ＭＳ Ｐゴシック" charset="0"/>
                </a:rPr>
                <a:t>The entire book has a predominantly figurative tone as in multiples of a thousand in the book (5:11; 7:4-9; 9:16; 14:1; 21:16; p. 973).</a:t>
              </a:r>
            </a:p>
          </p:txBody>
        </p:sp>
        <p:sp>
          <p:nvSpPr>
            <p:cNvPr id="1129479"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5382" name="Rectangle 6"/>
          <p:cNvSpPr>
            <a:spLocks noChangeArrowheads="1"/>
          </p:cNvSpPr>
          <p:nvPr/>
        </p:nvSpPr>
        <p:spPr bwMode="auto">
          <a:xfrm>
            <a:off x="3886200" y="2057400"/>
            <a:ext cx="5257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eaLnBrk="0" fontAlgn="base" hangingPunct="0">
              <a:lnSpc>
                <a:spcPct val="90000"/>
              </a:lnSpc>
              <a:spcBef>
                <a:spcPct val="20000"/>
              </a:spcBef>
              <a:spcAft>
                <a:spcPct val="0"/>
              </a:spcAft>
              <a:buClr>
                <a:srgbClr val="000000"/>
              </a:buClr>
              <a:buSzPct val="80000"/>
            </a:pPr>
            <a:r>
              <a:rPr lang="en-US" sz="3200" dirty="0">
                <a:solidFill>
                  <a:srgbClr val="000000"/>
                </a:solidFill>
                <a:latin typeface="Arial" charset="0"/>
                <a:ea typeface="ＭＳ Ｐゴシック" charset="0"/>
                <a:cs typeface="ＭＳ Ｐゴシック" charset="0"/>
              </a:rPr>
              <a:t>Each example cited is literal: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Thousands upon thousands</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(5:11), 144,000 (7:4-9; 14:1), 200 million troops (9:16), and 12,000 stadia borders of the new Jerusalem (21:16). None are figurative! Rounding numbers does not mean they are figurative.</a:t>
            </a:r>
            <a:endParaRPr lang="en-US" sz="3200" dirty="0">
              <a:solidFill>
                <a:srgbClr val="000000"/>
              </a:solidFill>
              <a:latin typeface="Arial" charset="0"/>
              <a:ea typeface="ＭＳ Ｐゴシック" charset="0"/>
              <a:cs typeface="ＭＳ Ｐゴシック" charset="0"/>
            </a:endParaRPr>
          </a:p>
        </p:txBody>
      </p:sp>
      <p:sp>
        <p:nvSpPr>
          <p:cNvPr id="485383"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Tree>
    <p:extLst>
      <p:ext uri="{BB962C8B-B14F-4D97-AF65-F5344CB8AC3E}">
        <p14:creationId xmlns:p14="http://schemas.microsoft.com/office/powerpoint/2010/main" val="1432093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0497"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0498"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0499" name="Group 1027"/>
          <p:cNvGrpSpPr>
            <a:grpSpLocks/>
          </p:cNvGrpSpPr>
          <p:nvPr/>
        </p:nvGrpSpPr>
        <p:grpSpPr bwMode="auto">
          <a:xfrm>
            <a:off x="381000" y="1066800"/>
            <a:ext cx="3124200" cy="3962400"/>
            <a:chOff x="240" y="1056"/>
            <a:chExt cx="1968" cy="2496"/>
          </a:xfrm>
        </p:grpSpPr>
        <p:sp>
          <p:nvSpPr>
            <p:cNvPr id="1130502"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 OT contains figurative use of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1000</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a:t>
              </a:r>
              <a:br>
                <a:rPr lang="en-US" altLang="ja-JP" sz="3200" dirty="0">
                  <a:solidFill>
                    <a:srgbClr val="000000"/>
                  </a:solidFill>
                  <a:latin typeface="Arial" charset="0"/>
                  <a:ea typeface="ＭＳ Ｐゴシック" charset="0"/>
                  <a:cs typeface="ＭＳ Ｐゴシック" charset="0"/>
                </a:rPr>
              </a:br>
              <a:r>
                <a:rPr lang="en-US" altLang="ja-JP" sz="3200" dirty="0">
                  <a:solidFill>
                    <a:srgbClr val="000000"/>
                  </a:solidFill>
                  <a:latin typeface="Arial" charset="0"/>
                  <a:ea typeface="ＭＳ Ｐゴシック" charset="0"/>
                  <a:cs typeface="ＭＳ Ｐゴシック" charset="0"/>
                </a:rPr>
                <a:t>(p. 995).</a:t>
              </a:r>
              <a:endParaRPr lang="en-US" sz="3200" dirty="0">
                <a:solidFill>
                  <a:srgbClr val="000000"/>
                </a:solidFill>
                <a:latin typeface="Arial" charset="0"/>
                <a:ea typeface="ＭＳ Ｐゴシック" charset="0"/>
                <a:cs typeface="ＭＳ Ｐゴシック" charset="0"/>
              </a:endParaRPr>
            </a:p>
          </p:txBody>
        </p:sp>
        <p:sp>
          <p:nvSpPr>
            <p:cNvPr id="1130503"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8454" name="Rectangle 1030"/>
          <p:cNvSpPr>
            <a:spLocks noChangeArrowheads="1"/>
          </p:cNvSpPr>
          <p:nvPr/>
        </p:nvSpPr>
        <p:spPr bwMode="auto">
          <a:xfrm>
            <a:off x="3886200" y="2057400"/>
            <a:ext cx="3962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With the L</a:t>
            </a:r>
            <a:r>
              <a:rPr lang="en-US" altLang="ja-JP" sz="2400" dirty="0">
                <a:solidFill>
                  <a:srgbClr val="000000"/>
                </a:solidFill>
                <a:latin typeface="Arial" charset="0"/>
                <a:ea typeface="ＭＳ Ｐゴシック" charset="0"/>
                <a:cs typeface="ＭＳ Ｐゴシック" charset="0"/>
              </a:rPr>
              <a:t>ORD</a:t>
            </a:r>
            <a:r>
              <a:rPr lang="en-US" altLang="ja-JP" sz="3200" dirty="0">
                <a:solidFill>
                  <a:srgbClr val="000000"/>
                </a:solidFill>
                <a:latin typeface="Arial" charset="0"/>
                <a:ea typeface="ＭＳ Ｐゴシック" charset="0"/>
                <a:cs typeface="ＭＳ Ｐゴシック" charset="0"/>
              </a:rPr>
              <a:t>, a day is as a thousand years</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(Ps. 90:4) has a symbolic use of the word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day</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but makes no sense unless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thousand</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is understood literally.</a:t>
            </a:r>
            <a:endParaRPr lang="en-US" sz="3200" dirty="0">
              <a:solidFill>
                <a:srgbClr val="000000"/>
              </a:solidFill>
              <a:latin typeface="Arial" charset="0"/>
              <a:ea typeface="ＭＳ Ｐゴシック" charset="0"/>
              <a:cs typeface="ＭＳ Ｐゴシック" charset="0"/>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38838304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1521"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1522"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1523" name="Group 8"/>
          <p:cNvGrpSpPr>
            <a:grpSpLocks/>
          </p:cNvGrpSpPr>
          <p:nvPr/>
        </p:nvGrpSpPr>
        <p:grpSpPr bwMode="auto">
          <a:xfrm>
            <a:off x="381000" y="1066800"/>
            <a:ext cx="3276600" cy="5181600"/>
            <a:chOff x="240" y="672"/>
            <a:chExt cx="2064" cy="3264"/>
          </a:xfrm>
        </p:grpSpPr>
        <p:sp>
          <p:nvSpPr>
            <p:cNvPr id="1131526" name="Rectangle 4"/>
            <p:cNvSpPr>
              <a:spLocks noChangeArrowheads="1"/>
            </p:cNvSpPr>
            <p:nvPr/>
          </p:nvSpPr>
          <p:spPr bwMode="auto">
            <a:xfrm>
              <a:off x="336" y="1296"/>
              <a:ext cx="1968" cy="2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Jews and early Christians used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1000</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years as a figure for the eternal blessings of the redeemed (pp. 1018-21).</a:t>
              </a:r>
              <a:endParaRPr lang="en-US" sz="3200" dirty="0">
                <a:solidFill>
                  <a:srgbClr val="000000"/>
                </a:solidFill>
                <a:latin typeface="Arial" charset="0"/>
                <a:ea typeface="ＭＳ Ｐゴシック" charset="0"/>
                <a:cs typeface="ＭＳ Ｐゴシック" charset="0"/>
              </a:endParaRPr>
            </a:p>
          </p:txBody>
        </p:sp>
        <p:sp>
          <p:nvSpPr>
            <p:cNvPr id="1131527"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6406"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In actuality, the 6000-year idea of rabbis and early Christians assumed a </a:t>
            </a:r>
            <a:r>
              <a:rPr lang="en-US" sz="3200" i="1" dirty="0">
                <a:solidFill>
                  <a:srgbClr val="000000"/>
                </a:solidFill>
                <a:latin typeface="Arial" charset="0"/>
                <a:ea typeface="ＭＳ Ｐゴシック" charset="0"/>
                <a:cs typeface="ＭＳ Ｐゴシック" charset="0"/>
              </a:rPr>
              <a:t>literal</a:t>
            </a:r>
            <a:r>
              <a:rPr lang="en-US" sz="3200" dirty="0">
                <a:solidFill>
                  <a:srgbClr val="000000"/>
                </a:solidFill>
                <a:latin typeface="Arial" charset="0"/>
                <a:ea typeface="ＭＳ Ｐゴシック" charset="0"/>
                <a:cs typeface="ＭＳ Ｐゴシック" charset="0"/>
              </a:rPr>
              <a:t> 1000 years as a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Sabbath.</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It was the </a:t>
            </a:r>
            <a:r>
              <a:rPr lang="en-US" altLang="ja-JP" sz="3200" i="1" dirty="0">
                <a:solidFill>
                  <a:srgbClr val="000000"/>
                </a:solidFill>
                <a:latin typeface="Arial" charset="0"/>
                <a:ea typeface="ＭＳ Ｐゴシック" charset="0"/>
                <a:cs typeface="ＭＳ Ｐゴシック" charset="0"/>
              </a:rPr>
              <a:t>amillennial Augustine</a:t>
            </a:r>
            <a:r>
              <a:rPr lang="en-US" altLang="ja-JP" sz="3200" dirty="0">
                <a:solidFill>
                  <a:srgbClr val="000000"/>
                </a:solidFill>
                <a:latin typeface="Arial" charset="0"/>
                <a:ea typeface="ＭＳ Ｐゴシック" charset="0"/>
                <a:cs typeface="ＭＳ Ｐゴシック" charset="0"/>
              </a:rPr>
              <a:t> who taught that the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eighth</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day signified eternity (</a:t>
            </a:r>
            <a:r>
              <a:rPr lang="en-US" altLang="ja-JP" sz="3200" i="1" dirty="0">
                <a:solidFill>
                  <a:srgbClr val="000000"/>
                </a:solidFill>
                <a:latin typeface="Arial" charset="0"/>
                <a:ea typeface="ＭＳ Ｐゴシック" charset="0"/>
                <a:cs typeface="ＭＳ Ｐゴシック" charset="0"/>
              </a:rPr>
              <a:t>Sermons on the Liturgical Seasons</a:t>
            </a:r>
            <a:r>
              <a:rPr lang="en-US" altLang="ja-JP" sz="3200" dirty="0">
                <a:solidFill>
                  <a:srgbClr val="000000"/>
                </a:solidFill>
                <a:latin typeface="Arial" charset="0"/>
                <a:ea typeface="ＭＳ Ｐゴシック" charset="0"/>
                <a:cs typeface="ＭＳ Ｐゴシック" charset="0"/>
              </a:rPr>
              <a:t> 259.2; </a:t>
            </a:r>
            <a:r>
              <a:rPr lang="en-US" altLang="ja-JP" sz="3200" i="1" dirty="0">
                <a:solidFill>
                  <a:srgbClr val="000000"/>
                </a:solidFill>
                <a:latin typeface="Arial" charset="0"/>
                <a:ea typeface="ＭＳ Ｐゴシック" charset="0"/>
                <a:cs typeface="ＭＳ Ｐゴシック" charset="0"/>
              </a:rPr>
              <a:t>City of God</a:t>
            </a:r>
            <a:r>
              <a:rPr lang="en-US" altLang="ja-JP" sz="3200" dirty="0">
                <a:solidFill>
                  <a:srgbClr val="000000"/>
                </a:solidFill>
                <a:latin typeface="Arial" charset="0"/>
                <a:ea typeface="ＭＳ Ｐゴシック" charset="0"/>
                <a:cs typeface="ＭＳ Ｐゴシック" charset="0"/>
              </a:rPr>
              <a:t> 20.7)</a:t>
            </a:r>
            <a:endParaRPr lang="en-US" sz="3200" dirty="0">
              <a:solidFill>
                <a:srgbClr val="000000"/>
              </a:solidFill>
              <a:latin typeface="Arial" charset="0"/>
              <a:ea typeface="ＭＳ Ｐゴシック" charset="0"/>
              <a:cs typeface="ＭＳ Ｐゴシック" charset="0"/>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16030472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2545"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2546"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2547" name="Group 3"/>
          <p:cNvGrpSpPr>
            <a:grpSpLocks/>
          </p:cNvGrpSpPr>
          <p:nvPr/>
        </p:nvGrpSpPr>
        <p:grpSpPr bwMode="auto">
          <a:xfrm>
            <a:off x="381000" y="1073150"/>
            <a:ext cx="3124200" cy="4724400"/>
            <a:chOff x="240" y="1056"/>
            <a:chExt cx="1968" cy="2976"/>
          </a:xfrm>
        </p:grpSpPr>
        <p:sp>
          <p:nvSpPr>
            <p:cNvPr id="1132550" name="Rectangle 4"/>
            <p:cNvSpPr>
              <a:spLocks noChangeArrowheads="1"/>
            </p:cNvSpPr>
            <p:nvPr/>
          </p:nvSpPr>
          <p:spPr bwMode="auto">
            <a:xfrm>
              <a:off x="336" y="1680"/>
              <a:ext cx="1872" cy="2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 first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came to life</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is a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spiritual resurrection</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a:t>
              </a:r>
              <a:br>
                <a:rPr lang="en-US" altLang="ja-JP" sz="3200" dirty="0">
                  <a:solidFill>
                    <a:srgbClr val="000000"/>
                  </a:solidFill>
                  <a:latin typeface="Arial" charset="0"/>
                  <a:ea typeface="ＭＳ Ｐゴシック" charset="0"/>
                  <a:cs typeface="ＭＳ Ｐゴシック" charset="0"/>
                </a:rPr>
              </a:br>
              <a:r>
                <a:rPr lang="en-US" altLang="ja-JP" sz="3200" dirty="0">
                  <a:solidFill>
                    <a:srgbClr val="000000"/>
                  </a:solidFill>
                  <a:latin typeface="Arial" charset="0"/>
                  <a:ea typeface="ＭＳ Ｐゴシック" charset="0"/>
                  <a:cs typeface="ＭＳ Ｐゴシック" charset="0"/>
                </a:rPr>
                <a:t>(20:4) but the second is a physical one (20:5).</a:t>
              </a:r>
              <a:endParaRPr lang="en-US" sz="3200" dirty="0">
                <a:solidFill>
                  <a:srgbClr val="000000"/>
                </a:solidFill>
                <a:latin typeface="Arial" charset="0"/>
                <a:ea typeface="ＭＳ Ｐゴシック" charset="0"/>
                <a:cs typeface="ＭＳ Ｐゴシック" charset="0"/>
              </a:endParaRPr>
            </a:p>
          </p:txBody>
        </p:sp>
        <p:sp>
          <p:nvSpPr>
            <p:cNvPr id="1132551"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7430" name="Rectangle 6"/>
          <p:cNvSpPr>
            <a:spLocks noChangeArrowheads="1"/>
          </p:cNvSpPr>
          <p:nvPr/>
        </p:nvSpPr>
        <p:spPr bwMode="auto">
          <a:xfrm>
            <a:off x="3886200" y="206375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385763" indent="-385763"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Why see the same verb </a:t>
            </a:r>
            <a:r>
              <a:rPr lang="en-US" sz="3200" i="1" dirty="0">
                <a:solidFill>
                  <a:srgbClr val="000000"/>
                </a:solidFill>
                <a:latin typeface="Arial" charset="0"/>
                <a:ea typeface="ＭＳ Ｐゴシック" charset="0"/>
                <a:cs typeface="ＭＳ Ｐゴシック" charset="0"/>
              </a:rPr>
              <a:t>differently</a:t>
            </a:r>
            <a:r>
              <a:rPr lang="en-US" sz="3200" dirty="0">
                <a:solidFill>
                  <a:srgbClr val="000000"/>
                </a:solidFill>
                <a:latin typeface="Arial" charset="0"/>
                <a:ea typeface="ＭＳ Ｐゴシック" charset="0"/>
                <a:cs typeface="ＭＳ Ｐゴシック" charset="0"/>
              </a:rPr>
              <a:t> in same text?</a:t>
            </a:r>
          </a:p>
          <a:p>
            <a:pPr marL="385763" indent="-385763"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Came to life</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a:t>
            </a:r>
            <a:r>
              <a:rPr lang="en-US" altLang="ja-JP" sz="3200" i="1" dirty="0">
                <a:solidFill>
                  <a:srgbClr val="000000"/>
                </a:solidFill>
                <a:latin typeface="Arial" charset="0"/>
                <a:ea typeface="ＭＳ Ｐゴシック" charset="0"/>
                <a:cs typeface="ＭＳ Ｐゴシック" charset="0"/>
              </a:rPr>
              <a:t>never denotes a </a:t>
            </a:r>
            <a:r>
              <a:rPr lang="ru-RU" altLang="ja-JP" sz="3200" i="1" dirty="0">
                <a:solidFill>
                  <a:srgbClr val="000000"/>
                </a:solidFill>
                <a:latin typeface="Arial" charset="0"/>
                <a:ea typeface="ＭＳ Ｐゴシック" charset="0"/>
                <a:cs typeface="ＭＳ Ｐゴシック" charset="0"/>
              </a:rPr>
              <a:t>"</a:t>
            </a:r>
            <a:r>
              <a:rPr lang="en-US" altLang="ja-JP" sz="3200" i="1" dirty="0">
                <a:solidFill>
                  <a:srgbClr val="000000"/>
                </a:solidFill>
                <a:latin typeface="Arial" charset="0"/>
                <a:ea typeface="ＭＳ Ｐゴシック" charset="0"/>
                <a:cs typeface="ＭＳ Ｐゴシック" charset="0"/>
              </a:rPr>
              <a:t>spiritual resurrection</a:t>
            </a:r>
            <a:r>
              <a:rPr lang="ru-RU" altLang="ja-JP" sz="3200" i="1"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in the Bible.</a:t>
            </a:r>
          </a:p>
          <a:p>
            <a:pPr marL="385763" indent="-385763"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Resurrection</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always denotes </a:t>
            </a:r>
            <a:r>
              <a:rPr lang="en-US" altLang="ja-JP" sz="3200" i="1" dirty="0">
                <a:solidFill>
                  <a:srgbClr val="000000"/>
                </a:solidFill>
                <a:latin typeface="Arial" charset="0"/>
                <a:ea typeface="ＭＳ Ｐゴシック" charset="0"/>
                <a:cs typeface="ＭＳ Ｐゴシック" charset="0"/>
              </a:rPr>
              <a:t>physical</a:t>
            </a:r>
            <a:r>
              <a:rPr lang="en-US" altLang="ja-JP" sz="3200" dirty="0">
                <a:solidFill>
                  <a:srgbClr val="000000"/>
                </a:solidFill>
                <a:latin typeface="Arial" charset="0"/>
                <a:ea typeface="ＭＳ Ｐゴシック" charset="0"/>
                <a:cs typeface="ＭＳ Ｐゴシック" charset="0"/>
              </a:rPr>
              <a:t> bodies. </a:t>
            </a:r>
          </a:p>
          <a:p>
            <a:pPr marL="385763" indent="-385763"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	Believers are spiritually alive </a:t>
            </a:r>
            <a:r>
              <a:rPr lang="en-US" sz="3200" i="1" dirty="0">
                <a:solidFill>
                  <a:srgbClr val="000000"/>
                </a:solidFill>
                <a:latin typeface="Arial" charset="0"/>
                <a:ea typeface="ＭＳ Ｐゴシック" charset="0"/>
                <a:cs typeface="ＭＳ Ｐゴシック" charset="0"/>
              </a:rPr>
              <a:t>now</a:t>
            </a:r>
            <a:r>
              <a:rPr lang="en-US" sz="3200" dirty="0">
                <a:solidFill>
                  <a:srgbClr val="000000"/>
                </a:solidFill>
                <a:latin typeface="Arial" charset="0"/>
                <a:ea typeface="ＭＳ Ｐゴシック" charset="0"/>
                <a:cs typeface="ＭＳ Ｐゴシック" charset="0"/>
              </a:rPr>
              <a:t>, so no need!</a:t>
            </a:r>
          </a:p>
        </p:txBody>
      </p:sp>
      <p:sp>
        <p:nvSpPr>
          <p:cNvPr id="487431" name="WordArt 7"/>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4458370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56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3570"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3571" name="Group 1027"/>
          <p:cNvGrpSpPr>
            <a:grpSpLocks/>
          </p:cNvGrpSpPr>
          <p:nvPr/>
        </p:nvGrpSpPr>
        <p:grpSpPr bwMode="auto">
          <a:xfrm>
            <a:off x="381000" y="1046163"/>
            <a:ext cx="3124200" cy="5262562"/>
            <a:chOff x="240" y="1056"/>
            <a:chExt cx="1968" cy="2496"/>
          </a:xfrm>
        </p:grpSpPr>
        <p:sp>
          <p:nvSpPr>
            <p:cNvPr id="1133574"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The number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1000</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is for the </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fullness of time</a:t>
              </a:r>
              <a:r>
                <a:rPr lang="ru-RU" altLang="ja-JP" sz="3200" dirty="0">
                  <a:solidFill>
                    <a:srgbClr val="000000"/>
                  </a:solidFill>
                  <a:latin typeface="Arial" charset="0"/>
                  <a:ea typeface="ＭＳ Ｐゴシック" charset="0"/>
                  <a:cs typeface="ＭＳ Ｐゴシック" charset="0"/>
                </a:rPr>
                <a:t>"</a:t>
              </a:r>
              <a:r>
                <a:rPr lang="en-US" altLang="ja-JP" sz="3200" dirty="0">
                  <a:solidFill>
                    <a:srgbClr val="000000"/>
                  </a:solidFill>
                  <a:latin typeface="Arial" charset="0"/>
                  <a:ea typeface="ＭＳ Ｐゴシック" charset="0"/>
                  <a:cs typeface="ＭＳ Ｐゴシック" charset="0"/>
                </a:rPr>
                <a:t> and thus symbolizes an indefinite era as in Psalm 50:10 and </a:t>
              </a:r>
              <a:br>
                <a:rPr lang="en-US" altLang="ja-JP" sz="3200" dirty="0">
                  <a:solidFill>
                    <a:srgbClr val="000000"/>
                  </a:solidFill>
                  <a:latin typeface="Arial" charset="0"/>
                  <a:ea typeface="ＭＳ Ｐゴシック" charset="0"/>
                  <a:cs typeface="ＭＳ Ｐゴシック" charset="0"/>
                </a:rPr>
              </a:br>
              <a:r>
                <a:rPr lang="en-US" altLang="ja-JP" sz="3200" dirty="0">
                  <a:solidFill>
                    <a:srgbClr val="000000"/>
                  </a:solidFill>
                  <a:latin typeface="Arial" charset="0"/>
                  <a:ea typeface="ＭＳ Ｐゴシック" charset="0"/>
                  <a:cs typeface="ＭＳ Ｐゴシック" charset="0"/>
                </a:rPr>
                <a:t>2 Peter 3:8. </a:t>
              </a:r>
              <a:endParaRPr lang="en-US" sz="3200" dirty="0">
                <a:solidFill>
                  <a:srgbClr val="000000"/>
                </a:solidFill>
                <a:latin typeface="Arial" charset="0"/>
                <a:ea typeface="ＭＳ Ｐゴシック" charset="0"/>
                <a:cs typeface="ＭＳ Ｐゴシック" charset="0"/>
              </a:endParaRPr>
            </a:p>
          </p:txBody>
        </p:sp>
        <p:sp>
          <p:nvSpPr>
            <p:cNvPr id="1133575"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507910" name="Rectangle 1030"/>
          <p:cNvSpPr>
            <a:spLocks noChangeArrowheads="1"/>
          </p:cNvSpPr>
          <p:nvPr/>
        </p:nvSpPr>
        <p:spPr bwMode="auto">
          <a:xfrm>
            <a:off x="3635375" y="1920875"/>
            <a:ext cx="5257800" cy="489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Psalm 50:10 (</a:t>
            </a:r>
            <a:r>
              <a:rPr lang="ru-RU" sz="3200" dirty="0">
                <a:solidFill>
                  <a:srgbClr val="000000"/>
                </a:solidFill>
                <a:latin typeface="Arial" charset="0"/>
                <a:ea typeface="ＭＳ Ｐゴシック" charset="0"/>
                <a:cs typeface="ＭＳ Ｐゴシック" charset="0"/>
              </a:rPr>
              <a:t>"</a:t>
            </a:r>
            <a:r>
              <a:rPr lang="en-US" sz="3200" dirty="0">
                <a:solidFill>
                  <a:srgbClr val="000000"/>
                </a:solidFill>
                <a:latin typeface="Arial" charset="0"/>
                <a:ea typeface="ＭＳ Ｐゴシック" charset="0"/>
                <a:cs typeface="ＭＳ Ｐゴシック" charset="0"/>
              </a:rPr>
              <a:t>For all the animals of the forest are mine, and I own the cattle on a thousand hills</a:t>
            </a:r>
            <a:r>
              <a:rPr lang="ru-RU" sz="3200" dirty="0">
                <a:solidFill>
                  <a:srgbClr val="000000"/>
                </a:solidFill>
                <a:latin typeface="Arial" charset="0"/>
                <a:ea typeface="ＭＳ Ｐゴシック" charset="0"/>
                <a:cs typeface="ＭＳ Ｐゴシック" charset="0"/>
              </a:rPr>
              <a:t>"</a:t>
            </a:r>
            <a:r>
              <a:rPr lang="en-US" sz="3200" dirty="0">
                <a:solidFill>
                  <a:srgbClr val="000000"/>
                </a:solidFill>
                <a:latin typeface="Arial" charset="0"/>
                <a:ea typeface="ＭＳ Ｐゴシック" charset="0"/>
                <a:cs typeface="ＭＳ Ｐゴシック" charset="0"/>
              </a:rPr>
              <a:t>) has nothing to do with time!</a:t>
            </a:r>
            <a:endParaRPr lang="en-US" sz="1200" dirty="0">
              <a:solidFill>
                <a:srgbClr val="000000"/>
              </a:solidFill>
              <a:latin typeface="Arial" charset="0"/>
              <a:ea typeface="ＭＳ Ｐゴシック" charset="0"/>
              <a:cs typeface="ＭＳ Ｐゴシック" charset="0"/>
            </a:endParaRPr>
          </a:p>
          <a:p>
            <a:pPr defTabSz="914400" fontAlgn="base">
              <a:lnSpc>
                <a:spcPct val="90000"/>
              </a:lnSpc>
              <a:spcBef>
                <a:spcPct val="20000"/>
              </a:spcBef>
              <a:spcAft>
                <a:spcPct val="0"/>
              </a:spcAft>
              <a:buClr>
                <a:srgbClr val="000000"/>
              </a:buClr>
              <a:buSzPct val="80000"/>
              <a:buFont typeface="Wingdings" charset="0"/>
              <a:buNone/>
            </a:pPr>
            <a:endParaRPr lang="en-US" sz="1400" dirty="0">
              <a:solidFill>
                <a:srgbClr val="000000"/>
              </a:solidFill>
              <a:latin typeface="Arial" charset="0"/>
              <a:ea typeface="ＭＳ Ｐゴシック" charset="0"/>
              <a:cs typeface="ＭＳ Ｐゴシック" charset="0"/>
            </a:endParaRPr>
          </a:p>
          <a:p>
            <a:pPr defTabSz="914400" fontAlgn="base">
              <a:lnSpc>
                <a:spcPct val="90000"/>
              </a:lnSpc>
              <a:spcBef>
                <a:spcPct val="20000"/>
              </a:spcBef>
              <a:spcAft>
                <a:spcPct val="0"/>
              </a:spcAft>
              <a:buClr>
                <a:srgbClr val="000000"/>
              </a:buClr>
              <a:buSzPct val="80000"/>
              <a:buFont typeface="Wingdings" charset="0"/>
              <a:buNone/>
            </a:pPr>
            <a:r>
              <a:rPr lang="en-US" sz="3200" dirty="0">
                <a:solidFill>
                  <a:srgbClr val="000000"/>
                </a:solidFill>
                <a:latin typeface="Arial" charset="0"/>
                <a:ea typeface="ＭＳ Ｐゴシック" charset="0"/>
                <a:cs typeface="ＭＳ Ｐゴシック" charset="0"/>
              </a:rPr>
              <a:t>2 Peter 3:8 (</a:t>
            </a:r>
            <a:r>
              <a:rPr lang="ru-RU" sz="3200" dirty="0">
                <a:solidFill>
                  <a:srgbClr val="000000"/>
                </a:solidFill>
                <a:latin typeface="Arial" charset="0"/>
                <a:ea typeface="ＭＳ Ｐゴシック" charset="0"/>
                <a:cs typeface="ＭＳ Ｐゴシック" charset="0"/>
              </a:rPr>
              <a:t>"</a:t>
            </a:r>
            <a:r>
              <a:rPr lang="en-US" sz="3200" dirty="0">
                <a:solidFill>
                  <a:srgbClr val="000000"/>
                </a:solidFill>
                <a:latin typeface="Arial" charset="0"/>
                <a:ea typeface="ＭＳ Ｐゴシック" charset="0"/>
                <a:cs typeface="ＭＳ Ｐゴシック" charset="0"/>
              </a:rPr>
              <a:t>A day is like a thousand years to the Lord, and a thousand years is like a day</a:t>
            </a:r>
            <a:r>
              <a:rPr lang="ru-RU" sz="3200" dirty="0">
                <a:solidFill>
                  <a:srgbClr val="000000"/>
                </a:solidFill>
                <a:latin typeface="Arial" charset="0"/>
                <a:ea typeface="ＭＳ Ｐゴシック" charset="0"/>
                <a:cs typeface="ＭＳ Ｐゴシック" charset="0"/>
              </a:rPr>
              <a:t>"</a:t>
            </a:r>
            <a:r>
              <a:rPr lang="en-US" sz="3200" dirty="0">
                <a:solidFill>
                  <a:srgbClr val="000000"/>
                </a:solidFill>
                <a:latin typeface="Arial" charset="0"/>
                <a:ea typeface="ＭＳ Ｐゴシック" charset="0"/>
                <a:cs typeface="ＭＳ Ｐゴシック" charset="0"/>
              </a:rPr>
              <a:t>) shows Beale reads it as a literal 1000 years!</a:t>
            </a:r>
          </a:p>
        </p:txBody>
      </p:sp>
      <p:sp>
        <p:nvSpPr>
          <p:cNvPr id="507911" name="WordArt 1031"/>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425</a:t>
            </a:r>
          </a:p>
        </p:txBody>
      </p:sp>
    </p:spTree>
    <p:extLst>
      <p:ext uri="{BB962C8B-B14F-4D97-AF65-F5344CB8AC3E}">
        <p14:creationId xmlns:p14="http://schemas.microsoft.com/office/powerpoint/2010/main" val="5143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079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459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4594"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sp>
        <p:nvSpPr>
          <p:cNvPr id="514054" name="Rectangle 1030"/>
          <p:cNvSpPr>
            <a:spLocks noChangeArrowheads="1"/>
          </p:cNvSpPr>
          <p:nvPr/>
        </p:nvSpPr>
        <p:spPr bwMode="auto">
          <a:xfrm>
            <a:off x="53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Clement of Rome</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Ignatius</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Papias</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i="1" dirty="0">
                <a:solidFill>
                  <a:srgbClr val="000000"/>
                </a:solidFill>
                <a:latin typeface="Arial" charset="0"/>
                <a:ea typeface="ＭＳ Ｐゴシック" charset="0"/>
                <a:cs typeface="ＭＳ Ｐゴシック" charset="0"/>
              </a:rPr>
              <a:t>The </a:t>
            </a:r>
            <a:r>
              <a:rPr lang="en-US" sz="2400" i="1" dirty="0" err="1">
                <a:solidFill>
                  <a:srgbClr val="000000"/>
                </a:solidFill>
                <a:latin typeface="Arial" charset="0"/>
                <a:ea typeface="ＭＳ Ｐゴシック" charset="0"/>
                <a:cs typeface="ＭＳ Ｐゴシック" charset="0"/>
              </a:rPr>
              <a:t>Didache</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i="1" dirty="0">
                <a:solidFill>
                  <a:srgbClr val="000000"/>
                </a:solidFill>
                <a:latin typeface="Arial" charset="0"/>
                <a:ea typeface="ＭＳ Ｐゴシック" charset="0"/>
                <a:cs typeface="ＭＳ Ｐゴシック" charset="0"/>
              </a:rPr>
              <a:t>The Epistle of Barnabas</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i="1" dirty="0">
                <a:solidFill>
                  <a:srgbClr val="000000"/>
                </a:solidFill>
                <a:latin typeface="Arial" charset="0"/>
                <a:ea typeface="ＭＳ Ｐゴシック" charset="0"/>
                <a:cs typeface="ＭＳ Ｐゴシック" charset="0"/>
              </a:rPr>
              <a:t>The Shepherd of </a:t>
            </a:r>
            <a:r>
              <a:rPr lang="en-US" sz="2400" i="1" dirty="0" err="1">
                <a:solidFill>
                  <a:srgbClr val="000000"/>
                </a:solidFill>
                <a:latin typeface="Arial" charset="0"/>
                <a:ea typeface="ＭＳ Ｐゴシック" charset="0"/>
                <a:cs typeface="ＭＳ Ｐゴシック" charset="0"/>
              </a:rPr>
              <a:t>Hermas</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Justin Martyr</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Melito</a:t>
            </a:r>
            <a:r>
              <a:rPr lang="en-US" sz="2400" dirty="0">
                <a:solidFill>
                  <a:srgbClr val="000000"/>
                </a:solidFill>
                <a:latin typeface="Arial" charset="0"/>
                <a:ea typeface="ＭＳ Ｐゴシック" charset="0"/>
                <a:cs typeface="ＭＳ Ｐゴシック" charset="0"/>
              </a:rPr>
              <a:t> of Sardis</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Theophilus</a:t>
            </a:r>
            <a:r>
              <a:rPr lang="en-US" sz="2400" dirty="0">
                <a:solidFill>
                  <a:srgbClr val="000000"/>
                </a:solidFill>
                <a:latin typeface="Arial" charset="0"/>
                <a:ea typeface="ＭＳ Ｐゴシック" charset="0"/>
                <a:cs typeface="ＭＳ Ｐゴシック" charset="0"/>
              </a:rPr>
              <a:t> of Antioch</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Apollinaris</a:t>
            </a:r>
            <a:r>
              <a:rPr lang="en-US" sz="2400" dirty="0">
                <a:solidFill>
                  <a:srgbClr val="000000"/>
                </a:solidFill>
                <a:latin typeface="Arial" charset="0"/>
                <a:ea typeface="ＭＳ Ｐゴシック" charset="0"/>
                <a:cs typeface="ＭＳ Ｐゴシック" charset="0"/>
              </a:rPr>
              <a:t> of Hierapolis</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Irenaeus</a:t>
            </a:r>
          </a:p>
          <a:p>
            <a:pPr defTabSz="914400" fontAlgn="base">
              <a:lnSpc>
                <a:spcPct val="80000"/>
              </a:lnSpc>
              <a:spcBef>
                <a:spcPct val="20000"/>
              </a:spcBef>
              <a:spcAft>
                <a:spcPct val="0"/>
              </a:spcAft>
              <a:buClr>
                <a:srgbClr val="000000"/>
              </a:buClr>
              <a:buSzPct val="80000"/>
              <a:buFont typeface="Wingdings" charset="0"/>
              <a:buNone/>
            </a:pPr>
            <a:endParaRPr lang="en-US" sz="2400" dirty="0">
              <a:solidFill>
                <a:srgbClr val="000000"/>
              </a:solidFill>
              <a:latin typeface="Arial" charset="0"/>
              <a:ea typeface="ＭＳ Ｐゴシック" charset="0"/>
              <a:cs typeface="ＭＳ Ｐゴシック" charset="0"/>
            </a:endParaRPr>
          </a:p>
        </p:txBody>
      </p:sp>
      <p:sp>
        <p:nvSpPr>
          <p:cNvPr id="514055" name="WordArt 1031"/>
          <p:cNvSpPr>
            <a:spLocks noChangeArrowheads="1" noChangeShapeType="1" noTextEdit="1"/>
          </p:cNvSpPr>
          <p:nvPr/>
        </p:nvSpPr>
        <p:spPr bwMode="auto">
          <a:xfrm>
            <a:off x="228600" y="762000"/>
            <a:ext cx="8305800" cy="1485900"/>
          </a:xfrm>
          <a:prstGeom prst="rect">
            <a:avLst/>
          </a:prstGeom>
        </p:spPr>
        <p:txBody>
          <a:bodyPr wrap="none" fromWordArt="1">
            <a:prstTxWarp prst="textSlantUp">
              <a:avLst>
                <a:gd name="adj" fmla="val 42630"/>
              </a:avLst>
            </a:prstTxWarp>
          </a:bodyPr>
          <a:lstStyle/>
          <a:p>
            <a:pPr algn="ctr" defTabSz="914400" eaLnBrk="0" fontAlgn="base" hangingPunct="0">
              <a:spcBef>
                <a:spcPct val="0"/>
              </a:spcBef>
              <a:spcAft>
                <a:spcPct val="0"/>
              </a:spcAft>
            </a:pPr>
            <a:r>
              <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All scholars before AD 300 were premillennial</a:t>
            </a:r>
          </a:p>
        </p:txBody>
      </p:sp>
      <p:sp>
        <p:nvSpPr>
          <p:cNvPr id="514056" name="Rectangle 1032"/>
          <p:cNvSpPr>
            <a:spLocks noChangeArrowheads="1"/>
          </p:cNvSpPr>
          <p:nvPr/>
        </p:nvSpPr>
        <p:spPr bwMode="auto">
          <a:xfrm>
            <a:off x="434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Hippolytus</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Clement of Alexandria</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Tertullian </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Julius </a:t>
            </a:r>
            <a:r>
              <a:rPr lang="en-US" sz="2400" dirty="0" err="1">
                <a:solidFill>
                  <a:srgbClr val="000000"/>
                </a:solidFill>
                <a:latin typeface="Arial" charset="0"/>
                <a:ea typeface="ＭＳ Ｐゴシック" charset="0"/>
                <a:cs typeface="ＭＳ Ｐゴシック" charset="0"/>
              </a:rPr>
              <a:t>Africanus</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Cyprian</a:t>
            </a: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Nepos</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Coracion</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Commodian</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Victorinus</a:t>
            </a:r>
            <a:r>
              <a:rPr lang="en-US" sz="2400" dirty="0">
                <a:solidFill>
                  <a:srgbClr val="000000"/>
                </a:solidFill>
                <a:latin typeface="Arial" charset="0"/>
                <a:ea typeface="ＭＳ Ｐゴシック" charset="0"/>
                <a:cs typeface="ＭＳ Ｐゴシック" charset="0"/>
              </a:rPr>
              <a:t> of </a:t>
            </a:r>
            <a:r>
              <a:rPr lang="en-US" sz="2400" dirty="0" err="1">
                <a:solidFill>
                  <a:srgbClr val="000000"/>
                </a:solidFill>
                <a:latin typeface="Arial" charset="0"/>
                <a:ea typeface="ＭＳ Ｐゴシック" charset="0"/>
                <a:cs typeface="ＭＳ Ｐゴシック" charset="0"/>
              </a:rPr>
              <a:t>Pettau</a:t>
            </a:r>
            <a:endParaRPr lang="en-US" sz="2400" dirty="0">
              <a:solidFill>
                <a:srgbClr val="000000"/>
              </a:solidFill>
              <a:latin typeface="Arial" charset="0"/>
              <a:ea typeface="ＭＳ Ｐゴシック" charset="0"/>
              <a:cs typeface="ＭＳ Ｐゴシック" charset="0"/>
            </a:endParaRPr>
          </a:p>
          <a:p>
            <a:pPr defTabSz="914400" fontAlgn="base">
              <a:lnSpc>
                <a:spcPct val="80000"/>
              </a:lnSpc>
              <a:spcBef>
                <a:spcPct val="20000"/>
              </a:spcBef>
              <a:spcAft>
                <a:spcPct val="0"/>
              </a:spcAft>
              <a:buClr>
                <a:srgbClr val="000000"/>
              </a:buClr>
              <a:buSzPct val="80000"/>
              <a:buFont typeface="Wingdings" charset="0"/>
              <a:buNone/>
            </a:pPr>
            <a:r>
              <a:rPr lang="en-US" sz="2400" dirty="0">
                <a:solidFill>
                  <a:srgbClr val="000000"/>
                </a:solidFill>
                <a:latin typeface="Arial" charset="0"/>
                <a:ea typeface="ＭＳ Ｐゴシック" charset="0"/>
                <a:cs typeface="ＭＳ Ｐゴシック" charset="0"/>
              </a:rPr>
              <a:t>Methodius</a:t>
            </a:r>
          </a:p>
          <a:p>
            <a:pPr defTabSz="914400" fontAlgn="base">
              <a:lnSpc>
                <a:spcPct val="80000"/>
              </a:lnSpc>
              <a:spcBef>
                <a:spcPct val="20000"/>
              </a:spcBef>
              <a:spcAft>
                <a:spcPct val="0"/>
              </a:spcAft>
              <a:buClr>
                <a:srgbClr val="000000"/>
              </a:buClr>
              <a:buSzPct val="80000"/>
              <a:buFont typeface="Wingdings" charset="0"/>
              <a:buNone/>
            </a:pPr>
            <a:r>
              <a:rPr lang="en-US" sz="2400" dirty="0" err="1">
                <a:solidFill>
                  <a:srgbClr val="000000"/>
                </a:solidFill>
                <a:latin typeface="Arial" charset="0"/>
                <a:ea typeface="ＭＳ Ｐゴシック" charset="0"/>
                <a:cs typeface="ＭＳ Ｐゴシック" charset="0"/>
              </a:rPr>
              <a:t>Lactantius</a:t>
            </a:r>
            <a:endParaRPr lang="en-US" sz="2400" dirty="0">
              <a:solidFill>
                <a:srgbClr val="000000"/>
              </a:solidFill>
              <a:latin typeface="Arial" charset="0"/>
              <a:ea typeface="ＭＳ Ｐゴシック" charset="0"/>
              <a:cs typeface="ＭＳ Ｐゴシック" charset="0"/>
            </a:endParaRP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lnSpc>
                <a:spcPct val="80000"/>
              </a:lnSpc>
              <a:spcBef>
                <a:spcPct val="20000"/>
              </a:spcBef>
              <a:spcAft>
                <a:spcPct val="0"/>
              </a:spcAft>
              <a:buClr>
                <a:srgbClr val="000000"/>
              </a:buClr>
              <a:buSzPct val="80000"/>
              <a:buFont typeface="Wingdings" charset="0"/>
              <a:buNone/>
            </a:pPr>
            <a:r>
              <a:rPr lang="en-US" dirty="0">
                <a:solidFill>
                  <a:srgbClr val="FFFFFF"/>
                </a:solidFill>
                <a:latin typeface="Arial" charset="0"/>
              </a:rPr>
              <a:t>After AD 300, the 1000 years began to be spiritualized by Augustine, Jerome, </a:t>
            </a:r>
            <a:r>
              <a:rPr lang="en-US" dirty="0" err="1">
                <a:solidFill>
                  <a:srgbClr val="FFFFFF"/>
                </a:solidFill>
                <a:latin typeface="Arial" charset="0"/>
              </a:rPr>
              <a:t>Theodoret</a:t>
            </a:r>
            <a:r>
              <a:rPr lang="en-US" dirty="0">
                <a:solidFill>
                  <a:srgbClr val="FFFFFF"/>
                </a:solidFill>
                <a:latin typeface="Arial" charset="0"/>
              </a:rPr>
              <a:t> and others</a:t>
            </a:r>
          </a:p>
        </p:txBody>
      </p:sp>
      <p:sp>
        <p:nvSpPr>
          <p:cNvPr id="10"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426</a:t>
            </a:r>
          </a:p>
        </p:txBody>
      </p:sp>
    </p:spTree>
    <p:extLst>
      <p:ext uri="{BB962C8B-B14F-4D97-AF65-F5344CB8AC3E}">
        <p14:creationId xmlns:p14="http://schemas.microsoft.com/office/powerpoint/2010/main" val="14535910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50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500"/>
                                  </p:stCondLst>
                                  <p:childTnLst>
                                    <p:set>
                                      <p:cBhvr>
                                        <p:cTn id="13" dur="1" fill="hold">
                                          <p:stCondLst>
                                            <p:cond delay="0"/>
                                          </p:stCondLst>
                                        </p:cTn>
                                        <p:tgtEl>
                                          <p:spTgt spid="514054">
                                            <p:txEl>
                                              <p:pRg st="1" end="1"/>
                                            </p:txEl>
                                          </p:spTgt>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grpId="0" nodeType="afterEffect">
                                  <p:stCondLst>
                                    <p:cond delay="500"/>
                                  </p:stCondLst>
                                  <p:childTnLst>
                                    <p:set>
                                      <p:cBhvr>
                                        <p:cTn id="16" dur="1" fill="hold">
                                          <p:stCondLst>
                                            <p:cond delay="0"/>
                                          </p:stCondLst>
                                        </p:cTn>
                                        <p:tgtEl>
                                          <p:spTgt spid="514054">
                                            <p:txEl>
                                              <p:pRg st="2" end="2"/>
                                            </p:txEl>
                                          </p:spTgt>
                                        </p:tgtEl>
                                        <p:attrNameLst>
                                          <p:attrName>style.visibility</p:attrName>
                                        </p:attrNameLst>
                                      </p:cBhvr>
                                      <p:to>
                                        <p:strVal val="visible"/>
                                      </p:to>
                                    </p:set>
                                  </p:childTnLst>
                                </p:cTn>
                              </p:par>
                            </p:childTnLst>
                          </p:cTn>
                        </p:par>
                        <p:par>
                          <p:cTn id="17" fill="hold" nodeType="afterGroup">
                            <p:stCondLst>
                              <p:cond delay="1500"/>
                            </p:stCondLst>
                            <p:childTnLst>
                              <p:par>
                                <p:cTn id="18" presetID="1" presetClass="entr" presetSubtype="0" fill="hold" grpId="0" nodeType="afterEffect">
                                  <p:stCondLst>
                                    <p:cond delay="500"/>
                                  </p:stCondLst>
                                  <p:childTnLst>
                                    <p:set>
                                      <p:cBhvr>
                                        <p:cTn id="19" dur="1" fill="hold">
                                          <p:stCondLst>
                                            <p:cond delay="0"/>
                                          </p:stCondLst>
                                        </p:cTn>
                                        <p:tgtEl>
                                          <p:spTgt spid="514054">
                                            <p:txEl>
                                              <p:pRg st="3" end="3"/>
                                            </p:txEl>
                                          </p:spTgt>
                                        </p:tgtEl>
                                        <p:attrNameLst>
                                          <p:attrName>style.visibility</p:attrName>
                                        </p:attrNameLst>
                                      </p:cBhvr>
                                      <p:to>
                                        <p:strVal val="visible"/>
                                      </p:to>
                                    </p:set>
                                  </p:childTnLst>
                                </p:cTn>
                              </p:par>
                            </p:childTnLst>
                          </p:cTn>
                        </p:par>
                        <p:par>
                          <p:cTn id="20" fill="hold" nodeType="afterGroup">
                            <p:stCondLst>
                              <p:cond delay="2000"/>
                            </p:stCondLst>
                            <p:childTnLst>
                              <p:par>
                                <p:cTn id="21" presetID="1" presetClass="entr" presetSubtype="0" fill="hold" grpId="0" nodeType="afterEffect">
                                  <p:stCondLst>
                                    <p:cond delay="500"/>
                                  </p:stCondLst>
                                  <p:childTnLst>
                                    <p:set>
                                      <p:cBhvr>
                                        <p:cTn id="22" dur="1" fill="hold">
                                          <p:stCondLst>
                                            <p:cond delay="0"/>
                                          </p:stCondLst>
                                        </p:cTn>
                                        <p:tgtEl>
                                          <p:spTgt spid="514054">
                                            <p:txEl>
                                              <p:pRg st="4" end="4"/>
                                            </p:txEl>
                                          </p:spTgt>
                                        </p:tgtEl>
                                        <p:attrNameLst>
                                          <p:attrName>style.visibility</p:attrName>
                                        </p:attrNameLst>
                                      </p:cBhvr>
                                      <p:to>
                                        <p:strVal val="visible"/>
                                      </p:to>
                                    </p:set>
                                  </p:childTnLst>
                                </p:cTn>
                              </p:par>
                            </p:childTnLst>
                          </p:cTn>
                        </p:par>
                        <p:par>
                          <p:cTn id="23" fill="hold" nodeType="afterGroup">
                            <p:stCondLst>
                              <p:cond delay="2500"/>
                            </p:stCondLst>
                            <p:childTnLst>
                              <p:par>
                                <p:cTn id="24" presetID="1" presetClass="entr" presetSubtype="0" fill="hold" grpId="0" nodeType="afterEffect">
                                  <p:stCondLst>
                                    <p:cond delay="500"/>
                                  </p:stCondLst>
                                  <p:childTnLst>
                                    <p:set>
                                      <p:cBhvr>
                                        <p:cTn id="25" dur="1" fill="hold">
                                          <p:stCondLst>
                                            <p:cond delay="0"/>
                                          </p:stCondLst>
                                        </p:cTn>
                                        <p:tgtEl>
                                          <p:spTgt spid="514054">
                                            <p:txEl>
                                              <p:pRg st="5" end="5"/>
                                            </p:txEl>
                                          </p:spTgt>
                                        </p:tgtEl>
                                        <p:attrNameLst>
                                          <p:attrName>style.visibility</p:attrName>
                                        </p:attrNameLst>
                                      </p:cBhvr>
                                      <p:to>
                                        <p:strVal val="visible"/>
                                      </p:to>
                                    </p:set>
                                  </p:childTnLst>
                                </p:cTn>
                              </p:par>
                            </p:childTnLst>
                          </p:cTn>
                        </p:par>
                        <p:par>
                          <p:cTn id="26" fill="hold" nodeType="afterGroup">
                            <p:stCondLst>
                              <p:cond delay="3000"/>
                            </p:stCondLst>
                            <p:childTnLst>
                              <p:par>
                                <p:cTn id="27" presetID="1" presetClass="entr" presetSubtype="0" fill="hold" grpId="0" nodeType="afterEffect">
                                  <p:stCondLst>
                                    <p:cond delay="500"/>
                                  </p:stCondLst>
                                  <p:childTnLst>
                                    <p:set>
                                      <p:cBhvr>
                                        <p:cTn id="28" dur="1" fill="hold">
                                          <p:stCondLst>
                                            <p:cond delay="0"/>
                                          </p:stCondLst>
                                        </p:cTn>
                                        <p:tgtEl>
                                          <p:spTgt spid="514054">
                                            <p:txEl>
                                              <p:pRg st="6" end="6"/>
                                            </p:txEl>
                                          </p:spTgt>
                                        </p:tgtEl>
                                        <p:attrNameLst>
                                          <p:attrName>style.visibility</p:attrName>
                                        </p:attrNameLst>
                                      </p:cBhvr>
                                      <p:to>
                                        <p:strVal val="visible"/>
                                      </p:to>
                                    </p:set>
                                  </p:childTnLst>
                                </p:cTn>
                              </p:par>
                            </p:childTnLst>
                          </p:cTn>
                        </p:par>
                        <p:par>
                          <p:cTn id="29" fill="hold" nodeType="afterGroup">
                            <p:stCondLst>
                              <p:cond delay="3500"/>
                            </p:stCondLst>
                            <p:childTnLst>
                              <p:par>
                                <p:cTn id="30" presetID="1" presetClass="entr" presetSubtype="0" fill="hold" grpId="0" nodeType="afterEffect">
                                  <p:stCondLst>
                                    <p:cond delay="500"/>
                                  </p:stCondLst>
                                  <p:childTnLst>
                                    <p:set>
                                      <p:cBhvr>
                                        <p:cTn id="31" dur="1" fill="hold">
                                          <p:stCondLst>
                                            <p:cond delay="0"/>
                                          </p:stCondLst>
                                        </p:cTn>
                                        <p:tgtEl>
                                          <p:spTgt spid="514054">
                                            <p:txEl>
                                              <p:pRg st="7" end="7"/>
                                            </p:txEl>
                                          </p:spTgt>
                                        </p:tgtEl>
                                        <p:attrNameLst>
                                          <p:attrName>style.visibility</p:attrName>
                                        </p:attrNameLst>
                                      </p:cBhvr>
                                      <p:to>
                                        <p:strVal val="visible"/>
                                      </p:to>
                                    </p:set>
                                  </p:childTnLst>
                                </p:cTn>
                              </p:par>
                            </p:childTnLst>
                          </p:cTn>
                        </p:par>
                        <p:par>
                          <p:cTn id="32" fill="hold" nodeType="afterGroup">
                            <p:stCondLst>
                              <p:cond delay="4000"/>
                            </p:stCondLst>
                            <p:childTnLst>
                              <p:par>
                                <p:cTn id="33" presetID="1" presetClass="entr" presetSubtype="0" fill="hold" grpId="0" nodeType="afterEffect">
                                  <p:stCondLst>
                                    <p:cond delay="500"/>
                                  </p:stCondLst>
                                  <p:childTnLst>
                                    <p:set>
                                      <p:cBhvr>
                                        <p:cTn id="34" dur="1" fill="hold">
                                          <p:stCondLst>
                                            <p:cond delay="0"/>
                                          </p:stCondLst>
                                        </p:cTn>
                                        <p:tgtEl>
                                          <p:spTgt spid="514054">
                                            <p:txEl>
                                              <p:pRg st="8" end="8"/>
                                            </p:txEl>
                                          </p:spTgt>
                                        </p:tgtEl>
                                        <p:attrNameLst>
                                          <p:attrName>style.visibility</p:attrName>
                                        </p:attrNameLst>
                                      </p:cBhvr>
                                      <p:to>
                                        <p:strVal val="visible"/>
                                      </p:to>
                                    </p:set>
                                  </p:childTnLst>
                                </p:cTn>
                              </p:par>
                            </p:childTnLst>
                          </p:cTn>
                        </p:par>
                        <p:par>
                          <p:cTn id="35" fill="hold" nodeType="afterGroup">
                            <p:stCondLst>
                              <p:cond delay="4500"/>
                            </p:stCondLst>
                            <p:childTnLst>
                              <p:par>
                                <p:cTn id="36" presetID="1" presetClass="entr" presetSubtype="0" fill="hold" grpId="0" nodeType="afterEffect">
                                  <p:stCondLst>
                                    <p:cond delay="500"/>
                                  </p:stCondLst>
                                  <p:childTnLst>
                                    <p:set>
                                      <p:cBhvr>
                                        <p:cTn id="37" dur="1" fill="hold">
                                          <p:stCondLst>
                                            <p:cond delay="0"/>
                                          </p:stCondLst>
                                        </p:cTn>
                                        <p:tgtEl>
                                          <p:spTgt spid="514054">
                                            <p:txEl>
                                              <p:pRg st="9" end="9"/>
                                            </p:txEl>
                                          </p:spTgt>
                                        </p:tgtEl>
                                        <p:attrNameLst>
                                          <p:attrName>style.visibility</p:attrName>
                                        </p:attrNameLst>
                                      </p:cBhvr>
                                      <p:to>
                                        <p:strVal val="visible"/>
                                      </p:to>
                                    </p:set>
                                  </p:childTnLst>
                                </p:cTn>
                              </p:par>
                            </p:childTnLst>
                          </p:cTn>
                        </p:par>
                        <p:par>
                          <p:cTn id="38" fill="hold" nodeType="afterGroup">
                            <p:stCondLst>
                              <p:cond delay="5000"/>
                            </p:stCondLst>
                            <p:childTnLst>
                              <p:par>
                                <p:cTn id="39" presetID="1" presetClass="entr" presetSubtype="0" fill="hold" grpId="0" nodeType="afterEffect">
                                  <p:stCondLst>
                                    <p:cond delay="500"/>
                                  </p:stCondLst>
                                  <p:childTnLst>
                                    <p:set>
                                      <p:cBhvr>
                                        <p:cTn id="40" dur="1" fill="hold">
                                          <p:stCondLst>
                                            <p:cond delay="0"/>
                                          </p:stCondLst>
                                        </p:cTn>
                                        <p:tgtEl>
                                          <p:spTgt spid="514054">
                                            <p:txEl>
                                              <p:pRg st="10" end="10"/>
                                            </p:txEl>
                                          </p:spTgt>
                                        </p:tgtEl>
                                        <p:attrNameLst>
                                          <p:attrName>style.visibility</p:attrName>
                                        </p:attrNameLst>
                                      </p:cBhvr>
                                      <p:to>
                                        <p:strVal val="visible"/>
                                      </p:to>
                                    </p:set>
                                  </p:childTnLst>
                                </p:cTn>
                              </p:par>
                            </p:childTnLst>
                          </p:cTn>
                        </p:par>
                        <p:par>
                          <p:cTn id="41" fill="hold" nodeType="afterGroup">
                            <p:stCondLst>
                              <p:cond delay="5500"/>
                            </p:stCondLst>
                            <p:childTnLst>
                              <p:par>
                                <p:cTn id="42" presetID="1" presetClass="entr" presetSubtype="0" fill="hold" grpId="0" nodeType="afterEffect">
                                  <p:stCondLst>
                                    <p:cond delay="500"/>
                                  </p:stCondLst>
                                  <p:childTnLst>
                                    <p:set>
                                      <p:cBhvr>
                                        <p:cTn id="43" dur="1" fill="hold">
                                          <p:stCondLst>
                                            <p:cond delay="0"/>
                                          </p:stCondLst>
                                        </p:cTn>
                                        <p:tgtEl>
                                          <p:spTgt spid="514056">
                                            <p:txEl>
                                              <p:pRg st="0" end="0"/>
                                            </p:txEl>
                                          </p:spTgt>
                                        </p:tgtEl>
                                        <p:attrNameLst>
                                          <p:attrName>style.visibility</p:attrName>
                                        </p:attrNameLst>
                                      </p:cBhvr>
                                      <p:to>
                                        <p:strVal val="visible"/>
                                      </p:to>
                                    </p:set>
                                  </p:childTnLst>
                                </p:cTn>
                              </p:par>
                            </p:childTnLst>
                          </p:cTn>
                        </p:par>
                        <p:par>
                          <p:cTn id="44" fill="hold" nodeType="afterGroup">
                            <p:stCondLst>
                              <p:cond delay="6000"/>
                            </p:stCondLst>
                            <p:childTnLst>
                              <p:par>
                                <p:cTn id="45" presetID="1" presetClass="entr" presetSubtype="0" fill="hold" grpId="0" nodeType="afterEffect">
                                  <p:stCondLst>
                                    <p:cond delay="500"/>
                                  </p:stCondLst>
                                  <p:childTnLst>
                                    <p:set>
                                      <p:cBhvr>
                                        <p:cTn id="46" dur="1" fill="hold">
                                          <p:stCondLst>
                                            <p:cond delay="0"/>
                                          </p:stCondLst>
                                        </p:cTn>
                                        <p:tgtEl>
                                          <p:spTgt spid="514056">
                                            <p:txEl>
                                              <p:pRg st="1" end="1"/>
                                            </p:txEl>
                                          </p:spTgt>
                                        </p:tgtEl>
                                        <p:attrNameLst>
                                          <p:attrName>style.visibility</p:attrName>
                                        </p:attrNameLst>
                                      </p:cBhvr>
                                      <p:to>
                                        <p:strVal val="visible"/>
                                      </p:to>
                                    </p:set>
                                  </p:childTnLst>
                                </p:cTn>
                              </p:par>
                            </p:childTnLst>
                          </p:cTn>
                        </p:par>
                        <p:par>
                          <p:cTn id="47" fill="hold" nodeType="afterGroup">
                            <p:stCondLst>
                              <p:cond delay="6500"/>
                            </p:stCondLst>
                            <p:childTnLst>
                              <p:par>
                                <p:cTn id="48" presetID="1" presetClass="entr" presetSubtype="0" fill="hold" grpId="0" nodeType="afterEffect">
                                  <p:stCondLst>
                                    <p:cond delay="500"/>
                                  </p:stCondLst>
                                  <p:childTnLst>
                                    <p:set>
                                      <p:cBhvr>
                                        <p:cTn id="49" dur="1" fill="hold">
                                          <p:stCondLst>
                                            <p:cond delay="0"/>
                                          </p:stCondLst>
                                        </p:cTn>
                                        <p:tgtEl>
                                          <p:spTgt spid="514056">
                                            <p:txEl>
                                              <p:pRg st="2" end="2"/>
                                            </p:txEl>
                                          </p:spTgt>
                                        </p:tgtEl>
                                        <p:attrNameLst>
                                          <p:attrName>style.visibility</p:attrName>
                                        </p:attrNameLst>
                                      </p:cBhvr>
                                      <p:to>
                                        <p:strVal val="visible"/>
                                      </p:to>
                                    </p:set>
                                  </p:childTnLst>
                                </p:cTn>
                              </p:par>
                            </p:childTnLst>
                          </p:cTn>
                        </p:par>
                        <p:par>
                          <p:cTn id="50" fill="hold" nodeType="afterGroup">
                            <p:stCondLst>
                              <p:cond delay="7000"/>
                            </p:stCondLst>
                            <p:childTnLst>
                              <p:par>
                                <p:cTn id="51" presetID="1" presetClass="entr" presetSubtype="0" fill="hold" grpId="0" nodeType="afterEffect">
                                  <p:stCondLst>
                                    <p:cond delay="500"/>
                                  </p:stCondLst>
                                  <p:childTnLst>
                                    <p:set>
                                      <p:cBhvr>
                                        <p:cTn id="52" dur="1" fill="hold">
                                          <p:stCondLst>
                                            <p:cond delay="0"/>
                                          </p:stCondLst>
                                        </p:cTn>
                                        <p:tgtEl>
                                          <p:spTgt spid="514056">
                                            <p:txEl>
                                              <p:pRg st="3" end="3"/>
                                            </p:txEl>
                                          </p:spTgt>
                                        </p:tgtEl>
                                        <p:attrNameLst>
                                          <p:attrName>style.visibility</p:attrName>
                                        </p:attrNameLst>
                                      </p:cBhvr>
                                      <p:to>
                                        <p:strVal val="visible"/>
                                      </p:to>
                                    </p:set>
                                  </p:childTnLst>
                                </p:cTn>
                              </p:par>
                            </p:childTnLst>
                          </p:cTn>
                        </p:par>
                        <p:par>
                          <p:cTn id="53" fill="hold" nodeType="afterGroup">
                            <p:stCondLst>
                              <p:cond delay="7500"/>
                            </p:stCondLst>
                            <p:childTnLst>
                              <p:par>
                                <p:cTn id="54" presetID="1" presetClass="entr" presetSubtype="0" fill="hold" grpId="0" nodeType="afterEffect">
                                  <p:stCondLst>
                                    <p:cond delay="500"/>
                                  </p:stCondLst>
                                  <p:childTnLst>
                                    <p:set>
                                      <p:cBhvr>
                                        <p:cTn id="55" dur="1" fill="hold">
                                          <p:stCondLst>
                                            <p:cond delay="0"/>
                                          </p:stCondLst>
                                        </p:cTn>
                                        <p:tgtEl>
                                          <p:spTgt spid="514056">
                                            <p:txEl>
                                              <p:pRg st="4" end="4"/>
                                            </p:txEl>
                                          </p:spTgt>
                                        </p:tgtEl>
                                        <p:attrNameLst>
                                          <p:attrName>style.visibility</p:attrName>
                                        </p:attrNameLst>
                                      </p:cBhvr>
                                      <p:to>
                                        <p:strVal val="visible"/>
                                      </p:to>
                                    </p:set>
                                  </p:childTnLst>
                                </p:cTn>
                              </p:par>
                            </p:childTnLst>
                          </p:cTn>
                        </p:par>
                        <p:par>
                          <p:cTn id="56" fill="hold" nodeType="afterGroup">
                            <p:stCondLst>
                              <p:cond delay="8000"/>
                            </p:stCondLst>
                            <p:childTnLst>
                              <p:par>
                                <p:cTn id="57" presetID="1" presetClass="entr" presetSubtype="0" fill="hold" grpId="0" nodeType="afterEffect">
                                  <p:stCondLst>
                                    <p:cond delay="500"/>
                                  </p:stCondLst>
                                  <p:childTnLst>
                                    <p:set>
                                      <p:cBhvr>
                                        <p:cTn id="58" dur="1" fill="hold">
                                          <p:stCondLst>
                                            <p:cond delay="0"/>
                                          </p:stCondLst>
                                        </p:cTn>
                                        <p:tgtEl>
                                          <p:spTgt spid="514056">
                                            <p:txEl>
                                              <p:pRg st="5" end="5"/>
                                            </p:txEl>
                                          </p:spTgt>
                                        </p:tgtEl>
                                        <p:attrNameLst>
                                          <p:attrName>style.visibility</p:attrName>
                                        </p:attrNameLst>
                                      </p:cBhvr>
                                      <p:to>
                                        <p:strVal val="visible"/>
                                      </p:to>
                                    </p:set>
                                  </p:childTnLst>
                                </p:cTn>
                              </p:par>
                            </p:childTnLst>
                          </p:cTn>
                        </p:par>
                        <p:par>
                          <p:cTn id="59" fill="hold" nodeType="afterGroup">
                            <p:stCondLst>
                              <p:cond delay="8500"/>
                            </p:stCondLst>
                            <p:childTnLst>
                              <p:par>
                                <p:cTn id="60" presetID="1" presetClass="entr" presetSubtype="0" fill="hold" grpId="0" nodeType="afterEffect">
                                  <p:stCondLst>
                                    <p:cond delay="500"/>
                                  </p:stCondLst>
                                  <p:childTnLst>
                                    <p:set>
                                      <p:cBhvr>
                                        <p:cTn id="61" dur="1" fill="hold">
                                          <p:stCondLst>
                                            <p:cond delay="0"/>
                                          </p:stCondLst>
                                        </p:cTn>
                                        <p:tgtEl>
                                          <p:spTgt spid="514056">
                                            <p:txEl>
                                              <p:pRg st="6" end="6"/>
                                            </p:txEl>
                                          </p:spTgt>
                                        </p:tgtEl>
                                        <p:attrNameLst>
                                          <p:attrName>style.visibility</p:attrName>
                                        </p:attrNameLst>
                                      </p:cBhvr>
                                      <p:to>
                                        <p:strVal val="visible"/>
                                      </p:to>
                                    </p:set>
                                  </p:childTnLst>
                                </p:cTn>
                              </p:par>
                            </p:childTnLst>
                          </p:cTn>
                        </p:par>
                        <p:par>
                          <p:cTn id="62" fill="hold" nodeType="afterGroup">
                            <p:stCondLst>
                              <p:cond delay="9000"/>
                            </p:stCondLst>
                            <p:childTnLst>
                              <p:par>
                                <p:cTn id="63" presetID="1" presetClass="entr" presetSubtype="0" fill="hold" grpId="0" nodeType="afterEffect">
                                  <p:stCondLst>
                                    <p:cond delay="500"/>
                                  </p:stCondLst>
                                  <p:childTnLst>
                                    <p:set>
                                      <p:cBhvr>
                                        <p:cTn id="64" dur="1" fill="hold">
                                          <p:stCondLst>
                                            <p:cond delay="0"/>
                                          </p:stCondLst>
                                        </p:cTn>
                                        <p:tgtEl>
                                          <p:spTgt spid="514056">
                                            <p:txEl>
                                              <p:pRg st="7" end="7"/>
                                            </p:txEl>
                                          </p:spTgt>
                                        </p:tgtEl>
                                        <p:attrNameLst>
                                          <p:attrName>style.visibility</p:attrName>
                                        </p:attrNameLst>
                                      </p:cBhvr>
                                      <p:to>
                                        <p:strVal val="visible"/>
                                      </p:to>
                                    </p:set>
                                  </p:childTnLst>
                                </p:cTn>
                              </p:par>
                            </p:childTnLst>
                          </p:cTn>
                        </p:par>
                        <p:par>
                          <p:cTn id="65" fill="hold" nodeType="afterGroup">
                            <p:stCondLst>
                              <p:cond delay="9500"/>
                            </p:stCondLst>
                            <p:childTnLst>
                              <p:par>
                                <p:cTn id="66" presetID="1" presetClass="entr" presetSubtype="0" fill="hold" grpId="0" nodeType="afterEffect">
                                  <p:stCondLst>
                                    <p:cond delay="500"/>
                                  </p:stCondLst>
                                  <p:childTnLst>
                                    <p:set>
                                      <p:cBhvr>
                                        <p:cTn id="67" dur="1" fill="hold">
                                          <p:stCondLst>
                                            <p:cond delay="0"/>
                                          </p:stCondLst>
                                        </p:cTn>
                                        <p:tgtEl>
                                          <p:spTgt spid="514056">
                                            <p:txEl>
                                              <p:pRg st="8" end="8"/>
                                            </p:txEl>
                                          </p:spTgt>
                                        </p:tgtEl>
                                        <p:attrNameLst>
                                          <p:attrName>style.visibility</p:attrName>
                                        </p:attrNameLst>
                                      </p:cBhvr>
                                      <p:to>
                                        <p:strVal val="visible"/>
                                      </p:to>
                                    </p:set>
                                  </p:childTnLst>
                                </p:cTn>
                              </p:par>
                            </p:childTnLst>
                          </p:cTn>
                        </p:par>
                        <p:par>
                          <p:cTn id="68" fill="hold" nodeType="afterGroup">
                            <p:stCondLst>
                              <p:cond delay="10000"/>
                            </p:stCondLst>
                            <p:childTnLst>
                              <p:par>
                                <p:cTn id="69" presetID="1" presetClass="entr" presetSubtype="0" fill="hold" grpId="0" nodeType="afterEffect">
                                  <p:stCondLst>
                                    <p:cond delay="500"/>
                                  </p:stCondLst>
                                  <p:childTnLst>
                                    <p:set>
                                      <p:cBhvr>
                                        <p:cTn id="70" dur="1" fill="hold">
                                          <p:stCondLst>
                                            <p:cond delay="0"/>
                                          </p:stCondLst>
                                        </p:cTn>
                                        <p:tgtEl>
                                          <p:spTgt spid="514056">
                                            <p:txEl>
                                              <p:pRg st="9" end="9"/>
                                            </p:txEl>
                                          </p:spTgt>
                                        </p:tgtEl>
                                        <p:attrNameLst>
                                          <p:attrName>style.visibility</p:attrName>
                                        </p:attrNameLst>
                                      </p:cBhvr>
                                      <p:to>
                                        <p:strVal val="visible"/>
                                      </p:to>
                                    </p:set>
                                  </p:childTnLst>
                                </p:cTn>
                              </p:par>
                            </p:childTnLst>
                          </p:cTn>
                        </p:par>
                        <p:par>
                          <p:cTn id="71" fill="hold" nodeType="afterGroup">
                            <p:stCondLst>
                              <p:cond delay="10500"/>
                            </p:stCondLst>
                            <p:childTnLst>
                              <p:par>
                                <p:cTn id="72" presetID="1" presetClass="entr" presetSubtype="0" fill="hold" grpId="0" nodeType="afterEffect">
                                  <p:stCondLst>
                                    <p:cond delay="500"/>
                                  </p:stCondLst>
                                  <p:childTnLst>
                                    <p:set>
                                      <p:cBhvr>
                                        <p:cTn id="73"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5" grpId="0" animBg="1"/>
      <p:bldP spid="514056" grpId="0" build="p"/>
      <p:bldP spid="51405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74FCF-68C4-024E-A757-92C56C078561}"/>
              </a:ext>
            </a:extLst>
          </p:cNvPr>
          <p:cNvSpPr>
            <a:spLocks noGrp="1"/>
          </p:cNvSpPr>
          <p:nvPr>
            <p:ph type="title"/>
          </p:nvPr>
        </p:nvSpPr>
        <p:spPr/>
        <p:txBody>
          <a:bodyPr/>
          <a:lstStyle/>
          <a:p>
            <a:r>
              <a:rPr lang="en-US" dirty="0"/>
              <a:t>Small Group Work </a:t>
            </a:r>
            <a:br>
              <a:rPr lang="en-US" dirty="0"/>
            </a:br>
            <a:r>
              <a:rPr lang="en-US" dirty="0"/>
              <a:t>on Rev 20:1-6</a:t>
            </a:r>
          </a:p>
        </p:txBody>
      </p:sp>
      <p:sp>
        <p:nvSpPr>
          <p:cNvPr id="3" name="Content Placeholder 2">
            <a:extLst>
              <a:ext uri="{FF2B5EF4-FFF2-40B4-BE49-F238E27FC236}">
                <a16:creationId xmlns:a16="http://schemas.microsoft.com/office/drawing/2014/main" id="{34E3B2F6-50B7-2D4E-AB18-66BBDFB742CC}"/>
              </a:ext>
            </a:extLst>
          </p:cNvPr>
          <p:cNvSpPr>
            <a:spLocks noGrp="1"/>
          </p:cNvSpPr>
          <p:nvPr>
            <p:ph idx="1"/>
          </p:nvPr>
        </p:nvSpPr>
        <p:spPr>
          <a:xfrm>
            <a:off x="206478" y="2325329"/>
            <a:ext cx="8937522" cy="4114800"/>
          </a:xfrm>
        </p:spPr>
        <p:txBody>
          <a:bodyPr/>
          <a:lstStyle/>
          <a:p>
            <a:pPr marL="514350" indent="-514350">
              <a:buFont typeface="+mj-lt"/>
              <a:buAutoNum type="arabicPeriod"/>
            </a:pPr>
            <a:r>
              <a:rPr lang="en-US" dirty="0"/>
              <a:t>What shows the </a:t>
            </a:r>
            <a:r>
              <a:rPr lang="en-US" b="1" u="sng" dirty="0"/>
              <a:t>time</a:t>
            </a:r>
            <a:r>
              <a:rPr lang="en-US" dirty="0"/>
              <a:t> of this 1000 years?</a:t>
            </a:r>
          </a:p>
          <a:p>
            <a:pPr marL="514350" indent="-514350">
              <a:buFont typeface="+mj-lt"/>
              <a:buAutoNum type="arabicPeriod"/>
            </a:pPr>
            <a:r>
              <a:rPr lang="en-US" dirty="0"/>
              <a:t>What shows the </a:t>
            </a:r>
            <a:r>
              <a:rPr lang="en-US" b="1" u="sng" dirty="0"/>
              <a:t>place</a:t>
            </a:r>
            <a:r>
              <a:rPr lang="en-US" dirty="0"/>
              <a:t> of this 1000 years?</a:t>
            </a:r>
          </a:p>
          <a:p>
            <a:pPr marL="514350" indent="-514350">
              <a:buFont typeface="+mj-lt"/>
              <a:buAutoNum type="arabicPeriod"/>
            </a:pPr>
            <a:r>
              <a:rPr lang="en-US" dirty="0"/>
              <a:t>What shows the </a:t>
            </a:r>
            <a:r>
              <a:rPr lang="en-US" b="1" u="sng" dirty="0"/>
              <a:t>nature</a:t>
            </a:r>
            <a:r>
              <a:rPr lang="en-US" dirty="0"/>
              <a:t> of this 1000 years?</a:t>
            </a:r>
          </a:p>
          <a:p>
            <a:pPr marL="0" indent="0">
              <a:buNone/>
            </a:pP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15906608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529"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Amil</a:t>
            </a:r>
            <a:endParaRPr lang="en-US" sz="3200" b="1" i="1" u="sng">
              <a:solidFill>
                <a:srgbClr val="FFFFFF"/>
              </a:solidFill>
              <a:latin typeface="Times New Roman" charset="0"/>
            </a:endParaRPr>
          </a:p>
        </p:txBody>
      </p:sp>
      <p:sp>
        <p:nvSpPr>
          <p:cNvPr id="437252" name="Rectangle 4"/>
          <p:cNvSpPr>
            <a:spLocks noGrp="1" noChangeArrowheads="1"/>
          </p:cNvSpPr>
          <p:nvPr>
            <p:ph type="title" idx="4294967295"/>
          </p:nvPr>
        </p:nvSpPr>
        <p:spPr>
          <a:xfrm>
            <a:off x="0" y="79398"/>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dirty="0">
                <a:solidFill>
                  <a:schemeClr val="bg1"/>
                </a:solidFill>
                <a:effectLst>
                  <a:outerShdw blurRad="38100" dist="38100" dir="2700000" algn="tl">
                    <a:srgbClr val="000000"/>
                  </a:outerShdw>
                </a:effectLst>
                <a:latin typeface="Arial" charset="0"/>
                <a:ea typeface="ＭＳ Ｐゴシック" charset="0"/>
              </a:rPr>
              <a:t>Views on Revelation 20:1-6</a:t>
            </a:r>
            <a:endParaRPr lang="en-US" sz="4000" dirty="0">
              <a:effectLst>
                <a:outerShdw blurRad="38100" dist="38100" dir="2700000" algn="tl">
                  <a:srgbClr val="FFFFFF"/>
                </a:outerShdw>
              </a:effectLst>
              <a:latin typeface="Arial" charset="0"/>
              <a:ea typeface="ＭＳ Ｐゴシック" charset="0"/>
            </a:endParaRPr>
          </a:p>
        </p:txBody>
      </p:sp>
      <p:sp>
        <p:nvSpPr>
          <p:cNvPr id="43725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Premil</a:t>
            </a:r>
            <a:endParaRPr lang="en-US" sz="3200" b="1" i="1" u="sng">
              <a:solidFill>
                <a:srgbClr val="FFFFFF"/>
              </a:solidFill>
              <a:latin typeface="Times New Roman" charset="0"/>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Hoekema</a:t>
            </a:r>
            <a:endParaRPr lang="en-US" sz="2800" b="1" i="1">
              <a:solidFill>
                <a:srgbClr val="FFFFFF"/>
              </a:solidFill>
              <a:latin typeface="Times New Roman"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Mounce</a:t>
            </a:r>
            <a:endParaRPr lang="en-US" sz="2800" b="1" i="1">
              <a:solidFill>
                <a:srgbClr val="FFFFFF"/>
              </a:solidFill>
              <a:latin typeface="Times New Roman" charset="0"/>
            </a:endParaRPr>
          </a:p>
        </p:txBody>
      </p:sp>
      <p:sp>
        <p:nvSpPr>
          <p:cNvPr id="43725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Progressive</a:t>
            </a:r>
            <a:endParaRPr lang="en-US" sz="2800" b="1" i="1">
              <a:solidFill>
                <a:srgbClr val="FFFFFF"/>
              </a:solidFill>
              <a:latin typeface="Times New Roman" charset="0"/>
            </a:endParaRPr>
          </a:p>
        </p:txBody>
      </p:sp>
      <p:sp>
        <p:nvSpPr>
          <p:cNvPr id="43725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Futuristic</a:t>
            </a:r>
            <a:endParaRPr lang="en-US" sz="2800" b="1" i="1">
              <a:solidFill>
                <a:srgbClr val="FFFFFF"/>
              </a:solidFill>
              <a:latin typeface="Times New Roman" charset="0"/>
            </a:endParaRPr>
          </a:p>
        </p:txBody>
      </p:sp>
      <p:sp>
        <p:nvSpPr>
          <p:cNvPr id="43725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Non-chron</a:t>
            </a:r>
            <a:endParaRPr lang="en-US" sz="2800" b="1" i="1">
              <a:solidFill>
                <a:srgbClr val="FFFFFF"/>
              </a:solidFill>
              <a:latin typeface="Times New Roman" charset="0"/>
            </a:endParaRPr>
          </a:p>
        </p:txBody>
      </p:sp>
      <p:sp>
        <p:nvSpPr>
          <p:cNvPr id="43725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Chronological</a:t>
            </a:r>
            <a:endParaRPr lang="en-US" sz="2800" b="1" i="1">
              <a:solidFill>
                <a:srgbClr val="FFFFFF"/>
              </a:solidFill>
              <a:latin typeface="Times New Roman" charset="0"/>
            </a:endParaRPr>
          </a:p>
        </p:txBody>
      </p:sp>
      <p:sp>
        <p:nvSpPr>
          <p:cNvPr id="43726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Indefinite</a:t>
            </a:r>
            <a:endParaRPr lang="en-US" sz="2800" b="1" i="1">
              <a:solidFill>
                <a:srgbClr val="FFFFFF"/>
              </a:solidFill>
              <a:latin typeface="Times New Roman" charset="0"/>
            </a:endParaRPr>
          </a:p>
        </p:txBody>
      </p:sp>
      <p:sp>
        <p:nvSpPr>
          <p:cNvPr id="43726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Literal</a:t>
            </a:r>
            <a:endParaRPr lang="en-US" sz="2800" b="1" i="1">
              <a:solidFill>
                <a:srgbClr val="FFFFFF"/>
              </a:solidFill>
              <a:latin typeface="Times New Roman"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b="1" dirty="0">
                <a:solidFill>
                  <a:srgbClr val="FFFFFF"/>
                </a:solidFill>
                <a:latin typeface="Arial" charset="0"/>
              </a:rPr>
              <a:t>427</a:t>
            </a:r>
            <a:endParaRPr lang="en-US" b="1" i="1" dirty="0">
              <a:solidFill>
                <a:srgbClr val="FFFFFF"/>
              </a:solidFill>
              <a:latin typeface="Times New Roman" charset="0"/>
            </a:endParaRPr>
          </a:p>
        </p:txBody>
      </p:sp>
      <p:sp>
        <p:nvSpPr>
          <p:cNvPr id="43726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Issue</a:t>
            </a:r>
            <a:endParaRPr lang="en-US" sz="3200" b="1" i="1" u="sng">
              <a:solidFill>
                <a:srgbClr val="FFFFFF"/>
              </a:solidFill>
              <a:latin typeface="Times New Roman" charset="0"/>
            </a:endParaRPr>
          </a:p>
        </p:txBody>
      </p:sp>
      <p:sp>
        <p:nvSpPr>
          <p:cNvPr id="43726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Who</a:t>
            </a:r>
            <a:endParaRPr lang="en-US" sz="2800" b="1" i="1">
              <a:solidFill>
                <a:srgbClr val="FFFFFF"/>
              </a:solidFill>
              <a:latin typeface="Times New Roman" charset="0"/>
            </a:endParaRPr>
          </a:p>
        </p:txBody>
      </p:sp>
      <p:sp>
        <p:nvSpPr>
          <p:cNvPr id="43726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Outline</a:t>
            </a:r>
            <a:endParaRPr lang="en-US" sz="2800" b="1" i="1">
              <a:solidFill>
                <a:srgbClr val="FFFFFF"/>
              </a:solidFill>
              <a:latin typeface="Times New Roman" charset="0"/>
            </a:endParaRPr>
          </a:p>
        </p:txBody>
      </p:sp>
      <p:sp>
        <p:nvSpPr>
          <p:cNvPr id="43726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Rev 19-20</a:t>
            </a:r>
            <a:endParaRPr lang="en-US" sz="2800" b="1" i="1">
              <a:solidFill>
                <a:srgbClr val="FFFFFF"/>
              </a:solidFill>
              <a:latin typeface="Times New Roman" charset="0"/>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1000 yrs</a:t>
            </a:r>
            <a:endParaRPr lang="en-US" sz="2800" b="1" i="1">
              <a:solidFill>
                <a:srgbClr val="FFFFFF"/>
              </a:solidFill>
              <a:latin typeface="Times New Roman" charset="0"/>
            </a:endParaRPr>
          </a:p>
        </p:txBody>
      </p:sp>
    </p:spTree>
    <p:extLst>
      <p:ext uri="{BB962C8B-B14F-4D97-AF65-F5344CB8AC3E}">
        <p14:creationId xmlns:p14="http://schemas.microsoft.com/office/powerpoint/2010/main" val="41802245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657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Amil</a:t>
            </a:r>
            <a:endParaRPr lang="en-US" sz="3200" b="1" i="1" u="sng">
              <a:solidFill>
                <a:srgbClr val="FFFFFF"/>
              </a:solidFill>
              <a:latin typeface="Times New Roman" charset="0"/>
            </a:endParaRPr>
          </a:p>
        </p:txBody>
      </p:sp>
      <p:sp>
        <p:nvSpPr>
          <p:cNvPr id="570372"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037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Premil</a:t>
            </a:r>
            <a:endParaRPr lang="en-US" sz="3200" b="1" i="1" u="sng">
              <a:solidFill>
                <a:srgbClr val="FFFFFF"/>
              </a:solidFill>
              <a:latin typeface="Times New Roman" charset="0"/>
            </a:endParaRPr>
          </a:p>
        </p:txBody>
      </p:sp>
      <p:sp>
        <p:nvSpPr>
          <p:cNvPr id="57037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Christ</a:t>
            </a:r>
            <a:endParaRPr lang="en-US" sz="2800" b="1" i="1">
              <a:solidFill>
                <a:srgbClr val="FFFFFF"/>
              </a:solidFill>
              <a:latin typeface="Times New Roman" charset="0"/>
            </a:endParaRPr>
          </a:p>
        </p:txBody>
      </p:sp>
      <p:sp>
        <p:nvSpPr>
          <p:cNvPr id="57037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Angel</a:t>
            </a:r>
            <a:endParaRPr lang="en-US" sz="2800" b="1" i="1">
              <a:solidFill>
                <a:srgbClr val="FFFFFF"/>
              </a:solidFill>
              <a:latin typeface="Times New Roman" charset="0"/>
            </a:endParaRPr>
          </a:p>
        </p:txBody>
      </p:sp>
      <p:sp>
        <p:nvSpPr>
          <p:cNvPr id="57037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Present</a:t>
            </a:r>
            <a:endParaRPr lang="en-US" sz="2800" b="1" i="1">
              <a:solidFill>
                <a:srgbClr val="FFFFFF"/>
              </a:solidFill>
              <a:latin typeface="Times New Roman" charset="0"/>
            </a:endParaRPr>
          </a:p>
        </p:txBody>
      </p:sp>
      <p:sp>
        <p:nvSpPr>
          <p:cNvPr id="57037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Millennium</a:t>
            </a:r>
            <a:endParaRPr lang="en-US" sz="2800" b="1" i="1">
              <a:solidFill>
                <a:srgbClr val="FFFFFF"/>
              </a:solidFill>
              <a:latin typeface="Times New Roman" charset="0"/>
            </a:endParaRPr>
          </a:p>
        </p:txBody>
      </p:sp>
      <p:sp>
        <p:nvSpPr>
          <p:cNvPr id="57037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Present</a:t>
            </a:r>
            <a:endParaRPr lang="en-US" sz="2800" b="1" i="1">
              <a:solidFill>
                <a:srgbClr val="FFFFFF"/>
              </a:solidFill>
              <a:latin typeface="Times New Roman"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Future (5:10)</a:t>
            </a:r>
            <a:endParaRPr lang="en-US" sz="2800" b="1" i="1">
              <a:solidFill>
                <a:srgbClr val="FFFFFF"/>
              </a:solidFill>
              <a:latin typeface="Times New Roman" charset="0"/>
            </a:endParaRPr>
          </a:p>
        </p:txBody>
      </p:sp>
      <p:sp>
        <p:nvSpPr>
          <p:cNvPr id="57038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Heaven</a:t>
            </a:r>
            <a:endParaRPr lang="en-US" sz="2800" b="1" i="1">
              <a:solidFill>
                <a:srgbClr val="FFFFFF"/>
              </a:solidFill>
              <a:latin typeface="Times New Roman" charset="0"/>
            </a:endParaRPr>
          </a:p>
        </p:txBody>
      </p:sp>
      <p:sp>
        <p:nvSpPr>
          <p:cNvPr id="57038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Earth (5:10)</a:t>
            </a:r>
            <a:endParaRPr lang="en-US" sz="2800" b="1" i="1">
              <a:solidFill>
                <a:srgbClr val="FFFFFF"/>
              </a:solidFill>
              <a:latin typeface="Times New Roman" charset="0"/>
            </a:endParaRPr>
          </a:p>
        </p:txBody>
      </p:sp>
      <p:sp>
        <p:nvSpPr>
          <p:cNvPr id="57038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Issue</a:t>
            </a:r>
            <a:endParaRPr lang="en-US" sz="3200" b="1" i="1" u="sng">
              <a:solidFill>
                <a:srgbClr val="FFFFFF"/>
              </a:solidFill>
              <a:latin typeface="Times New Roman" charset="0"/>
            </a:endParaRPr>
          </a:p>
        </p:txBody>
      </p:sp>
      <p:sp>
        <p:nvSpPr>
          <p:cNvPr id="57038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Binder</a:t>
            </a:r>
            <a:endParaRPr lang="en-US" sz="2800" b="1" i="1">
              <a:solidFill>
                <a:srgbClr val="FFFFFF"/>
              </a:solidFill>
              <a:latin typeface="Times New Roman" charset="0"/>
            </a:endParaRPr>
          </a:p>
        </p:txBody>
      </p:sp>
      <p:sp>
        <p:nvSpPr>
          <p:cNvPr id="57038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Binding</a:t>
            </a:r>
            <a:endParaRPr lang="en-US" sz="2800" b="1" i="1">
              <a:solidFill>
                <a:srgbClr val="FFFFFF"/>
              </a:solidFill>
              <a:latin typeface="Times New Roman" charset="0"/>
            </a:endParaRPr>
          </a:p>
        </p:txBody>
      </p:sp>
      <p:sp>
        <p:nvSpPr>
          <p:cNvPr id="57038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Rule</a:t>
            </a:r>
            <a:endParaRPr lang="en-US" sz="2800" b="1" i="1">
              <a:solidFill>
                <a:srgbClr val="FFFFFF"/>
              </a:solidFill>
              <a:latin typeface="Times New Roman" charset="0"/>
            </a:endParaRPr>
          </a:p>
        </p:txBody>
      </p:sp>
      <p:sp>
        <p:nvSpPr>
          <p:cNvPr id="57038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Place</a:t>
            </a:r>
            <a:endParaRPr lang="en-US" sz="2800" b="1" i="1">
              <a:solidFill>
                <a:srgbClr val="FFFFFF"/>
              </a:solidFill>
              <a:latin typeface="Times New Roman" charset="0"/>
            </a:endParaRPr>
          </a:p>
        </p:txBody>
      </p:sp>
      <p:sp>
        <p:nvSpPr>
          <p:cNvPr id="20"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b="1" dirty="0">
                <a:solidFill>
                  <a:srgbClr val="FFFFFF"/>
                </a:solidFill>
                <a:latin typeface="Arial" charset="0"/>
              </a:rPr>
              <a:t>427</a:t>
            </a:r>
            <a:endParaRPr lang="en-US" b="1" i="1" dirty="0">
              <a:solidFill>
                <a:srgbClr val="FFFFFF"/>
              </a:solidFill>
              <a:latin typeface="Times New Roman" charset="0"/>
            </a:endParaRPr>
          </a:p>
        </p:txBody>
      </p:sp>
    </p:spTree>
    <p:extLst>
      <p:ext uri="{BB962C8B-B14F-4D97-AF65-F5344CB8AC3E}">
        <p14:creationId xmlns:p14="http://schemas.microsoft.com/office/powerpoint/2010/main" val="41211622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862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Amil</a:t>
            </a:r>
            <a:endParaRPr lang="en-US" sz="3200" b="1" i="1" u="sng">
              <a:solidFill>
                <a:srgbClr val="FFFFFF"/>
              </a:solidFill>
              <a:latin typeface="Times New Roman" charset="0"/>
            </a:endParaRPr>
          </a:p>
        </p:txBody>
      </p:sp>
      <p:sp>
        <p:nvSpPr>
          <p:cNvPr id="572420"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2421"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Premil</a:t>
            </a:r>
            <a:endParaRPr lang="en-US" sz="3200" b="1" i="1" u="sng">
              <a:solidFill>
                <a:srgbClr val="FFFFFF"/>
              </a:solidFill>
              <a:latin typeface="Times New Roman" charset="0"/>
            </a:endParaRPr>
          </a:p>
        </p:txBody>
      </p:sp>
      <p:sp>
        <p:nvSpPr>
          <p:cNvPr id="572422" name="Text Box 6"/>
          <p:cNvSpPr txBox="1">
            <a:spLocks noChangeArrowheads="1"/>
          </p:cNvSpPr>
          <p:nvPr/>
        </p:nvSpPr>
        <p:spPr bwMode="auto">
          <a:xfrm>
            <a:off x="2667000" y="2270125"/>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Transition </a:t>
            </a:r>
            <a:br>
              <a:rPr lang="en-US" sz="3600" b="1">
                <a:solidFill>
                  <a:srgbClr val="FFFFFF"/>
                </a:solidFill>
                <a:latin typeface="Arial" charset="0"/>
              </a:rPr>
            </a:br>
            <a:r>
              <a:rPr lang="en-US" sz="3600" b="1">
                <a:solidFill>
                  <a:srgbClr val="FFFFFF"/>
                </a:solidFill>
                <a:latin typeface="Arial" charset="0"/>
              </a:rPr>
              <a:t>at death</a:t>
            </a:r>
            <a:endParaRPr lang="en-US" sz="2800" b="1" i="1">
              <a:solidFill>
                <a:srgbClr val="FFFFFF"/>
              </a:solidFill>
              <a:latin typeface="Times New Roman" charset="0"/>
            </a:endParaRPr>
          </a:p>
        </p:txBody>
      </p:sp>
      <p:sp>
        <p:nvSpPr>
          <p:cNvPr id="572423" name="Text Box 7"/>
          <p:cNvSpPr txBox="1">
            <a:spLocks noChangeArrowheads="1"/>
          </p:cNvSpPr>
          <p:nvPr/>
        </p:nvSpPr>
        <p:spPr bwMode="auto">
          <a:xfrm>
            <a:off x="5583238" y="227012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0"/>
              </a:spcBef>
              <a:spcAft>
                <a:spcPct val="0"/>
              </a:spcAft>
              <a:defRPr/>
            </a:pPr>
            <a:r>
              <a:rPr lang="en-US" sz="3600" b="1">
                <a:solidFill>
                  <a:srgbClr val="FFFFFF"/>
                </a:solidFill>
                <a:latin typeface="Arial" pitchFamily="-111" charset="0"/>
                <a:ea typeface="ＭＳ Ｐゴシック" pitchFamily="-111" charset="-128"/>
                <a:cs typeface="ＭＳ Ｐゴシック" pitchFamily="-111" charset="-128"/>
              </a:rPr>
              <a:t>Resurrection (5b-6a)</a:t>
            </a:r>
          </a:p>
        </p:txBody>
      </p:sp>
      <p:sp>
        <p:nvSpPr>
          <p:cNvPr id="572426" name="Text Box 10"/>
          <p:cNvSpPr txBox="1">
            <a:spLocks noChangeArrowheads="1"/>
          </p:cNvSpPr>
          <p:nvPr/>
        </p:nvSpPr>
        <p:spPr bwMode="auto">
          <a:xfrm>
            <a:off x="2667000" y="39624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defTabSz="914400" fontAlgn="base">
              <a:spcBef>
                <a:spcPct val="0"/>
              </a:spcBef>
              <a:spcAft>
                <a:spcPct val="0"/>
              </a:spcAft>
              <a:defRPr/>
            </a:pPr>
            <a:r>
              <a:rPr lang="en-US" sz="3600" b="1">
                <a:solidFill>
                  <a:srgbClr val="FFFFFF"/>
                </a:solidFill>
                <a:latin typeface="Arial" pitchFamily="-111" charset="0"/>
                <a:ea typeface="ＭＳ Ｐゴシック" pitchFamily="-111" charset="-128"/>
                <a:cs typeface="ＭＳ Ｐゴシック" pitchFamily="-111" charset="-128"/>
              </a:rPr>
              <a:t>Resurrection</a:t>
            </a:r>
          </a:p>
        </p:txBody>
      </p:sp>
      <p:sp>
        <p:nvSpPr>
          <p:cNvPr id="572427" name="Text Box 11"/>
          <p:cNvSpPr txBox="1">
            <a:spLocks noChangeArrowheads="1"/>
          </p:cNvSpPr>
          <p:nvPr/>
        </p:nvSpPr>
        <p:spPr bwMode="auto">
          <a:xfrm>
            <a:off x="5583238" y="39624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defTabSz="914400" fontAlgn="base">
              <a:spcBef>
                <a:spcPct val="0"/>
              </a:spcBef>
              <a:spcAft>
                <a:spcPct val="0"/>
              </a:spcAft>
              <a:defRPr/>
            </a:pPr>
            <a:r>
              <a:rPr lang="en-US" sz="3600" b="1">
                <a:solidFill>
                  <a:srgbClr val="FFFFFF"/>
                </a:solidFill>
                <a:latin typeface="Arial" pitchFamily="-111" charset="0"/>
                <a:ea typeface="ＭＳ Ｐゴシック" pitchFamily="-111" charset="-128"/>
                <a:cs typeface="ＭＳ Ｐゴシック" pitchFamily="-111" charset="-128"/>
              </a:rPr>
              <a:t>Resurrection</a:t>
            </a:r>
          </a:p>
        </p:txBody>
      </p:sp>
      <p:sp>
        <p:nvSpPr>
          <p:cNvPr id="572428" name="Text Box 12"/>
          <p:cNvSpPr txBox="1">
            <a:spLocks noChangeArrowheads="1"/>
          </p:cNvSpPr>
          <p:nvPr/>
        </p:nvSpPr>
        <p:spPr bwMode="auto">
          <a:xfrm>
            <a:off x="2667000" y="553085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Inconsistent</a:t>
            </a:r>
            <a:endParaRPr lang="en-US" sz="2800" b="1" i="1">
              <a:solidFill>
                <a:srgbClr val="FFFFFF"/>
              </a:solidFill>
              <a:latin typeface="Times New Roman" charset="0"/>
            </a:endParaRPr>
          </a:p>
        </p:txBody>
      </p:sp>
      <p:sp>
        <p:nvSpPr>
          <p:cNvPr id="572429" name="Text Box 13"/>
          <p:cNvSpPr txBox="1">
            <a:spLocks noChangeArrowheads="1"/>
          </p:cNvSpPr>
          <p:nvPr/>
        </p:nvSpPr>
        <p:spPr bwMode="auto">
          <a:xfrm>
            <a:off x="5583238" y="553085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Consistent</a:t>
            </a:r>
            <a:endParaRPr lang="en-US" sz="2800" b="1" i="1">
              <a:solidFill>
                <a:srgbClr val="FFFFFF"/>
              </a:solidFill>
              <a:latin typeface="Times New Roman" charset="0"/>
            </a:endParaRPr>
          </a:p>
        </p:txBody>
      </p:sp>
      <p:sp>
        <p:nvSpPr>
          <p:cNvPr id="572431"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Issue</a:t>
            </a:r>
            <a:endParaRPr lang="en-US" sz="3200" b="1" i="1" u="sng">
              <a:solidFill>
                <a:srgbClr val="FFFFFF"/>
              </a:solidFill>
              <a:latin typeface="Times New Roman" charset="0"/>
            </a:endParaRPr>
          </a:p>
        </p:txBody>
      </p:sp>
      <p:sp>
        <p:nvSpPr>
          <p:cNvPr id="572432" name="Text Box 16"/>
          <p:cNvSpPr txBox="1">
            <a:spLocks noChangeArrowheads="1"/>
          </p:cNvSpPr>
          <p:nvPr/>
        </p:nvSpPr>
        <p:spPr bwMode="auto">
          <a:xfrm>
            <a:off x="228600" y="227012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ru-RU" altLang="ja-JP" sz="3600" b="1" dirty="0">
                <a:solidFill>
                  <a:srgbClr val="FFFFFF"/>
                </a:solidFill>
                <a:latin typeface="Arial" charset="0"/>
              </a:rPr>
              <a:t>"</a:t>
            </a:r>
            <a:r>
              <a:rPr lang="en-US" altLang="ja-JP" sz="3600" b="1" dirty="0">
                <a:solidFill>
                  <a:srgbClr val="FFFFFF"/>
                </a:solidFill>
                <a:latin typeface="Arial" charset="0"/>
              </a:rPr>
              <a:t>Came to life</a:t>
            </a:r>
            <a:r>
              <a:rPr lang="ru-RU" altLang="ja-JP" sz="3600" b="1" dirty="0">
                <a:solidFill>
                  <a:srgbClr val="FFFFFF"/>
                </a:solidFill>
                <a:latin typeface="Arial" charset="0"/>
              </a:rPr>
              <a:t>"</a:t>
            </a:r>
            <a:r>
              <a:rPr lang="en-US" altLang="ja-JP" sz="3600" b="1" dirty="0">
                <a:solidFill>
                  <a:srgbClr val="FFFFFF"/>
                </a:solidFill>
                <a:latin typeface="Arial" charset="0"/>
              </a:rPr>
              <a:t> (4a)</a:t>
            </a:r>
            <a:endParaRPr lang="en-US" sz="2800" b="1" i="1" dirty="0">
              <a:solidFill>
                <a:srgbClr val="FFFFFF"/>
              </a:solidFill>
              <a:latin typeface="Times New Roman" charset="0"/>
            </a:endParaRPr>
          </a:p>
        </p:txBody>
      </p:sp>
      <p:sp>
        <p:nvSpPr>
          <p:cNvPr id="572434" name="Text Box 18"/>
          <p:cNvSpPr txBox="1">
            <a:spLocks noChangeArrowheads="1"/>
          </p:cNvSpPr>
          <p:nvPr/>
        </p:nvSpPr>
        <p:spPr bwMode="auto">
          <a:xfrm>
            <a:off x="228600" y="3962400"/>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defTabSz="914400" fontAlgn="base">
              <a:spcBef>
                <a:spcPct val="0"/>
              </a:spcBef>
              <a:spcAft>
                <a:spcPct val="0"/>
              </a:spcAft>
              <a:defRPr/>
            </a:pPr>
            <a:r>
              <a:rPr lang="ru-RU" sz="3600" b="1" dirty="0">
                <a:solidFill>
                  <a:srgbClr val="FFFFFF"/>
                </a:solidFill>
                <a:latin typeface="Arial" pitchFamily="-111" charset="0"/>
                <a:ea typeface="ＭＳ Ｐゴシック" pitchFamily="-111" charset="-128"/>
                <a:cs typeface="ＭＳ Ｐゴシック" pitchFamily="-111" charset="-128"/>
              </a:rPr>
              <a:t>"</a:t>
            </a:r>
            <a:r>
              <a:rPr lang="en-US" sz="3600" b="1" dirty="0">
                <a:solidFill>
                  <a:srgbClr val="FFFFFF"/>
                </a:solidFill>
                <a:latin typeface="Arial" pitchFamily="-111" charset="0"/>
                <a:ea typeface="ＭＳ Ｐゴシック" pitchFamily="-111" charset="-128"/>
                <a:cs typeface="ＭＳ Ｐゴシック" pitchFamily="-111" charset="-128"/>
              </a:rPr>
              <a:t>Came to life</a:t>
            </a:r>
            <a:r>
              <a:rPr lang="ru-RU" sz="3600" b="1" dirty="0">
                <a:solidFill>
                  <a:srgbClr val="FFFFFF"/>
                </a:solidFill>
                <a:latin typeface="Arial" pitchFamily="-111" charset="0"/>
                <a:ea typeface="ＭＳ Ｐゴシック" pitchFamily="-111" charset="-128"/>
                <a:cs typeface="ＭＳ Ｐゴシック" pitchFamily="-111" charset="-128"/>
              </a:rPr>
              <a:t>"</a:t>
            </a:r>
            <a:r>
              <a:rPr lang="en-US" sz="3600" b="1" dirty="0">
                <a:solidFill>
                  <a:srgbClr val="FFFFFF"/>
                </a:solidFill>
                <a:latin typeface="Arial" pitchFamily="-111" charset="0"/>
                <a:ea typeface="ＭＳ Ｐゴシック" pitchFamily="-111" charset="-128"/>
                <a:cs typeface="ＭＳ Ｐゴシック" pitchFamily="-111" charset="-128"/>
              </a:rPr>
              <a:t> (5)</a:t>
            </a:r>
          </a:p>
        </p:txBody>
      </p:sp>
      <p:sp>
        <p:nvSpPr>
          <p:cNvPr id="572435" name="Text Box 19"/>
          <p:cNvSpPr txBox="1">
            <a:spLocks noChangeArrowheads="1"/>
          </p:cNvSpPr>
          <p:nvPr/>
        </p:nvSpPr>
        <p:spPr bwMode="auto">
          <a:xfrm>
            <a:off x="228600" y="553085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Critique</a:t>
            </a:r>
            <a:endParaRPr lang="en-US" sz="2800" b="1" i="1">
              <a:solidFill>
                <a:srgbClr val="FFFFFF"/>
              </a:solidFill>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b="1" dirty="0">
                <a:solidFill>
                  <a:srgbClr val="FFFFFF"/>
                </a:solidFill>
                <a:latin typeface="Arial" charset="0"/>
              </a:rPr>
              <a:t>427</a:t>
            </a:r>
            <a:endParaRPr lang="en-US" b="1" i="1" dirty="0">
              <a:solidFill>
                <a:srgbClr val="FFFFFF"/>
              </a:solidFill>
              <a:latin typeface="Times New Roman" charset="0"/>
            </a:endParaRPr>
          </a:p>
        </p:txBody>
      </p:sp>
    </p:spTree>
    <p:extLst>
      <p:ext uri="{BB962C8B-B14F-4D97-AF65-F5344CB8AC3E}">
        <p14:creationId xmlns:p14="http://schemas.microsoft.com/office/powerpoint/2010/main" val="2426834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48000"/>
            <a:ext cx="5334000" cy="3810000"/>
          </a:xfrm>
          <a:prstGeom prst="rect">
            <a:avLst/>
          </a:prstGeom>
        </p:spPr>
      </p:pic>
      <p:sp>
        <p:nvSpPr>
          <p:cNvPr id="2" name="Title 1"/>
          <p:cNvSpPr>
            <a:spLocks noGrp="1"/>
          </p:cNvSpPr>
          <p:nvPr>
            <p:ph type="title"/>
          </p:nvPr>
        </p:nvSpPr>
        <p:spPr>
          <a:xfrm>
            <a:off x="81405" y="439567"/>
            <a:ext cx="8987292" cy="3907228"/>
          </a:xfrm>
        </p:spPr>
        <p:txBody>
          <a:bodyPr/>
          <a:lstStyle/>
          <a:p>
            <a:r>
              <a:rPr lang="en-US" b="1" dirty="0">
                <a:effectLst>
                  <a:glow rad="127000">
                    <a:schemeClr val="tx1"/>
                  </a:glow>
                </a:effectLst>
              </a:rPr>
              <a:t>mopping-up operation.</a:t>
            </a:r>
            <a:br>
              <a:rPr lang="en-US" b="1" dirty="0">
                <a:effectLst>
                  <a:glow rad="127000">
                    <a:schemeClr val="tx1"/>
                  </a:glow>
                </a:effectLst>
              </a:rPr>
            </a:br>
            <a:r>
              <a:rPr lang="en-US" b="1" dirty="0">
                <a:effectLst>
                  <a:glow rad="127000">
                    <a:schemeClr val="tx1"/>
                  </a:glow>
                </a:effectLst>
              </a:rPr>
              <a:t> </a:t>
            </a:r>
            <a:br>
              <a:rPr lang="en-US" b="1" dirty="0">
                <a:effectLst>
                  <a:glow rad="127000">
                    <a:schemeClr val="tx1"/>
                  </a:glow>
                </a:effectLst>
              </a:rPr>
            </a:br>
            <a:r>
              <a:rPr lang="en-US" b="1" dirty="0">
                <a:effectLst>
                  <a:glow rad="127000">
                    <a:schemeClr val="tx1"/>
                  </a:glow>
                </a:effectLst>
              </a:rPr>
              <a:t>n. a clean-up operation; the final stages in a project where the loose ends are taken care of. </a:t>
            </a:r>
            <a:br>
              <a:rPr lang="en-US" b="1" dirty="0">
                <a:effectLst>
                  <a:glow rad="127000">
                    <a:schemeClr val="tx1"/>
                  </a:glow>
                </a:effectLst>
              </a:rPr>
            </a:br>
            <a:r>
              <a:rPr lang="en-US" b="1" dirty="0">
                <a:effectLst>
                  <a:glow rad="127000">
                    <a:schemeClr val="tx1"/>
                  </a:glow>
                </a:effectLst>
              </a:rPr>
              <a:t>It</a:t>
            </a:r>
            <a:r>
              <a:rPr lang="fr-FR" b="1" dirty="0">
                <a:effectLst>
                  <a:glow rad="127000">
                    <a:schemeClr val="tx1"/>
                  </a:glow>
                </a:effectLst>
              </a:rPr>
              <a:t>'</a:t>
            </a:r>
            <a:r>
              <a:rPr lang="en-US" b="1" dirty="0">
                <a:effectLst>
                  <a:glow rad="127000">
                    <a:schemeClr val="tx1"/>
                  </a:glow>
                </a:effectLst>
              </a:rPr>
              <a:t>s all over except a small </a:t>
            </a:r>
            <a:r>
              <a:rPr lang="en-US" b="1" i="1" dirty="0">
                <a:effectLst>
                  <a:glow rad="127000">
                    <a:schemeClr val="tx1"/>
                  </a:glow>
                </a:effectLst>
              </a:rPr>
              <a:t>mopping</a:t>
            </a:r>
            <a:r>
              <a:rPr lang="en-US" b="1" dirty="0">
                <a:effectLst>
                  <a:glow rad="127000">
                    <a:schemeClr val="tx1"/>
                  </a:glow>
                </a:effectLst>
              </a:rPr>
              <a:t>-</a:t>
            </a:r>
            <a:r>
              <a:rPr lang="en-US" b="1" i="1" dirty="0">
                <a:effectLst>
                  <a:glow rad="127000">
                    <a:schemeClr val="tx1"/>
                  </a:glow>
                </a:effectLst>
              </a:rPr>
              <a:t>up operation</a:t>
            </a:r>
            <a:r>
              <a:rPr lang="en-US" b="1" dirty="0">
                <a:effectLst>
                  <a:glow rad="127000">
                    <a:schemeClr val="tx1"/>
                  </a:glow>
                </a:effectLst>
              </a:rPr>
              <a:t>.</a:t>
            </a:r>
          </a:p>
        </p:txBody>
      </p:sp>
      <p:sp>
        <p:nvSpPr>
          <p:cNvPr id="4" name="Title 1"/>
          <p:cNvSpPr txBox="1">
            <a:spLocks/>
          </p:cNvSpPr>
          <p:nvPr/>
        </p:nvSpPr>
        <p:spPr bwMode="auto">
          <a:xfrm>
            <a:off x="1155974" y="5893403"/>
            <a:ext cx="7782472" cy="7326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r>
              <a:rPr lang="en-US" b="1" dirty="0">
                <a:effectLst>
                  <a:glow rad="127000">
                    <a:schemeClr val="tx1"/>
                  </a:glow>
                </a:effectLst>
              </a:rPr>
              <a:t>—</a:t>
            </a:r>
            <a:r>
              <a:rPr lang="en-US" b="1" dirty="0" err="1">
                <a:effectLst>
                  <a:glow rad="127000">
                    <a:schemeClr val="tx1"/>
                  </a:glow>
                </a:effectLst>
              </a:rPr>
              <a:t>dictionary.com</a:t>
            </a:r>
            <a:endParaRPr lang="en-US" b="1" dirty="0">
              <a:effectLst>
                <a:glow rad="127000">
                  <a:schemeClr val="tx1"/>
                </a:glow>
              </a:effectLst>
            </a:endParaRPr>
          </a:p>
        </p:txBody>
      </p:sp>
    </p:spTree>
    <p:extLst>
      <p:ext uri="{BB962C8B-B14F-4D97-AF65-F5344CB8AC3E}">
        <p14:creationId xmlns:p14="http://schemas.microsoft.com/office/powerpoint/2010/main" val="202035870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0673"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Amil</a:t>
            </a:r>
            <a:endParaRPr lang="en-US" sz="3200" b="1" i="1" u="sng">
              <a:solidFill>
                <a:srgbClr val="FFFFFF"/>
              </a:solidFill>
              <a:latin typeface="Times New Roman" charset="0"/>
            </a:endParaRPr>
          </a:p>
        </p:txBody>
      </p:sp>
      <p:sp>
        <p:nvSpPr>
          <p:cNvPr id="574468"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4469"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Premil</a:t>
            </a:r>
            <a:endParaRPr lang="en-US" sz="3200" b="1" i="1" u="sng">
              <a:solidFill>
                <a:srgbClr val="FFFFFF"/>
              </a:solidFill>
              <a:latin typeface="Times New Roman" charset="0"/>
            </a:endParaRPr>
          </a:p>
        </p:txBody>
      </p:sp>
      <p:sp>
        <p:nvSpPr>
          <p:cNvPr id="574470" name="Text Box 6"/>
          <p:cNvSpPr txBox="1">
            <a:spLocks noChangeArrowheads="1"/>
          </p:cNvSpPr>
          <p:nvPr/>
        </p:nvSpPr>
        <p:spPr bwMode="auto">
          <a:xfrm>
            <a:off x="2667000" y="2270125"/>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Believer </a:t>
            </a:r>
            <a:br>
              <a:rPr lang="en-US" sz="3600" b="1">
                <a:solidFill>
                  <a:srgbClr val="FFFFFF"/>
                </a:solidFill>
                <a:latin typeface="Arial" charset="0"/>
              </a:rPr>
            </a:br>
            <a:r>
              <a:rPr lang="en-US" sz="3600" b="1">
                <a:solidFill>
                  <a:srgbClr val="FFFFFF"/>
                </a:solidFill>
                <a:latin typeface="Arial" charset="0"/>
              </a:rPr>
              <a:t>(4-5)</a:t>
            </a:r>
            <a:endParaRPr lang="en-US" sz="2800" b="1" i="1">
              <a:solidFill>
                <a:srgbClr val="FFFFFF"/>
              </a:solidFill>
              <a:latin typeface="Times New Roman" charset="0"/>
            </a:endParaRPr>
          </a:p>
        </p:txBody>
      </p:sp>
      <p:sp>
        <p:nvSpPr>
          <p:cNvPr id="574471" name="Text Box 7"/>
          <p:cNvSpPr txBox="1">
            <a:spLocks noChangeArrowheads="1"/>
          </p:cNvSpPr>
          <p:nvPr/>
        </p:nvSpPr>
        <p:spPr bwMode="auto">
          <a:xfrm>
            <a:off x="5583238" y="227012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Unbeliever </a:t>
            </a:r>
            <a:br>
              <a:rPr lang="en-US" sz="3600" b="1">
                <a:solidFill>
                  <a:srgbClr val="FFFFFF"/>
                </a:solidFill>
                <a:latin typeface="Arial" charset="0"/>
              </a:rPr>
            </a:br>
            <a:r>
              <a:rPr lang="en-US" sz="3600" b="1">
                <a:solidFill>
                  <a:srgbClr val="FFFFFF"/>
                </a:solidFill>
                <a:latin typeface="Arial" charset="0"/>
              </a:rPr>
              <a:t>(12-13)</a:t>
            </a:r>
            <a:endParaRPr lang="en-US" sz="2800" b="1" i="1">
              <a:solidFill>
                <a:srgbClr val="FFFFFF"/>
              </a:solidFill>
              <a:latin typeface="Times New Roman" charset="0"/>
            </a:endParaRPr>
          </a:p>
        </p:txBody>
      </p:sp>
      <p:sp>
        <p:nvSpPr>
          <p:cNvPr id="574474" name="Text Box 10"/>
          <p:cNvSpPr txBox="1">
            <a:spLocks noChangeArrowheads="1"/>
          </p:cNvSpPr>
          <p:nvPr/>
        </p:nvSpPr>
        <p:spPr bwMode="auto">
          <a:xfrm>
            <a:off x="2667000" y="3810000"/>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One general resurrection</a:t>
            </a:r>
            <a:endParaRPr lang="en-US" sz="2800" b="1" i="1">
              <a:solidFill>
                <a:srgbClr val="FFFFFF"/>
              </a:solidFill>
              <a:latin typeface="Times New Roman" charset="0"/>
            </a:endParaRPr>
          </a:p>
        </p:txBody>
      </p:sp>
      <p:sp>
        <p:nvSpPr>
          <p:cNvPr id="574475" name="Text Box 11"/>
          <p:cNvSpPr txBox="1">
            <a:spLocks noChangeArrowheads="1"/>
          </p:cNvSpPr>
          <p:nvPr/>
        </p:nvSpPr>
        <p:spPr bwMode="auto">
          <a:xfrm>
            <a:off x="5583238" y="3810000"/>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0"/>
              </a:spcBef>
              <a:spcAft>
                <a:spcPct val="0"/>
              </a:spcAft>
              <a:defRPr/>
            </a:pPr>
            <a:r>
              <a:rPr lang="en-US" sz="3600" b="1">
                <a:solidFill>
                  <a:srgbClr val="FFFFFF"/>
                </a:solidFill>
                <a:latin typeface="Arial" pitchFamily="-111" charset="0"/>
                <a:ea typeface="ＭＳ Ｐゴシック" pitchFamily="-111" charset="-128"/>
                <a:cs typeface="ＭＳ Ｐゴシック" pitchFamily="-111" charset="-128"/>
              </a:rPr>
              <a:t>Several resurrections</a:t>
            </a:r>
          </a:p>
        </p:txBody>
      </p:sp>
      <p:sp>
        <p:nvSpPr>
          <p:cNvPr id="574476" name="Text Box 12"/>
          <p:cNvSpPr txBox="1">
            <a:spLocks noChangeArrowheads="1"/>
          </p:cNvSpPr>
          <p:nvPr/>
        </p:nvSpPr>
        <p:spPr bwMode="auto">
          <a:xfrm>
            <a:off x="2667000" y="551497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All people</a:t>
            </a:r>
            <a:endParaRPr lang="en-US" sz="2800" b="1" i="1">
              <a:solidFill>
                <a:srgbClr val="FFFFFF"/>
              </a:solidFill>
              <a:latin typeface="Times New Roman" charset="0"/>
            </a:endParaRPr>
          </a:p>
        </p:txBody>
      </p:sp>
      <p:sp>
        <p:nvSpPr>
          <p:cNvPr id="574477" name="Text Box 13"/>
          <p:cNvSpPr txBox="1">
            <a:spLocks noChangeArrowheads="1"/>
          </p:cNvSpPr>
          <p:nvPr/>
        </p:nvSpPr>
        <p:spPr bwMode="auto">
          <a:xfrm>
            <a:off x="5583238" y="551497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Unbelievers only</a:t>
            </a:r>
            <a:endParaRPr lang="en-US" sz="2800" b="1" i="1">
              <a:solidFill>
                <a:srgbClr val="FFFFFF"/>
              </a:solidFill>
              <a:latin typeface="Times New Roman" charset="0"/>
            </a:endParaRPr>
          </a:p>
        </p:txBody>
      </p:sp>
      <p:sp>
        <p:nvSpPr>
          <p:cNvPr id="574479"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4000" b="1" u="sng">
                <a:solidFill>
                  <a:srgbClr val="FFFFFF"/>
                </a:solidFill>
                <a:latin typeface="Arial" charset="0"/>
              </a:rPr>
              <a:t>Issue</a:t>
            </a:r>
            <a:endParaRPr lang="en-US" sz="3200" b="1" i="1" u="sng">
              <a:solidFill>
                <a:srgbClr val="FFFFFF"/>
              </a:solidFill>
              <a:latin typeface="Times New Roman" charset="0"/>
            </a:endParaRPr>
          </a:p>
        </p:txBody>
      </p:sp>
      <p:sp>
        <p:nvSpPr>
          <p:cNvPr id="574480" name="Text Box 16"/>
          <p:cNvSpPr txBox="1">
            <a:spLocks noChangeArrowheads="1"/>
          </p:cNvSpPr>
          <p:nvPr/>
        </p:nvSpPr>
        <p:spPr bwMode="auto">
          <a:xfrm>
            <a:off x="228600" y="227012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Resurrect whom?</a:t>
            </a:r>
            <a:endParaRPr lang="en-US" sz="2800" b="1" i="1">
              <a:solidFill>
                <a:srgbClr val="FFFFFF"/>
              </a:solidFill>
              <a:latin typeface="Times New Roman" charset="0"/>
            </a:endParaRPr>
          </a:p>
        </p:txBody>
      </p:sp>
      <p:sp>
        <p:nvSpPr>
          <p:cNvPr id="574482" name="Text Box 18"/>
          <p:cNvSpPr txBox="1">
            <a:spLocks noChangeArrowheads="1"/>
          </p:cNvSpPr>
          <p:nvPr/>
        </p:nvSpPr>
        <p:spPr bwMode="auto">
          <a:xfrm>
            <a:off x="228600" y="3810000"/>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Resurrect when?</a:t>
            </a:r>
            <a:endParaRPr lang="en-US" sz="2800" b="1" i="1">
              <a:solidFill>
                <a:srgbClr val="FFFFFF"/>
              </a:solidFill>
              <a:latin typeface="Times New Roman" charset="0"/>
            </a:endParaRPr>
          </a:p>
        </p:txBody>
      </p:sp>
      <p:sp>
        <p:nvSpPr>
          <p:cNvPr id="574483" name="Text Box 19"/>
          <p:cNvSpPr txBox="1">
            <a:spLocks noChangeArrowheads="1"/>
          </p:cNvSpPr>
          <p:nvPr/>
        </p:nvSpPr>
        <p:spPr bwMode="auto">
          <a:xfrm>
            <a:off x="228600" y="55149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defRPr/>
            </a:pPr>
            <a:r>
              <a:rPr lang="en-US" sz="3600" b="1">
                <a:solidFill>
                  <a:srgbClr val="FFFFFF"/>
                </a:solidFill>
                <a:latin typeface="Arial" charset="0"/>
              </a:rPr>
              <a:t>Persons judged</a:t>
            </a:r>
            <a:endParaRPr lang="en-US" sz="2800" b="1" i="1">
              <a:solidFill>
                <a:srgbClr val="FFFFFF"/>
              </a:solidFill>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b="1" dirty="0">
                <a:solidFill>
                  <a:srgbClr val="FFFFFF"/>
                </a:solidFill>
                <a:latin typeface="Arial" charset="0"/>
              </a:rPr>
              <a:t>427</a:t>
            </a:r>
            <a:endParaRPr lang="en-US" b="1" i="1" dirty="0">
              <a:solidFill>
                <a:srgbClr val="FFFFFF"/>
              </a:solidFill>
              <a:latin typeface="Times New Roman" charset="0"/>
            </a:endParaRPr>
          </a:p>
        </p:txBody>
      </p:sp>
    </p:spTree>
    <p:extLst>
      <p:ext uri="{BB962C8B-B14F-4D97-AF65-F5344CB8AC3E}">
        <p14:creationId xmlns:p14="http://schemas.microsoft.com/office/powerpoint/2010/main" val="388028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5618"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a:defRPr/>
            </a:pPr>
            <a:r>
              <a:rPr lang="en-US" sz="4000" b="1" i="1" dirty="0">
                <a:solidFill>
                  <a:srgbClr val="FFFF00"/>
                </a:solidFill>
                <a:effectLst>
                  <a:outerShdw blurRad="38100" dist="38100" dir="2700000" algn="tl">
                    <a:srgbClr val="000000"/>
                  </a:outerShdw>
                </a:effectLst>
                <a:latin typeface="Arial" charset="0"/>
                <a:ea typeface="ＭＳ Ｐゴシック" charset="0"/>
                <a:cs typeface="ＭＳ Ｐゴシック" charset="0"/>
              </a:rPr>
              <a:t>Where</a:t>
            </a:r>
            <a:r>
              <a:rPr lang="en-US" sz="4000" b="1" dirty="0">
                <a:effectLst>
                  <a:outerShdw blurRad="38100" dist="38100" dir="2700000" algn="tl">
                    <a:srgbClr val="000000"/>
                  </a:outerShdw>
                </a:effectLst>
                <a:latin typeface="Arial" charset="0"/>
                <a:ea typeface="ＭＳ Ｐゴシック" charset="0"/>
                <a:cs typeface="ＭＳ Ｐゴシック" charset="0"/>
              </a:rPr>
              <a:t> do the saints rule (20:4)?</a:t>
            </a:r>
            <a:endParaRPr lang="en-US" dirty="0">
              <a:latin typeface="Times New Roman" charset="0"/>
              <a:ea typeface="ＭＳ Ｐゴシック" charset="0"/>
              <a:cs typeface="ＭＳ Ｐゴシック"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eaLnBrk="0" fontAlgn="base" hangingPunct="0">
              <a:spcBef>
                <a:spcPct val="0"/>
              </a:spcBef>
              <a:spcAft>
                <a:spcPct val="0"/>
              </a:spcAft>
              <a:defRPr/>
            </a:pPr>
            <a:r>
              <a:rPr lang="en-US" sz="4000" b="1" i="1" dirty="0" err="1">
                <a:solidFill>
                  <a:srgbClr val="FFFF00"/>
                </a:solidFill>
                <a:latin typeface="Arial" charset="0"/>
                <a:ea typeface="ＭＳ Ｐゴシック" charset="0"/>
                <a:cs typeface="ＭＳ Ｐゴシック" charset="0"/>
              </a:rPr>
              <a:t>Amils</a:t>
            </a:r>
            <a:r>
              <a:rPr lang="en-US" sz="4000" b="1" i="1" dirty="0">
                <a:solidFill>
                  <a:srgbClr val="FFFF00"/>
                </a:solidFill>
                <a:latin typeface="Arial" charset="0"/>
                <a:ea typeface="ＭＳ Ｐゴシック" charset="0"/>
                <a:cs typeface="ＭＳ Ｐゴシック" charset="0"/>
              </a:rPr>
              <a:t> </a:t>
            </a:r>
            <a:r>
              <a:rPr lang="en-US" sz="4000" b="1" i="1" dirty="0">
                <a:solidFill>
                  <a:srgbClr val="FFFFFF"/>
                </a:solidFill>
                <a:latin typeface="Arial" charset="0"/>
                <a:ea typeface="ＭＳ Ｐゴシック" charset="0"/>
                <a:cs typeface="ＭＳ Ｐゴシック" charset="0"/>
              </a:rPr>
              <a:t>often say in</a:t>
            </a:r>
            <a:r>
              <a:rPr lang="en-US" sz="4000" b="1" i="1" dirty="0">
                <a:solidFill>
                  <a:srgbClr val="FFFF00"/>
                </a:solidFill>
                <a:latin typeface="Arial" charset="0"/>
                <a:ea typeface="ＭＳ Ｐゴシック" charset="0"/>
                <a:cs typeface="ＭＳ Ｐゴシック" charset="0"/>
              </a:rPr>
              <a:t> heaven</a:t>
            </a:r>
            <a:endParaRPr lang="en-US" sz="4000" dirty="0">
              <a:solidFill>
                <a:srgbClr val="FFFFFF"/>
              </a:solidFill>
              <a:latin typeface="Times New Roman" charset="0"/>
              <a:ea typeface="ＭＳ Ｐゴシック" charset="0"/>
              <a:cs typeface="ＭＳ Ｐゴシック" charset="0"/>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eaLnBrk="0" fontAlgn="base" hangingPunct="0">
              <a:spcBef>
                <a:spcPct val="0"/>
              </a:spcBef>
              <a:spcAft>
                <a:spcPct val="0"/>
              </a:spcAft>
              <a:defRPr/>
            </a:pPr>
            <a:r>
              <a:rPr lang="en-US" sz="4000" b="1" i="1" dirty="0">
                <a:solidFill>
                  <a:srgbClr val="FFFFFF"/>
                </a:solidFill>
                <a:latin typeface="Arial" charset="0"/>
                <a:ea typeface="ＭＳ Ｐゴシック" charset="0"/>
                <a:cs typeface="ＭＳ Ｐゴシック" charset="0"/>
              </a:rPr>
              <a:t>But</a:t>
            </a:r>
            <a:r>
              <a:rPr lang="en-US" sz="4000" b="1" i="1" dirty="0">
                <a:solidFill>
                  <a:srgbClr val="FFFF00"/>
                </a:solidFill>
                <a:latin typeface="Arial" charset="0"/>
                <a:ea typeface="ＭＳ Ｐゴシック" charset="0"/>
                <a:cs typeface="ＭＳ Ｐゴシック" charset="0"/>
              </a:rPr>
              <a:t> Revelation </a:t>
            </a:r>
            <a:r>
              <a:rPr lang="en-US" sz="4000" b="1" i="1" dirty="0">
                <a:solidFill>
                  <a:srgbClr val="FFFFFF"/>
                </a:solidFill>
                <a:latin typeface="Arial" charset="0"/>
                <a:ea typeface="ＭＳ Ｐゴシック" charset="0"/>
                <a:cs typeface="ＭＳ Ｐゴシック" charset="0"/>
              </a:rPr>
              <a:t>says it is on</a:t>
            </a:r>
            <a:r>
              <a:rPr lang="en-US" sz="4000" b="1" i="1" dirty="0">
                <a:solidFill>
                  <a:srgbClr val="FFFF00"/>
                </a:solidFill>
                <a:latin typeface="Arial" charset="0"/>
                <a:ea typeface="ＭＳ Ｐゴシック" charset="0"/>
                <a:cs typeface="ＭＳ Ｐゴシック" charset="0"/>
              </a:rPr>
              <a:t> earth</a:t>
            </a:r>
            <a:endParaRPr lang="en-US" sz="4000" dirty="0">
              <a:solidFill>
                <a:srgbClr val="FFFFFF"/>
              </a:solidFill>
              <a:latin typeface="Times New Roman" charset="0"/>
              <a:ea typeface="ＭＳ Ｐゴシック" charset="0"/>
              <a:cs typeface="ＭＳ Ｐゴシック" charset="0"/>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p:spPr>
        <p:txBody>
          <a:bodyPr anchor="ctr"/>
          <a:lstStyle/>
          <a:p>
            <a:pPr marL="388938" indent="-388938" defTabSz="914400" eaLnBrk="0" fontAlgn="base" hangingPunct="0">
              <a:spcBef>
                <a:spcPct val="0"/>
              </a:spcBef>
              <a:spcAft>
                <a:spcPct val="0"/>
              </a:spcAft>
              <a:defRPr/>
            </a:pP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a:t>
            </a:r>
            <a:r>
              <a:rPr lang="ru-RU"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And you have caused them to become a Kingdom of priests for our God. And they will reign </a:t>
            </a:r>
            <a:r>
              <a:rPr lang="en-US" sz="3200" b="1" dirty="0">
                <a:solidFill>
                  <a:srgbClr val="FFFF00"/>
                </a:solidFill>
                <a:effectLst>
                  <a:glow rad="165100">
                    <a:srgbClr val="000000">
                      <a:alpha val="75000"/>
                    </a:srgbClr>
                  </a:glow>
                </a:effectLst>
                <a:latin typeface="Arial" pitchFamily="-111" charset="0"/>
                <a:ea typeface="ＭＳ Ｐゴシック" pitchFamily="-111" charset="-128"/>
                <a:cs typeface="ＭＳ Ｐゴシック" pitchFamily="-111" charset="-128"/>
              </a:rPr>
              <a:t>on the earth</a:t>
            </a:r>
            <a:r>
              <a:rPr lang="ru-RU"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(5:10).</a:t>
            </a: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p:spPr>
        <p:txBody>
          <a:bodyPr anchor="ctr"/>
          <a:lstStyle/>
          <a:p>
            <a:pPr marL="388938" indent="-388938" defTabSz="914400" eaLnBrk="0" fontAlgn="base" hangingPunct="0">
              <a:spcBef>
                <a:spcPct val="0"/>
              </a:spcBef>
              <a:spcAft>
                <a:spcPct val="0"/>
              </a:spcAft>
              <a:defRPr/>
            </a:pP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No change of location is noted from verse 3 (on earth) to verse 4, so we should assume verses 4-6 also to be on earth.</a:t>
            </a:r>
          </a:p>
        </p:txBody>
      </p:sp>
      <p:sp>
        <p:nvSpPr>
          <p:cNvPr id="8"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428</a:t>
            </a:r>
          </a:p>
        </p:txBody>
      </p:sp>
    </p:spTree>
    <p:extLst>
      <p:ext uri="{BB962C8B-B14F-4D97-AF65-F5344CB8AC3E}">
        <p14:creationId xmlns:p14="http://schemas.microsoft.com/office/powerpoint/2010/main" val="23080149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7666"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a:defRPr/>
            </a:pPr>
            <a:r>
              <a:rPr lang="en-US" sz="4000" b="1" i="1">
                <a:solidFill>
                  <a:srgbClr val="FFFF00"/>
                </a:solidFill>
                <a:effectLst>
                  <a:outerShdw blurRad="38100" dist="38100" dir="2700000" algn="tl">
                    <a:srgbClr val="000000"/>
                  </a:outerShdw>
                </a:effectLst>
                <a:latin typeface="Arial" charset="0"/>
                <a:ea typeface="ＭＳ Ｐゴシック" charset="0"/>
                <a:cs typeface="ＭＳ Ｐゴシック" charset="0"/>
              </a:rPr>
              <a:t>When</a:t>
            </a:r>
            <a:r>
              <a:rPr lang="en-US" sz="4000" b="1">
                <a:effectLst>
                  <a:outerShdw blurRad="38100" dist="38100" dir="2700000" algn="tl">
                    <a:srgbClr val="000000"/>
                  </a:outerShdw>
                </a:effectLst>
                <a:latin typeface="Arial" charset="0"/>
                <a:ea typeface="ＭＳ Ｐゴシック" charset="0"/>
                <a:cs typeface="ＭＳ Ｐゴシック" charset="0"/>
              </a:rPr>
              <a:t> do the saints rule (20:4)?</a:t>
            </a:r>
            <a:endParaRPr lang="en-US">
              <a:latin typeface="Times New Roman" charset="0"/>
              <a:ea typeface="ＭＳ Ｐゴシック" charset="0"/>
              <a:cs typeface="ＭＳ Ｐゴシック"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eaLnBrk="0" fontAlgn="base" hangingPunct="0">
              <a:spcBef>
                <a:spcPct val="0"/>
              </a:spcBef>
              <a:spcAft>
                <a:spcPct val="0"/>
              </a:spcAft>
              <a:defRPr/>
            </a:pPr>
            <a:r>
              <a:rPr lang="en-US" sz="4000" b="1" i="1" dirty="0" err="1">
                <a:solidFill>
                  <a:srgbClr val="FFFF00"/>
                </a:solidFill>
                <a:latin typeface="Arial" charset="0"/>
                <a:ea typeface="ＭＳ Ｐゴシック" charset="0"/>
                <a:cs typeface="ＭＳ Ｐゴシック" charset="0"/>
              </a:rPr>
              <a:t>Amils</a:t>
            </a:r>
            <a:r>
              <a:rPr lang="en-US" sz="4000" b="1" i="1" dirty="0">
                <a:solidFill>
                  <a:srgbClr val="FFFF00"/>
                </a:solidFill>
                <a:latin typeface="Arial" charset="0"/>
                <a:ea typeface="ＭＳ Ｐゴシック" charset="0"/>
                <a:cs typeface="ＭＳ Ｐゴシック" charset="0"/>
              </a:rPr>
              <a:t> </a:t>
            </a:r>
            <a:r>
              <a:rPr lang="en-US" sz="4000" b="1" i="1" dirty="0">
                <a:solidFill>
                  <a:srgbClr val="FFFFFF"/>
                </a:solidFill>
                <a:latin typeface="Arial" charset="0"/>
                <a:ea typeface="ＭＳ Ｐゴシック" charset="0"/>
                <a:cs typeface="ＭＳ Ｐゴシック" charset="0"/>
              </a:rPr>
              <a:t>claim it is </a:t>
            </a:r>
            <a:r>
              <a:rPr lang="en-US" sz="4000" b="1" i="1" dirty="0">
                <a:solidFill>
                  <a:srgbClr val="FFFF00"/>
                </a:solidFill>
                <a:latin typeface="Arial" charset="0"/>
                <a:ea typeface="ＭＳ Ｐゴシック" charset="0"/>
                <a:cs typeface="ＭＳ Ｐゴシック" charset="0"/>
              </a:rPr>
              <a:t>now</a:t>
            </a:r>
            <a:endParaRPr lang="en-US" sz="4000" dirty="0">
              <a:solidFill>
                <a:srgbClr val="FFFFFF"/>
              </a:solidFill>
              <a:latin typeface="Times New Roman" charset="0"/>
              <a:ea typeface="ＭＳ Ｐゴシック" charset="0"/>
              <a:cs typeface="ＭＳ Ｐゴシック" charset="0"/>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defTabSz="914400" eaLnBrk="0" fontAlgn="base" hangingPunct="0">
              <a:spcBef>
                <a:spcPct val="0"/>
              </a:spcBef>
              <a:spcAft>
                <a:spcPct val="0"/>
              </a:spcAft>
              <a:defRPr/>
            </a:pPr>
            <a:r>
              <a:rPr lang="en-US" sz="4000" b="1" i="1" dirty="0">
                <a:solidFill>
                  <a:srgbClr val="FFFFFF"/>
                </a:solidFill>
                <a:latin typeface="Arial" charset="0"/>
                <a:ea typeface="ＭＳ Ｐゴシック" charset="0"/>
                <a:cs typeface="ＭＳ Ｐゴシック" charset="0"/>
              </a:rPr>
              <a:t>But</a:t>
            </a:r>
            <a:r>
              <a:rPr lang="en-US" sz="4000" b="1" i="1" dirty="0">
                <a:solidFill>
                  <a:srgbClr val="FFFF00"/>
                </a:solidFill>
                <a:latin typeface="Arial" charset="0"/>
                <a:ea typeface="ＭＳ Ｐゴシック" charset="0"/>
                <a:cs typeface="ＭＳ Ｐゴシック" charset="0"/>
              </a:rPr>
              <a:t> Revelation </a:t>
            </a:r>
            <a:r>
              <a:rPr lang="en-US" sz="4000" b="1" i="1" dirty="0">
                <a:solidFill>
                  <a:srgbClr val="FFFFFF"/>
                </a:solidFill>
                <a:latin typeface="Arial" charset="0"/>
                <a:ea typeface="ＭＳ Ｐゴシック" charset="0"/>
                <a:cs typeface="ＭＳ Ｐゴシック" charset="0"/>
              </a:rPr>
              <a:t>says it is </a:t>
            </a:r>
            <a:r>
              <a:rPr lang="en-US" sz="4000" b="1" i="1" dirty="0">
                <a:solidFill>
                  <a:srgbClr val="FFFF00"/>
                </a:solidFill>
                <a:latin typeface="Arial" charset="0"/>
                <a:ea typeface="ＭＳ Ｐゴシック" charset="0"/>
                <a:cs typeface="ＭＳ Ｐゴシック" charset="0"/>
              </a:rPr>
              <a:t>future</a:t>
            </a:r>
            <a:endParaRPr lang="en-US" sz="4000" dirty="0">
              <a:solidFill>
                <a:srgbClr val="FFFFFF"/>
              </a:solidFill>
              <a:latin typeface="Times New Roman" charset="0"/>
              <a:ea typeface="ＭＳ Ｐゴシック" charset="0"/>
              <a:cs typeface="ＭＳ Ｐゴシック" charset="0"/>
            </a:endParaRPr>
          </a:p>
        </p:txBody>
      </p:sp>
      <p:sp>
        <p:nvSpPr>
          <p:cNvPr id="4" name="Rectangle 1026"/>
          <p:cNvSpPr>
            <a:spLocks noChangeArrowheads="1"/>
          </p:cNvSpPr>
          <p:nvPr/>
        </p:nvSpPr>
        <p:spPr bwMode="auto">
          <a:xfrm>
            <a:off x="0" y="3388688"/>
            <a:ext cx="9144000" cy="1371600"/>
          </a:xfrm>
          <a:prstGeom prst="rect">
            <a:avLst/>
          </a:prstGeom>
          <a:noFill/>
          <a:ln w="9525">
            <a:noFill/>
            <a:miter lim="800000"/>
            <a:headEnd/>
            <a:tailEnd/>
          </a:ln>
          <a:effectLst/>
        </p:spPr>
        <p:txBody>
          <a:bodyPr anchor="ctr"/>
          <a:lstStyle/>
          <a:p>
            <a:pPr marL="388938" indent="-388938" defTabSz="914400" eaLnBrk="0" fontAlgn="base" hangingPunct="0">
              <a:spcBef>
                <a:spcPct val="0"/>
              </a:spcBef>
              <a:spcAft>
                <a:spcPct val="0"/>
              </a:spcAft>
              <a:defRPr/>
            </a:pP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a:t>
            </a:r>
            <a:r>
              <a:rPr lang="ru-RU"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And you have caused them to become a Kingdom of priests for our God. And they </a:t>
            </a:r>
            <a:r>
              <a:rPr lang="en-US" sz="3200" b="1" dirty="0">
                <a:solidFill>
                  <a:srgbClr val="FFFF00"/>
                </a:solidFill>
                <a:effectLst>
                  <a:glow rad="165100">
                    <a:srgbClr val="000000">
                      <a:alpha val="75000"/>
                    </a:srgbClr>
                  </a:glow>
                </a:effectLst>
                <a:latin typeface="Arial" pitchFamily="-111" charset="0"/>
                <a:ea typeface="ＭＳ Ｐゴシック" pitchFamily="-111" charset="-128"/>
                <a:cs typeface="ＭＳ Ｐゴシック" pitchFamily="-111" charset="-128"/>
              </a:rPr>
              <a:t>will </a:t>
            </a: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reign on the earth</a:t>
            </a:r>
            <a:r>
              <a:rPr lang="ru-RU"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(5:10).</a:t>
            </a:r>
          </a:p>
        </p:txBody>
      </p:sp>
      <p:sp>
        <p:nvSpPr>
          <p:cNvPr id="5" name="Rectangle 1026"/>
          <p:cNvSpPr>
            <a:spLocks noChangeArrowheads="1"/>
          </p:cNvSpPr>
          <p:nvPr/>
        </p:nvSpPr>
        <p:spPr bwMode="auto">
          <a:xfrm>
            <a:off x="0" y="5112284"/>
            <a:ext cx="9144000" cy="1564312"/>
          </a:xfrm>
          <a:prstGeom prst="rect">
            <a:avLst/>
          </a:prstGeom>
          <a:noFill/>
          <a:ln w="9525">
            <a:noFill/>
            <a:miter lim="800000"/>
            <a:headEnd/>
            <a:tailEnd/>
          </a:ln>
          <a:effectLst/>
        </p:spPr>
        <p:txBody>
          <a:bodyPr anchor="ctr"/>
          <a:lstStyle/>
          <a:p>
            <a:pPr marL="388938" indent="-388938" defTabSz="914400" eaLnBrk="0" fontAlgn="base" hangingPunct="0">
              <a:spcBef>
                <a:spcPct val="0"/>
              </a:spcBef>
              <a:spcAft>
                <a:spcPct val="0"/>
              </a:spcAft>
              <a:defRPr/>
            </a:pPr>
            <a:r>
              <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a:t>
            </a:r>
            <a:r>
              <a:rPr lang="ru-RU"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…they </a:t>
            </a:r>
            <a:r>
              <a:rPr lang="en-US" altLang="ja-JP" sz="3200" b="1" dirty="0">
                <a:solidFill>
                  <a:srgbClr val="FFFF00"/>
                </a:solidFill>
                <a:effectLst>
                  <a:glow rad="165100">
                    <a:srgbClr val="000000">
                      <a:alpha val="75000"/>
                    </a:srgbClr>
                  </a:glow>
                </a:effectLst>
                <a:latin typeface="Arial" pitchFamily="-111" charset="0"/>
                <a:ea typeface="ＭＳ Ｐゴシック" pitchFamily="-111" charset="-128"/>
                <a:cs typeface="ＭＳ Ｐゴシック" pitchFamily="-111" charset="-128"/>
              </a:rPr>
              <a:t>will </a:t>
            </a:r>
            <a:r>
              <a:rPr lang="en-US"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be priests of God and of Christ and </a:t>
            </a:r>
            <a:r>
              <a:rPr lang="en-US" altLang="ja-JP" sz="3200" b="1" dirty="0">
                <a:solidFill>
                  <a:srgbClr val="FFFF00"/>
                </a:solidFill>
                <a:effectLst>
                  <a:glow rad="165100">
                    <a:srgbClr val="000000">
                      <a:alpha val="75000"/>
                    </a:srgbClr>
                  </a:glow>
                </a:effectLst>
                <a:latin typeface="Arial" pitchFamily="-111" charset="0"/>
                <a:ea typeface="ＭＳ Ｐゴシック" pitchFamily="-111" charset="-128"/>
                <a:cs typeface="ＭＳ Ｐゴシック" pitchFamily="-111" charset="-128"/>
              </a:rPr>
              <a:t>will </a:t>
            </a:r>
            <a:r>
              <a:rPr lang="en-US"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reign with Him for a thousand years</a:t>
            </a:r>
            <a:r>
              <a:rPr lang="ru-RU"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a:t>
            </a:r>
            <a:r>
              <a:rPr lang="en-US" altLang="ja-JP"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rPr>
              <a:t> (20:6).</a:t>
            </a:r>
            <a:endParaRPr lang="en-US" sz="3200" b="1" dirty="0">
              <a:solidFill>
                <a:srgbClr val="FFFFFF"/>
              </a:solidFill>
              <a:effectLst>
                <a:glow rad="165100">
                  <a:srgbClr val="000000">
                    <a:alpha val="75000"/>
                  </a:srgbClr>
                </a:glow>
              </a:effectLst>
              <a:latin typeface="Arial" pitchFamily="-111" charset="0"/>
              <a:ea typeface="ＭＳ Ｐゴシック" pitchFamily="-111" charset="-128"/>
              <a:cs typeface="ＭＳ Ｐゴシック" pitchFamily="-111" charset="-128"/>
            </a:endParaRPr>
          </a:p>
        </p:txBody>
      </p:sp>
      <p:sp>
        <p:nvSpPr>
          <p:cNvPr id="8"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428</a:t>
            </a:r>
          </a:p>
        </p:txBody>
      </p:sp>
    </p:spTree>
    <p:extLst>
      <p:ext uri="{BB962C8B-B14F-4D97-AF65-F5344CB8AC3E}">
        <p14:creationId xmlns:p14="http://schemas.microsoft.com/office/powerpoint/2010/main" val="4766666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971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9714"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sp>
        <p:nvSpPr>
          <p:cNvPr id="10" name="Rectangular Callout 9"/>
          <p:cNvSpPr/>
          <p:nvPr/>
        </p:nvSpPr>
        <p:spPr>
          <a:xfrm rot="10800000">
            <a:off x="838200" y="2514600"/>
            <a:ext cx="83058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7"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dirty="0">
                <a:solidFill>
                  <a:srgbClr val="FFFF00"/>
                </a:solidFill>
                <a:latin typeface="Arial" charset="0"/>
                <a:cs typeface="Arial" charset="0"/>
              </a:rPr>
              <a:t>Physical resurrection </a:t>
            </a:r>
            <a:r>
              <a:rPr lang="en-US" b="1" dirty="0">
                <a:solidFill>
                  <a:srgbClr val="FFFFFF"/>
                </a:solidFill>
                <a:latin typeface="Arial" charset="0"/>
                <a:cs typeface="Arial" charset="0"/>
              </a:rPr>
              <a:t>(1:18; 2:8)</a:t>
            </a:r>
          </a:p>
        </p:txBody>
      </p:sp>
      <p:sp>
        <p:nvSpPr>
          <p:cNvPr id="8" name="Subtitle 2"/>
          <p:cNvSpPr txBox="1">
            <a:spLocks/>
          </p:cNvSpPr>
          <p:nvPr/>
        </p:nvSpPr>
        <p:spPr bwMode="auto">
          <a:xfrm>
            <a:off x="1676400" y="3581400"/>
            <a:ext cx="71628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baseline="30000" dirty="0">
                <a:solidFill>
                  <a:srgbClr val="FFFFFF"/>
                </a:solidFill>
                <a:latin typeface="Arial" charset="0"/>
              </a:rPr>
              <a:t>NLT </a:t>
            </a:r>
            <a:r>
              <a:rPr lang="en-US" b="1" dirty="0">
                <a:solidFill>
                  <a:srgbClr val="FFFFFF"/>
                </a:solidFill>
                <a:latin typeface="Arial" charset="0"/>
              </a:rPr>
              <a:t>Revelation 1:18 I am the </a:t>
            </a:r>
            <a:r>
              <a:rPr lang="en-US" b="1" dirty="0">
                <a:solidFill>
                  <a:srgbClr val="FFFF00"/>
                </a:solidFill>
                <a:latin typeface="Arial" charset="0"/>
              </a:rPr>
              <a:t>living one</a:t>
            </a:r>
            <a:r>
              <a:rPr lang="en-US" b="1" dirty="0">
                <a:solidFill>
                  <a:srgbClr val="FFFFFF"/>
                </a:solidFill>
                <a:latin typeface="Arial" charset="0"/>
              </a:rPr>
              <a:t>. I died, but look—I am alive forever and ever! And I hold the keys of death and the grave.</a:t>
            </a:r>
            <a:endParaRPr lang="en-US" b="1" dirty="0">
              <a:solidFill>
                <a:srgbClr val="FFFFFF"/>
              </a:solidFill>
              <a:latin typeface="Corbel" charset="0"/>
            </a:endParaRPr>
          </a:p>
        </p:txBody>
      </p:sp>
      <p:sp>
        <p:nvSpPr>
          <p:cNvPr id="9" name="Subtitle 2"/>
          <p:cNvSpPr txBox="1">
            <a:spLocks/>
          </p:cNvSpPr>
          <p:nvPr/>
        </p:nvSpPr>
        <p:spPr bwMode="auto">
          <a:xfrm>
            <a:off x="1600200" y="4953000"/>
            <a:ext cx="7086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aseline="30000" dirty="0">
                <a:solidFill>
                  <a:srgbClr val="FFFFFF"/>
                </a:solidFill>
                <a:latin typeface="Arial" charset="0"/>
              </a:rPr>
              <a:t>NLT </a:t>
            </a:r>
            <a:r>
              <a:rPr lang="en-US" b="1" dirty="0">
                <a:solidFill>
                  <a:srgbClr val="FFFFFF"/>
                </a:solidFill>
                <a:latin typeface="Arial" charset="0"/>
              </a:rPr>
              <a:t>Revelation 2:8 </a:t>
            </a:r>
            <a:r>
              <a:rPr lang="ru-RU" b="1" dirty="0">
                <a:solidFill>
                  <a:srgbClr val="FFFFFF"/>
                </a:solidFill>
                <a:latin typeface="Arial" charset="0"/>
              </a:rPr>
              <a:t>"</a:t>
            </a:r>
            <a:r>
              <a:rPr lang="en-US" b="1" dirty="0">
                <a:solidFill>
                  <a:srgbClr val="FFFFFF"/>
                </a:solidFill>
                <a:latin typeface="Arial" charset="0"/>
              </a:rPr>
              <a:t>Write this letter to the angel of the church in Smyrna. This is the message from the one who is the First and the Last, who was dead but is now </a:t>
            </a:r>
            <a:r>
              <a:rPr lang="en-US" b="1" dirty="0">
                <a:solidFill>
                  <a:srgbClr val="FFFF00"/>
                </a:solidFill>
                <a:latin typeface="Arial" charset="0"/>
              </a:rPr>
              <a:t>alive</a:t>
            </a:r>
            <a:r>
              <a:rPr lang="ru-RU" altLang="ja-JP" b="1" dirty="0">
                <a:solidFill>
                  <a:srgbClr val="FFFFFF"/>
                </a:solidFill>
                <a:latin typeface="Arial" charset="0"/>
              </a:rPr>
              <a:t>"</a:t>
            </a:r>
            <a:endParaRPr lang="en-US" b="1" dirty="0">
              <a:solidFill>
                <a:srgbClr val="FFFFFF"/>
              </a:solidFill>
              <a:latin typeface="Arial" charset="0"/>
            </a:endParaRPr>
          </a:p>
        </p:txBody>
      </p:sp>
      <p:sp>
        <p:nvSpPr>
          <p:cNvPr id="1139719"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en-US" sz="2000" b="1">
                <a:solidFill>
                  <a:srgbClr val="FFFFFF"/>
                </a:solidFill>
                <a:latin typeface="Arial" charset="0"/>
                <a:cs typeface="Arial" charset="0"/>
              </a:rPr>
              <a:t>Beale, 1004</a:t>
            </a:r>
          </a:p>
        </p:txBody>
      </p:sp>
      <p:sp>
        <p:nvSpPr>
          <p:cNvPr id="1139720" name="Rectangle 11"/>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39721" name="Picture 11"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Subtitle 2"/>
          <p:cNvSpPr txBox="1">
            <a:spLocks/>
          </p:cNvSpPr>
          <p:nvPr/>
        </p:nvSpPr>
        <p:spPr bwMode="auto">
          <a:xfrm>
            <a:off x="838200" y="2514600"/>
            <a:ext cx="838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altLang="ja-JP" b="1" dirty="0">
                <a:solidFill>
                  <a:srgbClr val="FFFFFF"/>
                </a:solidFill>
                <a:latin typeface="Arial" charset="0"/>
                <a:cs typeface="Arial" charset="0"/>
              </a:rPr>
              <a:t>Beale says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(from </a:t>
            </a:r>
            <a:r>
              <a:rPr lang="en-US" altLang="ja-JP" b="1" dirty="0" err="1">
                <a:solidFill>
                  <a:srgbClr val="FFFFFF"/>
                </a:solidFill>
                <a:latin typeface="Bwgrkl" charset="0"/>
                <a:cs typeface="Arial" charset="0"/>
              </a:rPr>
              <a:t>za,w</a:t>
            </a:r>
            <a:r>
              <a:rPr lang="en-US" altLang="ja-JP" b="1" dirty="0">
                <a:solidFill>
                  <a:srgbClr val="FFFFFF"/>
                </a:solidFill>
                <a:latin typeface="Arial" charset="0"/>
                <a:cs typeface="Arial" charset="0"/>
              </a:rPr>
              <a:t>,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to live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can mean: </a:t>
            </a:r>
            <a:endParaRPr lang="en-US" b="1" dirty="0">
              <a:solidFill>
                <a:srgbClr val="FFFFFF"/>
              </a:solidFill>
              <a:latin typeface="Arial" charset="0"/>
              <a:cs typeface="Arial" charset="0"/>
            </a:endParaRPr>
          </a:p>
        </p:txBody>
      </p:sp>
      <p:pic>
        <p:nvPicPr>
          <p:cNvPr id="549901" name="Picture 12" descr="Rev 20.4 Gr to liv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54650" y="2565400"/>
            <a:ext cx="630238"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9724" name="Subtitle 2"/>
          <p:cNvSpPr>
            <a:spLocks/>
          </p:cNvSpPr>
          <p:nvPr/>
        </p:nvSpPr>
        <p:spPr bwMode="auto">
          <a:xfrm>
            <a:off x="0" y="1295400"/>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dirty="0">
                <a:solidFill>
                  <a:srgbClr val="FFFFFF"/>
                </a:solidFill>
                <a:latin typeface="Arial" charset="0"/>
                <a:ea typeface="ＭＳ Ｐゴシック" charset="0"/>
                <a:cs typeface="Arial" charset="0"/>
              </a:rPr>
              <a:t>Beale (</a:t>
            </a:r>
            <a:r>
              <a:rPr lang="en-US" sz="2400" b="1" dirty="0" err="1">
                <a:solidFill>
                  <a:srgbClr val="FFFFFF"/>
                </a:solidFill>
                <a:latin typeface="Arial" charset="0"/>
                <a:ea typeface="ＭＳ Ｐゴシック" charset="0"/>
                <a:cs typeface="Arial" charset="0"/>
              </a:rPr>
              <a:t>amil</a:t>
            </a:r>
            <a:r>
              <a:rPr lang="en-US" sz="2400" b="1" dirty="0">
                <a:solidFill>
                  <a:srgbClr val="FFFFFF"/>
                </a:solidFill>
                <a:latin typeface="Arial" charset="0"/>
                <a:ea typeface="ＭＳ Ｐゴシック" charset="0"/>
                <a:cs typeface="Arial" charset="0"/>
              </a:rPr>
              <a:t>) will not equate the two resurrections with</a:t>
            </a:r>
          </a:p>
        </p:txBody>
      </p:sp>
      <p:sp>
        <p:nvSpPr>
          <p:cNvPr id="14"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21644276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990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176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41763"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a:solidFill>
                  <a:srgbClr val="FFFF00"/>
                </a:solidFill>
                <a:latin typeface="Arial" charset="0"/>
                <a:cs typeface="Arial" charset="0"/>
              </a:rPr>
              <a:t>Physical resurrection </a:t>
            </a:r>
            <a:r>
              <a:rPr lang="en-US" b="1">
                <a:solidFill>
                  <a:srgbClr val="FFFFFF"/>
                </a:solidFill>
                <a:latin typeface="Arial" charset="0"/>
                <a:cs typeface="Arial" charset="0"/>
              </a:rPr>
              <a:t>(1:18; 2:8)</a:t>
            </a:r>
          </a:p>
        </p:txBody>
      </p:sp>
      <p:sp>
        <p:nvSpPr>
          <p:cNvPr id="8" name="Subtitle 2"/>
          <p:cNvSpPr txBox="1">
            <a:spLocks/>
          </p:cNvSpPr>
          <p:nvPr/>
        </p:nvSpPr>
        <p:spPr bwMode="auto">
          <a:xfrm>
            <a:off x="1676400" y="4038600"/>
            <a:ext cx="74676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baseline="30000" dirty="0">
                <a:solidFill>
                  <a:srgbClr val="FFFFFF"/>
                </a:solidFill>
                <a:latin typeface="Arial" charset="0"/>
              </a:rPr>
              <a:t>NAU </a:t>
            </a:r>
            <a:r>
              <a:rPr lang="en-US" b="1" dirty="0">
                <a:solidFill>
                  <a:srgbClr val="FFFFFF"/>
                </a:solidFill>
                <a:latin typeface="Arial" charset="0"/>
              </a:rPr>
              <a:t>Revelation 16:3 The second angel poured out his bowl into the sea… and every </a:t>
            </a:r>
            <a:r>
              <a:rPr lang="en-US" b="1" dirty="0">
                <a:solidFill>
                  <a:srgbClr val="FFFF00"/>
                </a:solidFill>
                <a:latin typeface="Arial" charset="0"/>
              </a:rPr>
              <a:t>living</a:t>
            </a:r>
            <a:r>
              <a:rPr lang="en-US" b="1" dirty="0">
                <a:solidFill>
                  <a:srgbClr val="FFFFFF"/>
                </a:solidFill>
                <a:latin typeface="Arial" charset="0"/>
              </a:rPr>
              <a:t> thing in the sea died.</a:t>
            </a:r>
            <a:endParaRPr lang="en-US" b="1" dirty="0">
              <a:solidFill>
                <a:srgbClr val="FFFFFF"/>
              </a:solidFill>
              <a:latin typeface="Corbel" charset="0"/>
            </a:endParaRPr>
          </a:p>
        </p:txBody>
      </p:sp>
      <p:sp>
        <p:nvSpPr>
          <p:cNvPr id="9" name="Subtitle 2"/>
          <p:cNvSpPr txBox="1">
            <a:spLocks/>
          </p:cNvSpPr>
          <p:nvPr/>
        </p:nvSpPr>
        <p:spPr bwMode="auto">
          <a:xfrm>
            <a:off x="1676400" y="5334000"/>
            <a:ext cx="7467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aseline="30000" dirty="0">
                <a:solidFill>
                  <a:srgbClr val="FFFFFF"/>
                </a:solidFill>
                <a:latin typeface="Arial" charset="0"/>
              </a:rPr>
              <a:t>NLT </a:t>
            </a:r>
            <a:r>
              <a:rPr lang="en-US" b="1" dirty="0">
                <a:solidFill>
                  <a:srgbClr val="FFFFFF"/>
                </a:solidFill>
                <a:latin typeface="Arial" charset="0"/>
              </a:rPr>
              <a:t>Revelation 19:20b … Both the beast and his false prophet were thrown </a:t>
            </a:r>
            <a:r>
              <a:rPr lang="en-US" b="1" dirty="0">
                <a:solidFill>
                  <a:srgbClr val="FFFF00"/>
                </a:solidFill>
                <a:latin typeface="Arial" charset="0"/>
              </a:rPr>
              <a:t>alive</a:t>
            </a:r>
            <a:r>
              <a:rPr lang="en-US" b="1" dirty="0">
                <a:solidFill>
                  <a:srgbClr val="FFFFFF"/>
                </a:solidFill>
                <a:latin typeface="Arial" charset="0"/>
              </a:rPr>
              <a:t> into the fiery lake of burning sulfur.</a:t>
            </a:r>
          </a:p>
        </p:txBody>
      </p:sp>
      <p:sp>
        <p:nvSpPr>
          <p:cNvPr id="11"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defTabSz="914400" fontAlgn="base">
              <a:spcBef>
                <a:spcPct val="0"/>
              </a:spcBef>
              <a:spcAft>
                <a:spcPct val="0"/>
              </a:spcAft>
              <a:buClr>
                <a:srgbClr val="D6ECFF"/>
              </a:buClr>
              <a:buSzPct val="95000"/>
              <a:buFont typeface="Arial" charset="0"/>
              <a:buChar char="•"/>
            </a:pPr>
            <a:r>
              <a:rPr lang="en-US" sz="2400" b="1" dirty="0">
                <a:solidFill>
                  <a:srgbClr val="FFFF00"/>
                </a:solidFill>
                <a:latin typeface="Arial" charset="0"/>
                <a:ea typeface="ＭＳ Ｐゴシック" charset="0"/>
                <a:cs typeface="Arial" charset="0"/>
              </a:rPr>
              <a:t>Physical existence </a:t>
            </a:r>
            <a:r>
              <a:rPr lang="en-US" sz="2400" b="1" dirty="0">
                <a:solidFill>
                  <a:srgbClr val="FFFFFF"/>
                </a:solidFill>
                <a:latin typeface="Arial" charset="0"/>
                <a:ea typeface="ＭＳ Ｐゴシック" charset="0"/>
                <a:cs typeface="Arial" charset="0"/>
              </a:rPr>
              <a:t>(16:3; 19:20)</a:t>
            </a:r>
          </a:p>
        </p:txBody>
      </p:sp>
      <p:sp>
        <p:nvSpPr>
          <p:cNvPr id="1141767"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en-US" sz="2000" b="1">
                <a:solidFill>
                  <a:srgbClr val="FFFFFF"/>
                </a:solidFill>
                <a:latin typeface="Arial" charset="0"/>
                <a:cs typeface="Arial" charset="0"/>
              </a:rPr>
              <a:t>Beale, 1004</a:t>
            </a:r>
          </a:p>
        </p:txBody>
      </p:sp>
      <p:sp>
        <p:nvSpPr>
          <p:cNvPr id="1141768"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dirty="0">
                <a:solidFill>
                  <a:srgbClr val="FFFFFF"/>
                </a:solidFill>
                <a:latin typeface="Arial" charset="0"/>
                <a:ea typeface="ＭＳ Ｐゴシック" charset="0"/>
                <a:cs typeface="Arial" charset="0"/>
              </a:rPr>
              <a:t>Beale (</a:t>
            </a:r>
            <a:r>
              <a:rPr lang="en-US" sz="2400" b="1" dirty="0" err="1">
                <a:solidFill>
                  <a:srgbClr val="FFFFFF"/>
                </a:solidFill>
                <a:latin typeface="Arial" charset="0"/>
                <a:ea typeface="ＭＳ Ｐゴシック" charset="0"/>
                <a:cs typeface="Arial" charset="0"/>
              </a:rPr>
              <a:t>amil</a:t>
            </a:r>
            <a:r>
              <a:rPr lang="en-US" sz="2400" b="1" dirty="0">
                <a:solidFill>
                  <a:srgbClr val="FFFFFF"/>
                </a:solidFill>
                <a:latin typeface="Arial" charset="0"/>
                <a:ea typeface="ＭＳ Ｐゴシック" charset="0"/>
                <a:cs typeface="Arial" charset="0"/>
              </a:rPr>
              <a:t>) will not equate the two resurrections with</a:t>
            </a:r>
          </a:p>
        </p:txBody>
      </p:sp>
      <p:sp>
        <p:nvSpPr>
          <p:cNvPr id="1141769" name="Rectangle 12"/>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grpSp>
        <p:nvGrpSpPr>
          <p:cNvPr id="1141770" name="Group 15"/>
          <p:cNvGrpSpPr>
            <a:grpSpLocks/>
          </p:cNvGrpSpPr>
          <p:nvPr/>
        </p:nvGrpSpPr>
        <p:grpSpPr bwMode="auto">
          <a:xfrm>
            <a:off x="1143000" y="2514595"/>
            <a:ext cx="7772400" cy="457434"/>
            <a:chOff x="1143000" y="2514600"/>
            <a:chExt cx="7772400" cy="457200"/>
          </a:xfrm>
        </p:grpSpPr>
        <p:sp>
          <p:nvSpPr>
            <p:cNvPr id="1141773"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(from </a:t>
              </a:r>
              <a:r>
                <a:rPr lang="en-US" altLang="ja-JP" b="1" dirty="0" err="1">
                  <a:solidFill>
                    <a:srgbClr val="FFFFFF"/>
                  </a:solidFill>
                  <a:latin typeface="Bwgrkl" charset="0"/>
                  <a:cs typeface="Arial" charset="0"/>
                </a:rPr>
                <a:t>za,w</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to live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can mean: </a:t>
              </a:r>
              <a:endParaRPr lang="en-US" b="1" dirty="0">
                <a:solidFill>
                  <a:srgbClr val="FFFFFF"/>
                </a:solidFill>
                <a:latin typeface="Arial" charset="0"/>
                <a:cs typeface="Arial" charset="0"/>
              </a:endParaRPr>
            </a:p>
          </p:txBody>
        </p:sp>
        <p:pic>
          <p:nvPicPr>
            <p:cNvPr id="1141774" name="Picture 12"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47365" y="2558250"/>
              <a:ext cx="628880" cy="406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41771"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41772"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4234220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380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43811"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(from </a:t>
            </a:r>
            <a:r>
              <a:rPr lang="en-US" altLang="ja-JP" b="1" dirty="0" err="1">
                <a:solidFill>
                  <a:srgbClr val="FFFFFF"/>
                </a:solidFill>
                <a:latin typeface="Bwgrkl" charset="0"/>
                <a:cs typeface="Arial" charset="0"/>
              </a:rPr>
              <a:t>za,w</a:t>
            </a:r>
            <a:r>
              <a:rPr lang="en-US" altLang="ja-JP" b="1" dirty="0">
                <a:solidFill>
                  <a:srgbClr val="FFFFFF"/>
                </a:solidFill>
                <a:latin typeface="Arial" charset="0"/>
                <a:cs typeface="Arial" charset="0"/>
              </a:rPr>
              <a:t>,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to live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can mean: </a:t>
            </a:r>
            <a:endParaRPr lang="en-US" b="1" dirty="0">
              <a:solidFill>
                <a:srgbClr val="FFFFFF"/>
              </a:solidFill>
              <a:latin typeface="Arial" charset="0"/>
              <a:cs typeface="Arial" charset="0"/>
            </a:endParaRPr>
          </a:p>
        </p:txBody>
      </p:sp>
      <p:sp>
        <p:nvSpPr>
          <p:cNvPr id="1143812"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a:solidFill>
                  <a:srgbClr val="FFFF00"/>
                </a:solidFill>
                <a:latin typeface="Arial" charset="0"/>
                <a:cs typeface="Arial" charset="0"/>
              </a:rPr>
              <a:t>Physical resurrection </a:t>
            </a:r>
            <a:r>
              <a:rPr lang="en-US" b="1">
                <a:solidFill>
                  <a:srgbClr val="FFFFFF"/>
                </a:solidFill>
                <a:latin typeface="Arial" charset="0"/>
                <a:cs typeface="Arial" charset="0"/>
              </a:rPr>
              <a:t>(1:18; 2:8)</a:t>
            </a: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baseline="30000" dirty="0">
                <a:solidFill>
                  <a:srgbClr val="FFFFFF"/>
                </a:solidFill>
                <a:latin typeface="Arial" charset="0"/>
              </a:rPr>
              <a:t>NLT </a:t>
            </a:r>
            <a:r>
              <a:rPr lang="en-US" b="1" dirty="0">
                <a:solidFill>
                  <a:srgbClr val="FFFFFF"/>
                </a:solidFill>
                <a:latin typeface="Arial" charset="0"/>
              </a:rPr>
              <a:t>Revelation 3:1 </a:t>
            </a:r>
            <a:r>
              <a:rPr lang="ru-RU" b="1" dirty="0">
                <a:solidFill>
                  <a:srgbClr val="FFFFFF"/>
                </a:solidFill>
                <a:latin typeface="Arial" charset="0"/>
              </a:rPr>
              <a:t>"</a:t>
            </a:r>
            <a:r>
              <a:rPr lang="en-US" b="1" dirty="0">
                <a:solidFill>
                  <a:srgbClr val="FFFFFF"/>
                </a:solidFill>
                <a:latin typeface="Arial" charset="0"/>
              </a:rPr>
              <a:t>Write this letter to the angel of the church in Sardis…</a:t>
            </a:r>
            <a:r>
              <a:rPr lang="ru-RU" b="1" dirty="0">
                <a:solidFill>
                  <a:srgbClr val="FFFFFF"/>
                </a:solidFill>
                <a:latin typeface="Arial" charset="0"/>
              </a:rPr>
              <a:t>"</a:t>
            </a:r>
            <a:r>
              <a:rPr lang="en-US" b="1" dirty="0">
                <a:solidFill>
                  <a:srgbClr val="FFFFFF"/>
                </a:solidFill>
                <a:latin typeface="Arial" charset="0"/>
              </a:rPr>
              <a:t>I know… that you have a reputation for being </a:t>
            </a:r>
            <a:r>
              <a:rPr lang="en-US" b="1" dirty="0">
                <a:solidFill>
                  <a:srgbClr val="FFFF00"/>
                </a:solidFill>
                <a:latin typeface="Arial" charset="0"/>
              </a:rPr>
              <a:t>alive</a:t>
            </a:r>
            <a:r>
              <a:rPr lang="en-US" b="1" dirty="0">
                <a:solidFill>
                  <a:srgbClr val="FFFFFF"/>
                </a:solidFill>
                <a:latin typeface="Arial" charset="0"/>
              </a:rPr>
              <a:t>—but you are dead.</a:t>
            </a:r>
            <a:endParaRPr lang="en-US" b="1" dirty="0">
              <a:solidFill>
                <a:srgbClr val="FFFFFF"/>
              </a:solidFill>
              <a:latin typeface="Corbel" charset="0"/>
            </a:endParaRPr>
          </a:p>
        </p:txBody>
      </p:sp>
      <p:sp>
        <p:nvSpPr>
          <p:cNvPr id="9" name="Subtitle 2"/>
          <p:cNvSpPr txBox="1">
            <a:spLocks/>
          </p:cNvSpPr>
          <p:nvPr/>
        </p:nvSpPr>
        <p:spPr bwMode="auto">
          <a:xfrm>
            <a:off x="1676400" y="56388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aseline="30000" dirty="0">
                <a:solidFill>
                  <a:srgbClr val="FFFFFF"/>
                </a:solidFill>
                <a:latin typeface="Arial" charset="0"/>
              </a:rPr>
              <a:t>NAU </a:t>
            </a:r>
            <a:r>
              <a:rPr lang="en-US" b="1" dirty="0">
                <a:solidFill>
                  <a:srgbClr val="FFFFFF"/>
                </a:solidFill>
                <a:latin typeface="Arial" charset="0"/>
              </a:rPr>
              <a:t>Revelation 7:17 for the Lamb in the center of the throne will… guide them to springs of the water of </a:t>
            </a:r>
            <a:r>
              <a:rPr lang="en-US" b="1" dirty="0">
                <a:solidFill>
                  <a:srgbClr val="FFFF00"/>
                </a:solidFill>
                <a:latin typeface="Arial" charset="0"/>
              </a:rPr>
              <a:t>life</a:t>
            </a:r>
            <a:r>
              <a:rPr lang="en-US" b="1" dirty="0">
                <a:solidFill>
                  <a:srgbClr val="FFFFFF"/>
                </a:solidFill>
                <a:latin typeface="Arial" charset="0"/>
              </a:rPr>
              <a:t>…</a:t>
            </a:r>
            <a:r>
              <a:rPr lang="ru-RU" b="1" dirty="0">
                <a:solidFill>
                  <a:srgbClr val="FFFFFF"/>
                </a:solidFill>
                <a:latin typeface="Arial" charset="0"/>
              </a:rPr>
              <a:t>"</a:t>
            </a:r>
            <a:endParaRPr lang="en-US" b="1" dirty="0">
              <a:solidFill>
                <a:srgbClr val="FFFFFF"/>
              </a:solidFill>
              <a:latin typeface="Arial" charset="0"/>
            </a:endParaRPr>
          </a:p>
        </p:txBody>
      </p:sp>
      <p:sp>
        <p:nvSpPr>
          <p:cNvPr id="1143815"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defTabSz="914400" fontAlgn="base">
              <a:spcBef>
                <a:spcPct val="0"/>
              </a:spcBef>
              <a:spcAft>
                <a:spcPct val="0"/>
              </a:spcAft>
              <a:buClr>
                <a:srgbClr val="D6ECFF"/>
              </a:buClr>
              <a:buSzPct val="95000"/>
              <a:buFont typeface="Arial" charset="0"/>
              <a:buChar char="•"/>
            </a:pPr>
            <a:r>
              <a:rPr lang="en-US" sz="2400" b="1">
                <a:solidFill>
                  <a:srgbClr val="FFFF00"/>
                </a:solidFill>
                <a:latin typeface="Arial" charset="0"/>
                <a:ea typeface="ＭＳ Ｐゴシック" charset="0"/>
                <a:cs typeface="Arial" charset="0"/>
              </a:rPr>
              <a:t>Physical existence </a:t>
            </a:r>
            <a:r>
              <a:rPr lang="en-US" sz="2400" b="1">
                <a:solidFill>
                  <a:srgbClr val="FFFFFF"/>
                </a:solidFill>
                <a:latin typeface="Arial" charset="0"/>
                <a:ea typeface="ＭＳ Ｐゴシック" charset="0"/>
                <a:cs typeface="Arial" charset="0"/>
              </a:rPr>
              <a:t>(16:3; 19:20)</a:t>
            </a:r>
          </a:p>
        </p:txBody>
      </p:sp>
      <p:sp>
        <p:nvSpPr>
          <p:cNvPr id="1143816" name="Rectangle 11"/>
          <p:cNvSpPr>
            <a:spLocks noChangeArrowheads="1"/>
          </p:cNvSpPr>
          <p:nvPr/>
        </p:nvSpPr>
        <p:spPr bwMode="auto">
          <a:xfrm>
            <a:off x="1219200" y="3957638"/>
            <a:ext cx="7543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defTabSz="914400" fontAlgn="base">
              <a:spcBef>
                <a:spcPct val="0"/>
              </a:spcBef>
              <a:spcAft>
                <a:spcPct val="0"/>
              </a:spcAft>
              <a:buClr>
                <a:srgbClr val="D6ECFF"/>
              </a:buClr>
              <a:buSzPct val="95000"/>
              <a:buFont typeface="Arial" charset="0"/>
              <a:buChar char="•"/>
            </a:pPr>
            <a:r>
              <a:rPr lang="en-US" sz="2400" b="1" dirty="0">
                <a:solidFill>
                  <a:srgbClr val="FFFF00"/>
                </a:solidFill>
                <a:latin typeface="Arial" charset="0"/>
                <a:ea typeface="ＭＳ Ｐゴシック" charset="0"/>
                <a:cs typeface="Arial" charset="0"/>
              </a:rPr>
              <a:t>Spiritual existence </a:t>
            </a:r>
            <a:r>
              <a:rPr lang="en-US" sz="2400" b="1" dirty="0">
                <a:solidFill>
                  <a:srgbClr val="FFFFFF"/>
                </a:solidFill>
                <a:latin typeface="Arial" charset="0"/>
                <a:ea typeface="ＭＳ Ｐゴシック" charset="0"/>
                <a:cs typeface="Arial" charset="0"/>
              </a:rPr>
              <a:t>(3:1; 7:17; 13:14)</a:t>
            </a:r>
          </a:p>
        </p:txBody>
      </p:sp>
      <p:sp>
        <p:nvSpPr>
          <p:cNvPr id="1143817"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en-US" sz="2000" b="1">
                <a:solidFill>
                  <a:srgbClr val="FFFFFF"/>
                </a:solidFill>
                <a:latin typeface="Arial" charset="0"/>
                <a:cs typeface="Arial" charset="0"/>
              </a:rPr>
              <a:t>Beale, 1004</a:t>
            </a:r>
          </a:p>
        </p:txBody>
      </p:sp>
      <p:sp>
        <p:nvSpPr>
          <p:cNvPr id="1143818"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dirty="0">
                <a:solidFill>
                  <a:srgbClr val="FFFFFF"/>
                </a:solidFill>
                <a:latin typeface="Arial" charset="0"/>
                <a:ea typeface="ＭＳ Ｐゴシック" charset="0"/>
                <a:cs typeface="Arial" charset="0"/>
              </a:rPr>
              <a:t>Beale (</a:t>
            </a:r>
            <a:r>
              <a:rPr lang="en-US" sz="2400" b="1" dirty="0" err="1">
                <a:solidFill>
                  <a:srgbClr val="FFFFFF"/>
                </a:solidFill>
                <a:latin typeface="Arial" charset="0"/>
                <a:ea typeface="ＭＳ Ｐゴシック" charset="0"/>
                <a:cs typeface="Arial" charset="0"/>
              </a:rPr>
              <a:t>amil</a:t>
            </a:r>
            <a:r>
              <a:rPr lang="en-US" sz="2400" b="1" dirty="0">
                <a:solidFill>
                  <a:srgbClr val="FFFFFF"/>
                </a:solidFill>
                <a:latin typeface="Arial" charset="0"/>
                <a:ea typeface="ＭＳ Ｐゴシック" charset="0"/>
                <a:cs typeface="Arial" charset="0"/>
              </a:rPr>
              <a:t>) will not equate the two resurrections with</a:t>
            </a:r>
          </a:p>
        </p:txBody>
      </p:sp>
      <p:sp>
        <p:nvSpPr>
          <p:cNvPr id="1143819" name="Rectangle 13"/>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43820" name="Picture 13"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14800" y="2590800"/>
            <a:ext cx="601663" cy="388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3821"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43822"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7894393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5857"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12B7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45859"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(from </a:t>
            </a:r>
            <a:r>
              <a:rPr lang="en-US" altLang="ja-JP" b="1" dirty="0" err="1">
                <a:solidFill>
                  <a:srgbClr val="FFFFFF"/>
                </a:solidFill>
                <a:latin typeface="Bwgrkl" charset="0"/>
                <a:cs typeface="Arial" charset="0"/>
              </a:rPr>
              <a:t>za,w</a:t>
            </a:r>
            <a:r>
              <a:rPr lang="en-US" altLang="ja-JP" b="1" dirty="0">
                <a:solidFill>
                  <a:srgbClr val="FFFFFF"/>
                </a:solidFill>
                <a:latin typeface="Arial" charset="0"/>
                <a:cs typeface="Arial" charset="0"/>
              </a:rPr>
              <a:t>,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to live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can mean: </a:t>
            </a:r>
            <a:endParaRPr lang="en-US" b="1" dirty="0">
              <a:solidFill>
                <a:srgbClr val="FFFFFF"/>
              </a:solidFill>
              <a:latin typeface="Arial" charset="0"/>
              <a:cs typeface="Arial" charset="0"/>
            </a:endParaRPr>
          </a:p>
        </p:txBody>
      </p:sp>
      <p:sp>
        <p:nvSpPr>
          <p:cNvPr id="1145860"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a:solidFill>
                  <a:srgbClr val="FFFF00"/>
                </a:solidFill>
                <a:latin typeface="Arial" charset="0"/>
                <a:cs typeface="Arial" charset="0"/>
              </a:rPr>
              <a:t>Physical resurrection </a:t>
            </a:r>
            <a:r>
              <a:rPr lang="en-US" b="1">
                <a:solidFill>
                  <a:srgbClr val="FFFFFF"/>
                </a:solidFill>
                <a:latin typeface="Arial" charset="0"/>
                <a:cs typeface="Arial" charset="0"/>
              </a:rPr>
              <a:t>(1:18; 2:8)</a:t>
            </a: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sz="2800" b="1" dirty="0">
                <a:solidFill>
                  <a:srgbClr val="FFFFFF"/>
                </a:solidFill>
                <a:latin typeface="Arial" charset="0"/>
              </a:rPr>
              <a:t>So which of these three nuances is best in 20:4?</a:t>
            </a:r>
            <a:endParaRPr lang="en-US" sz="2800" b="1" dirty="0">
              <a:solidFill>
                <a:srgbClr val="FFFFFF"/>
              </a:solidFill>
              <a:latin typeface="Corbel" charset="0"/>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2800" b="1">
                <a:solidFill>
                  <a:srgbClr val="FFFFFF"/>
                </a:solidFill>
                <a:latin typeface="Arial" charset="0"/>
              </a:rPr>
              <a:t>How can one tell?</a:t>
            </a:r>
          </a:p>
        </p:txBody>
      </p:sp>
      <p:sp>
        <p:nvSpPr>
          <p:cNvPr id="1145863"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defTabSz="914400" fontAlgn="base">
              <a:spcBef>
                <a:spcPct val="0"/>
              </a:spcBef>
              <a:spcAft>
                <a:spcPct val="0"/>
              </a:spcAft>
              <a:buClr>
                <a:srgbClr val="D6ECFF"/>
              </a:buClr>
              <a:buSzPct val="95000"/>
              <a:buFont typeface="Arial" charset="0"/>
              <a:buChar char="•"/>
            </a:pPr>
            <a:r>
              <a:rPr lang="en-US" sz="2400" b="1">
                <a:solidFill>
                  <a:srgbClr val="FFFF00"/>
                </a:solidFill>
                <a:latin typeface="Arial" charset="0"/>
                <a:ea typeface="ＭＳ Ｐゴシック" charset="0"/>
                <a:cs typeface="Arial" charset="0"/>
              </a:rPr>
              <a:t>Physical existence </a:t>
            </a:r>
            <a:r>
              <a:rPr lang="en-US" sz="2400" b="1">
                <a:solidFill>
                  <a:srgbClr val="FFFFFF"/>
                </a:solidFill>
                <a:latin typeface="Arial" charset="0"/>
                <a:ea typeface="ＭＳ Ｐゴシック" charset="0"/>
                <a:cs typeface="Arial" charset="0"/>
              </a:rPr>
              <a:t>(16:3; 19:20)</a:t>
            </a:r>
          </a:p>
        </p:txBody>
      </p:sp>
      <p:sp>
        <p:nvSpPr>
          <p:cNvPr id="1145864" name="Rectangle 11"/>
          <p:cNvSpPr>
            <a:spLocks noChangeArrowheads="1"/>
          </p:cNvSpPr>
          <p:nvPr/>
        </p:nvSpPr>
        <p:spPr bwMode="auto">
          <a:xfrm>
            <a:off x="1219200" y="3957638"/>
            <a:ext cx="7543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defTabSz="914400" fontAlgn="base">
              <a:spcBef>
                <a:spcPct val="0"/>
              </a:spcBef>
              <a:spcAft>
                <a:spcPct val="0"/>
              </a:spcAft>
              <a:buClr>
                <a:srgbClr val="D6ECFF"/>
              </a:buClr>
              <a:buSzPct val="95000"/>
              <a:buFont typeface="Arial" charset="0"/>
              <a:buChar char="•"/>
            </a:pPr>
            <a:r>
              <a:rPr lang="en-US" sz="2400" b="1">
                <a:solidFill>
                  <a:srgbClr val="FFFF00"/>
                </a:solidFill>
                <a:latin typeface="Arial" charset="0"/>
                <a:ea typeface="ＭＳ Ｐゴシック" charset="0"/>
                <a:cs typeface="Arial" charset="0"/>
              </a:rPr>
              <a:t>Spiritual existence </a:t>
            </a:r>
            <a:r>
              <a:rPr lang="en-US" sz="2400" b="1">
                <a:solidFill>
                  <a:srgbClr val="FFFFFF"/>
                </a:solidFill>
                <a:latin typeface="Arial" charset="0"/>
                <a:ea typeface="ＭＳ Ｐゴシック" charset="0"/>
                <a:cs typeface="Arial" charset="0"/>
              </a:rPr>
              <a:t>(3:1; 7:17; 13:14)</a:t>
            </a:r>
          </a:p>
        </p:txBody>
      </p:sp>
      <p:sp>
        <p:nvSpPr>
          <p:cNvPr id="1145865"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buClr>
                <a:srgbClr val="E3EBF1"/>
              </a:buClr>
              <a:buSzPct val="95000"/>
              <a:buFont typeface="Wingdings" charset="0"/>
              <a:buNone/>
            </a:pPr>
            <a:r>
              <a:rPr lang="en-US" sz="2000" b="1">
                <a:solidFill>
                  <a:srgbClr val="FFFFFF"/>
                </a:solidFill>
                <a:latin typeface="Arial" charset="0"/>
                <a:cs typeface="Arial" charset="0"/>
              </a:rPr>
              <a:t>Beale, 1004</a:t>
            </a:r>
          </a:p>
        </p:txBody>
      </p:sp>
      <p:sp>
        <p:nvSpPr>
          <p:cNvPr id="1145866"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dirty="0">
                <a:solidFill>
                  <a:srgbClr val="FFFFFF"/>
                </a:solidFill>
                <a:latin typeface="Arial" charset="0"/>
                <a:ea typeface="ＭＳ Ｐゴシック" charset="0"/>
                <a:cs typeface="Arial" charset="0"/>
              </a:rPr>
              <a:t>Beale (</a:t>
            </a:r>
            <a:r>
              <a:rPr lang="en-US" sz="2400" b="1" dirty="0" err="1">
                <a:solidFill>
                  <a:srgbClr val="FFFFFF"/>
                </a:solidFill>
                <a:latin typeface="Arial" charset="0"/>
                <a:ea typeface="ＭＳ Ｐゴシック" charset="0"/>
                <a:cs typeface="Arial" charset="0"/>
              </a:rPr>
              <a:t>amil</a:t>
            </a:r>
            <a:r>
              <a:rPr lang="en-US" sz="2400" b="1" dirty="0">
                <a:solidFill>
                  <a:srgbClr val="FFFFFF"/>
                </a:solidFill>
                <a:latin typeface="Arial" charset="0"/>
                <a:ea typeface="ＭＳ Ｐゴシック" charset="0"/>
                <a:cs typeface="Arial" charset="0"/>
              </a:rPr>
              <a:t>) will not equate the two resurrections with</a:t>
            </a:r>
          </a:p>
        </p:txBody>
      </p:sp>
      <p:sp>
        <p:nvSpPr>
          <p:cNvPr id="1145867" name="Rectangle 13"/>
          <p:cNvSpPr>
            <a:spLocks noGrp="1"/>
          </p:cNvSpPr>
          <p:nvPr>
            <p:ph type="title" idx="4294967295"/>
          </p:nvPr>
        </p:nvSpPr>
        <p:spPr>
          <a:xfrm>
            <a:off x="1371600" y="512763"/>
            <a:ext cx="7772400" cy="914400"/>
          </a:xfrm>
          <a:noFill/>
        </p:spPr>
        <p:txBody>
          <a:bodyPr/>
          <a:lstStyle/>
          <a:p>
            <a:r>
              <a:rPr lang="en-US" sz="4400" dirty="0">
                <a:latin typeface="Arial" charset="0"/>
                <a:ea typeface="ＭＳ Ｐゴシック" charset="0"/>
                <a:cs typeface="ＭＳ Ｐゴシック" charset="0"/>
              </a:rPr>
              <a:t>The First Resurrection (20:4)</a:t>
            </a:r>
            <a:endParaRPr lang="en-US" dirty="0">
              <a:latin typeface="Consolas" charset="0"/>
              <a:ea typeface="ＭＳ Ｐゴシック" charset="0"/>
              <a:cs typeface="ＭＳ Ｐゴシック" charset="0"/>
            </a:endParaRPr>
          </a:p>
        </p:txBody>
      </p:sp>
      <p:pic>
        <p:nvPicPr>
          <p:cNvPr id="1145868" name="Picture 13"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93090" y="2579944"/>
            <a:ext cx="628650"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5869"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45870"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34787672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7905"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47907" name="Subtitle 2"/>
          <p:cNvSpPr txBox="1">
            <a:spLocks/>
          </p:cNvSpPr>
          <p:nvPr/>
        </p:nvSpPr>
        <p:spPr bwMode="auto">
          <a:xfrm>
            <a:off x="1143000" y="2514600"/>
            <a:ext cx="796605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avna,stasij</a:t>
            </a:r>
            <a:r>
              <a:rPr lang="en-US" altLang="ja-JP" b="1" dirty="0">
                <a:solidFill>
                  <a:srgbClr val="FFFFFF"/>
                </a:solidFill>
                <a:latin typeface="Arial" charset="0"/>
                <a:cs typeface="Arial" charset="0"/>
              </a:rPr>
              <a:t>)    in the NT only means… </a:t>
            </a:r>
            <a:endParaRPr lang="en-US" b="1" dirty="0">
              <a:solidFill>
                <a:srgbClr val="FFFFFF"/>
              </a:solidFill>
              <a:latin typeface="Arial" charset="0"/>
              <a:cs typeface="Arial" charset="0"/>
            </a:endParaRPr>
          </a:p>
        </p:txBody>
      </p:sp>
      <p:sp>
        <p:nvSpPr>
          <p:cNvPr id="1147908"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a:solidFill>
                  <a:srgbClr val="FFFF00"/>
                </a:solidFill>
                <a:latin typeface="Arial" charset="0"/>
                <a:cs typeface="Arial" charset="0"/>
              </a:rPr>
              <a:t>Physical resurrection</a:t>
            </a:r>
            <a:endParaRPr lang="en-US" b="1">
              <a:solidFill>
                <a:srgbClr val="FFFFFF"/>
              </a:solidFill>
              <a:latin typeface="Arial" charset="0"/>
              <a:cs typeface="Arial" charset="0"/>
            </a:endParaRPr>
          </a:p>
        </p:txBody>
      </p:sp>
      <p:sp>
        <p:nvSpPr>
          <p:cNvPr id="15" name="Rectangle 14"/>
          <p:cNvSpPr/>
          <p:nvPr/>
        </p:nvSpPr>
        <p:spPr>
          <a:xfrm>
            <a:off x="1219200" y="3505200"/>
            <a:ext cx="5562600" cy="461665"/>
          </a:xfrm>
          <a:prstGeom prst="rect">
            <a:avLst/>
          </a:prstGeom>
        </p:spPr>
        <p:txBody>
          <a:bodyPr>
            <a:spAutoFit/>
          </a:bodyPr>
          <a:lstStyle/>
          <a:p>
            <a:pPr marL="236538" indent="-236538" defTabSz="914400" fontAlgn="base">
              <a:spcBef>
                <a:spcPct val="0"/>
              </a:spcBef>
              <a:spcAft>
                <a:spcPct val="0"/>
              </a:spcAft>
              <a:buClr>
                <a:srgbClr val="D6ECFF"/>
              </a:buClr>
              <a:buSzPct val="95000"/>
              <a:buFont typeface="Arial" pitchFamily="34" charset="0"/>
              <a:buChar char="•"/>
              <a:defRPr/>
            </a:pPr>
            <a:r>
              <a:rPr lang="en-US" sz="2400" b="1" strike="sngStrike" dirty="0">
                <a:solidFill>
                  <a:srgbClr val="FFFFFF"/>
                </a:solidFill>
                <a:latin typeface="Arial" pitchFamily="34" charset="0"/>
                <a:ea typeface="ＭＳ Ｐゴシック"/>
                <a:cs typeface="Arial" pitchFamily="34" charset="0"/>
              </a:rPr>
              <a:t>Physical existence</a:t>
            </a:r>
          </a:p>
        </p:txBody>
      </p:sp>
      <p:sp>
        <p:nvSpPr>
          <p:cNvPr id="16" name="Rectangle 15"/>
          <p:cNvSpPr/>
          <p:nvPr/>
        </p:nvSpPr>
        <p:spPr>
          <a:xfrm>
            <a:off x="1219200" y="3962400"/>
            <a:ext cx="5562600" cy="461665"/>
          </a:xfrm>
          <a:prstGeom prst="rect">
            <a:avLst/>
          </a:prstGeom>
        </p:spPr>
        <p:txBody>
          <a:bodyPr>
            <a:spAutoFit/>
          </a:bodyPr>
          <a:lstStyle/>
          <a:p>
            <a:pPr marL="236538" indent="-236538" defTabSz="914400" fontAlgn="base">
              <a:spcBef>
                <a:spcPct val="0"/>
              </a:spcBef>
              <a:spcAft>
                <a:spcPct val="0"/>
              </a:spcAft>
              <a:buClr>
                <a:srgbClr val="D6ECFF"/>
              </a:buClr>
              <a:buSzPct val="95000"/>
              <a:buFont typeface="Arial" pitchFamily="34" charset="0"/>
              <a:buChar char="•"/>
              <a:defRPr/>
            </a:pPr>
            <a:r>
              <a:rPr lang="en-US" sz="2400" b="1" strike="sngStrike" dirty="0">
                <a:solidFill>
                  <a:srgbClr val="FFFFFF"/>
                </a:solidFill>
                <a:latin typeface="Arial" pitchFamily="34" charset="0"/>
                <a:ea typeface="ＭＳ Ｐゴシック"/>
                <a:cs typeface="Arial" pitchFamily="34" charset="0"/>
              </a:rPr>
              <a:t>Spiritual existence</a:t>
            </a:r>
          </a:p>
        </p:txBody>
      </p:sp>
      <p:sp>
        <p:nvSpPr>
          <p:cNvPr id="1147911"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dirty="0">
                <a:solidFill>
                  <a:srgbClr val="FFFFFF"/>
                </a:solidFill>
                <a:latin typeface="Arial" charset="0"/>
                <a:ea typeface="ＭＳ Ｐゴシック" charset="0"/>
                <a:cs typeface="Arial" charset="0"/>
              </a:rPr>
              <a:t>John equated two events, for he saw that people</a:t>
            </a:r>
          </a:p>
        </p:txBody>
      </p:sp>
      <p:sp>
        <p:nvSpPr>
          <p:cNvPr id="1147912" name="Rectangle 10"/>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47913"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47914" name="Picture 13"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47915" name="Picture 16"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2800" y="2557463"/>
            <a:ext cx="1724025"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31127217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995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49955"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a:solidFill>
                  <a:srgbClr val="FFFF00"/>
                </a:solidFill>
                <a:latin typeface="Arial" charset="0"/>
                <a:cs typeface="Arial" charset="0"/>
              </a:rPr>
              <a:t>Physical resurrection</a:t>
            </a:r>
            <a:endParaRPr lang="en-US" b="1">
              <a:solidFill>
                <a:srgbClr val="FFFFFF"/>
              </a:solidFill>
              <a:latin typeface="Arial" charset="0"/>
              <a:cs typeface="Arial" charset="0"/>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aseline="30000" dirty="0">
                <a:solidFill>
                  <a:srgbClr val="FFFFFF"/>
                </a:solidFill>
                <a:latin typeface="Arial" charset="0"/>
              </a:rPr>
              <a:t>NLT </a:t>
            </a:r>
            <a:r>
              <a:rPr lang="en-US" b="1" dirty="0">
                <a:solidFill>
                  <a:srgbClr val="FFFFFF"/>
                </a:solidFill>
                <a:latin typeface="Arial" charset="0"/>
              </a:rPr>
              <a:t>John 11:25 Jesus told her, </a:t>
            </a:r>
            <a:r>
              <a:rPr lang="ru-RU" b="1" dirty="0">
                <a:solidFill>
                  <a:srgbClr val="FFFFFF"/>
                </a:solidFill>
                <a:latin typeface="Arial" charset="0"/>
              </a:rPr>
              <a:t>"</a:t>
            </a:r>
            <a:r>
              <a:rPr lang="en-US" b="1" dirty="0">
                <a:solidFill>
                  <a:srgbClr val="FFFFFF"/>
                </a:solidFill>
                <a:latin typeface="Arial" charset="0"/>
              </a:rPr>
              <a:t>I am the </a:t>
            </a:r>
            <a:r>
              <a:rPr lang="en-US" b="1" dirty="0">
                <a:solidFill>
                  <a:srgbClr val="FFFF00"/>
                </a:solidFill>
                <a:latin typeface="Arial" charset="0"/>
              </a:rPr>
              <a:t>resurrection </a:t>
            </a:r>
            <a:r>
              <a:rPr lang="en-US" b="1" dirty="0">
                <a:solidFill>
                  <a:srgbClr val="FFFFFF"/>
                </a:solidFill>
                <a:latin typeface="Arial" charset="0"/>
              </a:rPr>
              <a:t>and the life. Anyone who believes in me will live, even after dying.</a:t>
            </a:r>
          </a:p>
        </p:txBody>
      </p:sp>
      <p:sp>
        <p:nvSpPr>
          <p:cNvPr id="14" name="Subtitle 2"/>
          <p:cNvSpPr txBox="1">
            <a:spLocks/>
          </p:cNvSpPr>
          <p:nvPr/>
        </p:nvSpPr>
        <p:spPr bwMode="auto">
          <a:xfrm>
            <a:off x="1676400" y="4800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aseline="30000" dirty="0">
                <a:solidFill>
                  <a:srgbClr val="FFFFFF"/>
                </a:solidFill>
                <a:latin typeface="Arial" charset="0"/>
              </a:rPr>
              <a:t>NIV </a:t>
            </a:r>
            <a:r>
              <a:rPr lang="en-US" b="1" dirty="0">
                <a:solidFill>
                  <a:srgbClr val="FFFFFF"/>
                </a:solidFill>
                <a:latin typeface="Arial" charset="0"/>
              </a:rPr>
              <a:t>1 Cor. 15:12 But if it is preached that Christ has been raised from the dead, how can some of you say that there is no </a:t>
            </a:r>
            <a:r>
              <a:rPr lang="en-US" b="1" dirty="0">
                <a:solidFill>
                  <a:srgbClr val="FFFF00"/>
                </a:solidFill>
                <a:latin typeface="Arial" charset="0"/>
              </a:rPr>
              <a:t>resurrection </a:t>
            </a:r>
            <a:r>
              <a:rPr lang="en-US" b="1" dirty="0">
                <a:solidFill>
                  <a:srgbClr val="FFFFFF"/>
                </a:solidFill>
                <a:latin typeface="Arial" charset="0"/>
              </a:rPr>
              <a:t>of the dead?  </a:t>
            </a: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FFFFFF"/>
                </a:solidFill>
                <a:latin typeface="Arial" charset="0"/>
              </a:rPr>
              <a:t>The same physical resurrection nuance is in </a:t>
            </a:r>
            <a:br>
              <a:rPr lang="en-US" b="1" dirty="0">
                <a:solidFill>
                  <a:srgbClr val="FFFFFF"/>
                </a:solidFill>
                <a:latin typeface="Arial" charset="0"/>
              </a:rPr>
            </a:br>
            <a:r>
              <a:rPr lang="en-US" b="1" dirty="0">
                <a:solidFill>
                  <a:srgbClr val="FFFFFF"/>
                </a:solidFill>
                <a:latin typeface="Arial" charset="0"/>
              </a:rPr>
              <a:t>1 Cor. 15:13, 21, 42</a:t>
            </a:r>
          </a:p>
        </p:txBody>
      </p:sp>
      <p:sp>
        <p:nvSpPr>
          <p:cNvPr id="1149959"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a:solidFill>
                  <a:srgbClr val="FFFFFF"/>
                </a:solidFill>
                <a:latin typeface="Arial" charset="0"/>
                <a:ea typeface="ＭＳ Ｐゴシック" charset="0"/>
                <a:cs typeface="Arial" charset="0"/>
              </a:rPr>
              <a:t>John equated two events, for he saw that people</a:t>
            </a:r>
          </a:p>
        </p:txBody>
      </p:sp>
      <p:sp>
        <p:nvSpPr>
          <p:cNvPr id="1149960" name="Rectangle 11"/>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49961"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49962" name="Picture 14"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9963"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avna,stasij</a:t>
            </a:r>
            <a:r>
              <a:rPr lang="en-US" altLang="ja-JP" b="1" dirty="0">
                <a:solidFill>
                  <a:srgbClr val="FFFFFF"/>
                </a:solidFill>
                <a:latin typeface="Arial" charset="0"/>
                <a:cs typeface="Arial" charset="0"/>
              </a:rPr>
              <a:t>)   in the NT only means… </a:t>
            </a:r>
            <a:endParaRPr lang="en-US" b="1" dirty="0">
              <a:solidFill>
                <a:srgbClr val="FFFFFF"/>
              </a:solidFill>
              <a:latin typeface="Arial" charset="0"/>
              <a:cs typeface="Arial" charset="0"/>
            </a:endParaRPr>
          </a:p>
        </p:txBody>
      </p:sp>
      <p:pic>
        <p:nvPicPr>
          <p:cNvPr id="1149964" name="Picture 17"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48038" y="2565400"/>
            <a:ext cx="1728787"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3238888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200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52003" name="Subtitle 2"/>
          <p:cNvSpPr txBox="1">
            <a:spLocks/>
          </p:cNvSpPr>
          <p:nvPr/>
        </p:nvSpPr>
        <p:spPr bwMode="auto">
          <a:xfrm>
            <a:off x="1219200" y="3048000"/>
            <a:ext cx="72390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en-US" b="1" dirty="0">
                <a:solidFill>
                  <a:srgbClr val="FFFF00"/>
                </a:solidFill>
                <a:latin typeface="Arial" charset="0"/>
                <a:cs typeface="Arial" charset="0"/>
              </a:rPr>
              <a:t>Physical resurrection</a:t>
            </a:r>
            <a:r>
              <a:rPr lang="en-US" b="1" dirty="0">
                <a:solidFill>
                  <a:srgbClr val="FFFFFF"/>
                </a:solidFill>
                <a:latin typeface="Arial" charset="0"/>
                <a:cs typeface="Arial" charset="0"/>
              </a:rPr>
              <a:t> is also the clear meaning of the same word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a:solidFill>
                  <a:srgbClr val="FFFFFF"/>
                </a:solidFill>
                <a:latin typeface="Bwgrkl" charset="0"/>
                <a:cs typeface="Arial" charset="0"/>
              </a:rPr>
              <a:t>avna,stasij</a:t>
            </a:r>
            <a:r>
              <a:rPr lang="en-US" altLang="ja-JP" b="1" dirty="0">
                <a:solidFill>
                  <a:srgbClr val="FFFFFF"/>
                </a:solidFill>
                <a:latin typeface="Arial" charset="0"/>
                <a:cs typeface="Arial" charset="0"/>
              </a:rPr>
              <a:t>)    in verse 5.</a:t>
            </a:r>
          </a:p>
          <a:p>
            <a:pPr defTabSz="914400" fontAlgn="base">
              <a:spcBef>
                <a:spcPct val="0"/>
              </a:spcBef>
              <a:spcAft>
                <a:spcPct val="0"/>
              </a:spcAft>
              <a:buClr>
                <a:srgbClr val="E3EBF1"/>
              </a:buClr>
              <a:buSzPct val="95000"/>
              <a:buFont typeface="Arial" charset="0"/>
              <a:buChar char="•"/>
            </a:pPr>
            <a:r>
              <a:rPr lang="en-US" b="1" dirty="0">
                <a:solidFill>
                  <a:srgbClr val="FFFFFF"/>
                </a:solidFill>
                <a:latin typeface="Arial" charset="0"/>
                <a:cs typeface="Arial" charset="0"/>
              </a:rPr>
              <a:t>Would it not make sense to interpret the same word the same way in consecutive verses, especially since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by definition refers to physical life?</a:t>
            </a:r>
            <a:endParaRPr lang="en-US" b="1" dirty="0">
              <a:solidFill>
                <a:srgbClr val="FFFFFF"/>
              </a:solidFill>
              <a:latin typeface="Arial" charset="0"/>
              <a:cs typeface="Arial" charset="0"/>
            </a:endParaRPr>
          </a:p>
        </p:txBody>
      </p:sp>
      <p:sp>
        <p:nvSpPr>
          <p:cNvPr id="1152004"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a:solidFill>
                  <a:srgbClr val="FFFFFF"/>
                </a:solidFill>
                <a:latin typeface="Arial" charset="0"/>
                <a:ea typeface="ＭＳ Ｐゴシック" charset="0"/>
                <a:cs typeface="Arial" charset="0"/>
              </a:rPr>
              <a:t>John equated two events, for he saw that people</a:t>
            </a:r>
          </a:p>
        </p:txBody>
      </p:sp>
      <p:sp>
        <p:nvSpPr>
          <p:cNvPr id="1152005" name="Rectangle 8"/>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52006"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52007" name="Picture 10"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2008"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a:solidFill>
                  <a:srgbClr val="FFFFFF"/>
                </a:solidFill>
                <a:latin typeface="Bwgrkl" charset="0"/>
                <a:cs typeface="Arial" charset="0"/>
              </a:rPr>
              <a:t>avna,stasij</a:t>
            </a:r>
            <a:r>
              <a:rPr lang="en-US" altLang="ja-JP" b="1" dirty="0">
                <a:solidFill>
                  <a:srgbClr val="FFFFFF"/>
                </a:solidFill>
                <a:latin typeface="Arial" charset="0"/>
                <a:cs typeface="Arial" charset="0"/>
              </a:rPr>
              <a:t>)    in the NT only means… </a:t>
            </a:r>
            <a:endParaRPr lang="en-US" b="1" dirty="0">
              <a:solidFill>
                <a:srgbClr val="FFFFFF"/>
              </a:solidFill>
              <a:latin typeface="Arial" charset="0"/>
              <a:cs typeface="Arial" charset="0"/>
            </a:endParaRPr>
          </a:p>
        </p:txBody>
      </p:sp>
      <p:pic>
        <p:nvPicPr>
          <p:cNvPr id="1152009" name="Picture 13"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248400" y="3428999"/>
            <a:ext cx="1714856" cy="4662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2010" name="Picture 17" descr="Rev 20.4 resurrection red.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348038" y="2504440"/>
            <a:ext cx="1728787"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42377742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solidFill>
            <a:schemeClr val="bg1"/>
          </a:soli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Rapture</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190479" name="TextBox 18"/>
          <p:cNvSpPr txBox="1">
            <a:spLocks noChangeArrowheads="1"/>
          </p:cNvSpPr>
          <p:nvPr/>
        </p:nvSpPr>
        <p:spPr bwMode="auto">
          <a:xfrm>
            <a:off x="1244431" y="3071813"/>
            <a:ext cx="89804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Church </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Age</a:t>
            </a:r>
          </a:p>
        </p:txBody>
      </p:sp>
      <p:sp>
        <p:nvSpPr>
          <p:cNvPr id="190474" name="Rectangle 31" descr="Purple mesh"/>
          <p:cNvSpPr>
            <a:spLocks noGrp="1" noChangeArrowheads="1"/>
          </p:cNvSpPr>
          <p:nvPr>
            <p:ph type="title"/>
          </p:nvPr>
        </p:nvSpPr>
        <p:spPr>
          <a:xfrm>
            <a:off x="271375" y="356052"/>
            <a:ext cx="8249818" cy="833178"/>
          </a:xfrm>
          <a:blipFill dpi="0" rotWithShape="0">
            <a:blip r:embed="rId4"/>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en-US" sz="4800" dirty="0">
                <a:solidFill>
                  <a:schemeClr val="bg1"/>
                </a:solidFill>
                <a:latin typeface="Comic Sans MS" charset="0"/>
              </a:rPr>
              <a:t>Chronology of Revelation</a:t>
            </a:r>
          </a:p>
        </p:txBody>
      </p:sp>
      <p:sp>
        <p:nvSpPr>
          <p:cNvPr id="190475" name="TextBox 14"/>
          <p:cNvSpPr txBox="1">
            <a:spLocks noChangeArrowheads="1"/>
          </p:cNvSpPr>
          <p:nvPr/>
        </p:nvSpPr>
        <p:spPr bwMode="auto">
          <a:xfrm>
            <a:off x="142875"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you have seen"</a:t>
            </a:r>
          </a:p>
          <a:p>
            <a:pPr algn="ctr" defTabSz="914400" fontAlgn="base">
              <a:spcBef>
                <a:spcPct val="0"/>
              </a:spcBef>
              <a:spcAft>
                <a:spcPct val="0"/>
              </a:spcAft>
            </a:pPr>
            <a:r>
              <a:rPr lang="en-US" sz="1600" dirty="0">
                <a:solidFill>
                  <a:srgbClr val="000000"/>
                </a:solidFill>
                <a:latin typeface="Arial Narrow" charset="0"/>
                <a:cs typeface="Arial" charset="0"/>
              </a:rPr>
              <a:t>(1:19a)</a:t>
            </a:r>
          </a:p>
          <a:p>
            <a:pPr algn="ctr" defTabSz="914400" fontAlgn="base">
              <a:spcBef>
                <a:spcPct val="0"/>
              </a:spcBef>
              <a:spcAft>
                <a:spcPct val="0"/>
              </a:spcAft>
            </a:pPr>
            <a:r>
              <a:rPr lang="en-US" sz="1600" b="1" dirty="0">
                <a:solidFill>
                  <a:srgbClr val="000000"/>
                </a:solidFill>
                <a:latin typeface="Arial Narrow" charset="0"/>
                <a:cs typeface="Arial" charset="0"/>
              </a:rPr>
              <a:t>Rev. 1</a:t>
            </a:r>
          </a:p>
        </p:txBody>
      </p:sp>
      <p:sp>
        <p:nvSpPr>
          <p:cNvPr id="190476" name="TextBox 15"/>
          <p:cNvSpPr txBox="1">
            <a:spLocks noChangeArrowheads="1"/>
          </p:cNvSpPr>
          <p:nvPr/>
        </p:nvSpPr>
        <p:spPr bwMode="auto">
          <a:xfrm>
            <a:off x="1209890" y="1928813"/>
            <a:ext cx="1143000"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is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now"</a:t>
            </a:r>
          </a:p>
          <a:p>
            <a:pPr algn="ctr" defTabSz="914400" fontAlgn="base">
              <a:spcBef>
                <a:spcPct val="0"/>
              </a:spcBef>
              <a:spcAft>
                <a:spcPct val="0"/>
              </a:spcAft>
            </a:pPr>
            <a:r>
              <a:rPr lang="en-US" sz="1600" dirty="0">
                <a:solidFill>
                  <a:srgbClr val="000000"/>
                </a:solidFill>
                <a:latin typeface="Arial Narrow" charset="0"/>
                <a:cs typeface="Arial" charset="0"/>
              </a:rPr>
              <a:t>(1:19b)</a:t>
            </a:r>
          </a:p>
          <a:p>
            <a:pPr algn="ctr" defTabSz="914400" fontAlgn="base">
              <a:spcBef>
                <a:spcPct val="0"/>
              </a:spcBef>
              <a:spcAft>
                <a:spcPct val="0"/>
              </a:spcAft>
            </a:pPr>
            <a:r>
              <a:rPr lang="en-US" sz="1600" b="1" dirty="0">
                <a:solidFill>
                  <a:srgbClr val="000000"/>
                </a:solidFill>
                <a:latin typeface="Arial Narrow" charset="0"/>
                <a:cs typeface="Arial" charset="0"/>
              </a:rPr>
              <a:t>Rev. 2–3</a:t>
            </a:r>
          </a:p>
        </p:txBody>
      </p:sp>
      <p:sp>
        <p:nvSpPr>
          <p:cNvPr id="190477" name="TextBox 16"/>
          <p:cNvSpPr txBox="1">
            <a:spLocks noChangeArrowheads="1"/>
          </p:cNvSpPr>
          <p:nvPr/>
        </p:nvSpPr>
        <p:spPr bwMode="auto">
          <a:xfrm>
            <a:off x="4357688" y="1928813"/>
            <a:ext cx="1928812" cy="10715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will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take place later"</a:t>
            </a:r>
          </a:p>
          <a:p>
            <a:pPr algn="ctr" defTabSz="914400" fontAlgn="base">
              <a:spcBef>
                <a:spcPct val="0"/>
              </a:spcBef>
              <a:spcAft>
                <a:spcPct val="0"/>
              </a:spcAft>
            </a:pPr>
            <a:r>
              <a:rPr lang="en-US" sz="1600" dirty="0">
                <a:solidFill>
                  <a:srgbClr val="000000"/>
                </a:solidFill>
                <a:latin typeface="Arial Narrow" charset="0"/>
                <a:cs typeface="Arial" charset="0"/>
              </a:rPr>
              <a:t>(1:19c)</a:t>
            </a:r>
          </a:p>
          <a:p>
            <a:pPr algn="ctr" defTabSz="914400" fontAlgn="base">
              <a:spcBef>
                <a:spcPct val="0"/>
              </a:spcBef>
              <a:spcAft>
                <a:spcPct val="0"/>
              </a:spcAft>
            </a:pPr>
            <a:r>
              <a:rPr lang="en-US" sz="1600" b="1" dirty="0">
                <a:solidFill>
                  <a:srgbClr val="000000"/>
                </a:solidFill>
                <a:latin typeface="Arial Narrow" charset="0"/>
                <a:cs typeface="Arial" charset="0"/>
              </a:rPr>
              <a:t>Rev. 4–22</a:t>
            </a:r>
          </a:p>
        </p:txBody>
      </p:sp>
      <p:sp>
        <p:nvSpPr>
          <p:cNvPr id="190478" name="TextBox 17"/>
          <p:cNvSpPr txBox="1">
            <a:spLocks noChangeArrowheads="1"/>
          </p:cNvSpPr>
          <p:nvPr/>
        </p:nvSpPr>
        <p:spPr bwMode="auto">
          <a:xfrm>
            <a:off x="285750" y="3071813"/>
            <a:ext cx="785813" cy="5715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Vision of Christ</a:t>
            </a:r>
          </a:p>
        </p:txBody>
      </p:sp>
      <p:sp>
        <p:nvSpPr>
          <p:cNvPr id="190482" name="TextBox 21"/>
          <p:cNvSpPr txBox="1">
            <a:spLocks noChangeArrowheads="1"/>
          </p:cNvSpPr>
          <p:nvPr/>
        </p:nvSpPr>
        <p:spPr bwMode="auto">
          <a:xfrm>
            <a:off x="4689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Second Half</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Tribulation</a:t>
            </a:r>
          </a:p>
          <a:p>
            <a:pPr algn="ctr" defTabSz="914400" fontAlgn="base">
              <a:spcBef>
                <a:spcPct val="0"/>
              </a:spcBef>
              <a:spcAft>
                <a:spcPct val="0"/>
              </a:spcAft>
            </a:pP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643688" y="3046157"/>
            <a:ext cx="928687"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Second Coming</a:t>
            </a:r>
          </a:p>
        </p:txBody>
      </p:sp>
      <p:sp>
        <p:nvSpPr>
          <p:cNvPr id="190486" name="TextBox 25"/>
          <p:cNvSpPr txBox="1">
            <a:spLocks noChangeArrowheads="1"/>
          </p:cNvSpPr>
          <p:nvPr/>
        </p:nvSpPr>
        <p:spPr bwMode="auto">
          <a:xfrm>
            <a:off x="8312408" y="3071813"/>
            <a:ext cx="761432" cy="9286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b="1" dirty="0">
                <a:solidFill>
                  <a:srgbClr val="000000"/>
                </a:solidFill>
                <a:latin typeface="Arial Narrow" charset="0"/>
                <a:cs typeface="Arial" charset="0"/>
              </a:rPr>
              <a:t>New Heavens &amp; Earth</a:t>
            </a: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891169" y="4279653"/>
            <a:ext cx="761432" cy="7858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200" b="1" dirty="0">
                <a:solidFill>
                  <a:srgbClr val="000000"/>
                </a:solidFill>
                <a:latin typeface="Arial Narrow" charset="0"/>
                <a:cs typeface="Arial" charset="0"/>
              </a:rPr>
              <a:t>Great White Throne Judgment</a:t>
            </a: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dirty="0">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1400" dirty="0">
                <a:solidFill>
                  <a:srgbClr val="000000"/>
                </a:solidFill>
                <a:latin typeface="Arial Narrow" charset="0"/>
                <a:cs typeface="Arial" charset="0"/>
              </a:rPr>
              <a:t>Copyright 1989 Rick Griffith</a:t>
            </a:r>
          </a:p>
          <a:p>
            <a:pPr defTabSz="914400" fontAlgn="base">
              <a:spcBef>
                <a:spcPct val="0"/>
              </a:spcBef>
              <a:spcAft>
                <a:spcPct val="0"/>
              </a:spcAft>
            </a:pPr>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First Half</a:t>
            </a:r>
            <a:endParaRPr lang="en-US" sz="1400" b="1" dirty="0">
              <a:solidFill>
                <a:srgbClr val="000000"/>
              </a:solidFill>
              <a:latin typeface="Arial Narrow" charset="0"/>
              <a:cs typeface="Arial" charset="0"/>
            </a:endParaRPr>
          </a:p>
        </p:txBody>
      </p:sp>
      <p:sp>
        <p:nvSpPr>
          <p:cNvPr id="23" name="Rectangle 16"/>
          <p:cNvSpPr>
            <a:spLocks noChangeArrowheads="1"/>
          </p:cNvSpPr>
          <p:nvPr/>
        </p:nvSpPr>
        <p:spPr bwMode="auto">
          <a:xfrm>
            <a:off x="2403543" y="4471459"/>
            <a:ext cx="1581344"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85" name="TextBox 24"/>
          <p:cNvSpPr txBox="1">
            <a:spLocks noChangeArrowheads="1"/>
          </p:cNvSpPr>
          <p:nvPr/>
        </p:nvSpPr>
        <p:spPr bwMode="auto">
          <a:xfrm>
            <a:off x="7433942" y="3035107"/>
            <a:ext cx="915985" cy="50006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Millennium</a:t>
            </a:r>
          </a:p>
        </p:txBody>
      </p:sp>
    </p:spTree>
    <p:extLst>
      <p:ext uri="{BB962C8B-B14F-4D97-AF65-F5344CB8AC3E}">
        <p14:creationId xmlns:p14="http://schemas.microsoft.com/office/powerpoint/2010/main" val="11744459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1" nodeType="clickEffect">
                                  <p:stCondLst>
                                    <p:cond delay="0"/>
                                  </p:stCondLst>
                                  <p:childTnLst>
                                    <p:anim calcmode="lin" valueType="num">
                                      <p:cBhvr additive="base">
                                        <p:cTn id="12" dur="500"/>
                                        <p:tgtEl>
                                          <p:spTgt spid="23"/>
                                        </p:tgtEl>
                                        <p:attrNameLst>
                                          <p:attrName>ppt_x</p:attrName>
                                        </p:attrNameLst>
                                      </p:cBhvr>
                                      <p:tavLst>
                                        <p:tav tm="0">
                                          <p:val>
                                            <p:strVal val="ppt_x"/>
                                          </p:val>
                                        </p:tav>
                                        <p:tav tm="100000">
                                          <p:val>
                                            <p:strVal val="ppt_x"/>
                                          </p:val>
                                        </p:tav>
                                      </p:tavLst>
                                    </p:anim>
                                    <p:anim calcmode="lin" valueType="num">
                                      <p:cBhvr additive="base">
                                        <p:cTn id="13" dur="500"/>
                                        <p:tgtEl>
                                          <p:spTgt spid="23"/>
                                        </p:tgtEl>
                                        <p:attrNameLst>
                                          <p:attrName>ppt_y</p:attrName>
                                        </p:attrNameLst>
                                      </p:cBhvr>
                                      <p:tavLst>
                                        <p:tav tm="0">
                                          <p:val>
                                            <p:strVal val="ppt_y"/>
                                          </p:val>
                                        </p:tav>
                                        <p:tav tm="100000">
                                          <p:val>
                                            <p:strVal val="1+ppt_h/2"/>
                                          </p:val>
                                        </p:tav>
                                      </p:tavLst>
                                    </p:anim>
                                    <p:set>
                                      <p:cBhvr>
                                        <p:cTn id="14" dur="1" fill="hold">
                                          <p:stCondLst>
                                            <p:cond delay="499"/>
                                          </p:stCondLst>
                                        </p:cTn>
                                        <p:tgtEl>
                                          <p:spTgt spid="2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582672"/>
                                        </p:tgtEl>
                                        <p:attrNameLst>
                                          <p:attrName>style.visibility</p:attrName>
                                        </p:attrNameLst>
                                      </p:cBhvr>
                                      <p:to>
                                        <p:strVal val="visible"/>
                                      </p:to>
                                    </p:set>
                                    <p:anim calcmode="lin" valueType="num">
                                      <p:cBhvr additive="base">
                                        <p:cTn id="19" dur="500" fill="hold"/>
                                        <p:tgtEl>
                                          <p:spTgt spid="582672"/>
                                        </p:tgtEl>
                                        <p:attrNameLst>
                                          <p:attrName>ppt_x</p:attrName>
                                        </p:attrNameLst>
                                      </p:cBhvr>
                                      <p:tavLst>
                                        <p:tav tm="0">
                                          <p:val>
                                            <p:strVal val="0-#ppt_w/2"/>
                                          </p:val>
                                        </p:tav>
                                        <p:tav tm="100000">
                                          <p:val>
                                            <p:strVal val="#ppt_x"/>
                                          </p:val>
                                        </p:tav>
                                      </p:tavLst>
                                    </p:anim>
                                    <p:anim calcmode="lin" valueType="num">
                                      <p:cBhvr additive="base">
                                        <p:cTn id="20"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1" nodeType="clickEffect">
                                  <p:stCondLst>
                                    <p:cond delay="0"/>
                                  </p:stCondLst>
                                  <p:childTnLst>
                                    <p:anim calcmode="lin" valueType="num">
                                      <p:cBhvr additive="base">
                                        <p:cTn id="24" dur="500"/>
                                        <p:tgtEl>
                                          <p:spTgt spid="582672"/>
                                        </p:tgtEl>
                                        <p:attrNameLst>
                                          <p:attrName>ppt_x</p:attrName>
                                        </p:attrNameLst>
                                      </p:cBhvr>
                                      <p:tavLst>
                                        <p:tav tm="0">
                                          <p:val>
                                            <p:strVal val="ppt_x"/>
                                          </p:val>
                                        </p:tav>
                                        <p:tav tm="100000">
                                          <p:val>
                                            <p:strVal val="ppt_x"/>
                                          </p:val>
                                        </p:tav>
                                      </p:tavLst>
                                    </p:anim>
                                    <p:anim calcmode="lin" valueType="num">
                                      <p:cBhvr additive="base">
                                        <p:cTn id="25" dur="500"/>
                                        <p:tgtEl>
                                          <p:spTgt spid="582672"/>
                                        </p:tgtEl>
                                        <p:attrNameLst>
                                          <p:attrName>ppt_y</p:attrName>
                                        </p:attrNameLst>
                                      </p:cBhvr>
                                      <p:tavLst>
                                        <p:tav tm="0">
                                          <p:val>
                                            <p:strVal val="ppt_y"/>
                                          </p:val>
                                        </p:tav>
                                        <p:tav tm="100000">
                                          <p:val>
                                            <p:strVal val="1+ppt_h/2"/>
                                          </p:val>
                                        </p:tav>
                                      </p:tavLst>
                                    </p:anim>
                                    <p:set>
                                      <p:cBhvr>
                                        <p:cTn id="26" dur="1" fill="hold">
                                          <p:stCondLst>
                                            <p:cond delay="499"/>
                                          </p:stCondLst>
                                        </p:cTn>
                                        <p:tgtEl>
                                          <p:spTgt spid="58267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582669"/>
                                        </p:tgtEl>
                                        <p:attrNameLst>
                                          <p:attrName>style.visibility</p:attrName>
                                        </p:attrNameLst>
                                      </p:cBhvr>
                                      <p:to>
                                        <p:strVal val="visible"/>
                                      </p:to>
                                    </p:set>
                                    <p:anim calcmode="lin" valueType="num">
                                      <p:cBhvr additive="base">
                                        <p:cTn id="31" dur="500" fill="hold"/>
                                        <p:tgtEl>
                                          <p:spTgt spid="582669"/>
                                        </p:tgtEl>
                                        <p:attrNameLst>
                                          <p:attrName>ppt_x</p:attrName>
                                        </p:attrNameLst>
                                      </p:cBhvr>
                                      <p:tavLst>
                                        <p:tav tm="0">
                                          <p:val>
                                            <p:strVal val="0-#ppt_w/2"/>
                                          </p:val>
                                        </p:tav>
                                        <p:tav tm="100000">
                                          <p:val>
                                            <p:strVal val="#ppt_x"/>
                                          </p:val>
                                        </p:tav>
                                      </p:tavLst>
                                    </p:anim>
                                    <p:anim calcmode="lin" valueType="num">
                                      <p:cBhvr additive="base">
                                        <p:cTn id="32"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1" nodeType="clickEffect">
                                  <p:stCondLst>
                                    <p:cond delay="0"/>
                                  </p:stCondLst>
                                  <p:childTnLst>
                                    <p:anim calcmode="lin" valueType="num">
                                      <p:cBhvr additive="base">
                                        <p:cTn id="36" dur="500"/>
                                        <p:tgtEl>
                                          <p:spTgt spid="582669"/>
                                        </p:tgtEl>
                                        <p:attrNameLst>
                                          <p:attrName>ppt_x</p:attrName>
                                        </p:attrNameLst>
                                      </p:cBhvr>
                                      <p:tavLst>
                                        <p:tav tm="0">
                                          <p:val>
                                            <p:strVal val="ppt_x"/>
                                          </p:val>
                                        </p:tav>
                                        <p:tav tm="100000">
                                          <p:val>
                                            <p:strVal val="ppt_x"/>
                                          </p:val>
                                        </p:tav>
                                      </p:tavLst>
                                    </p:anim>
                                    <p:anim calcmode="lin" valueType="num">
                                      <p:cBhvr additive="base">
                                        <p:cTn id="37" dur="500"/>
                                        <p:tgtEl>
                                          <p:spTgt spid="582669"/>
                                        </p:tgtEl>
                                        <p:attrNameLst>
                                          <p:attrName>ppt_y</p:attrName>
                                        </p:attrNameLst>
                                      </p:cBhvr>
                                      <p:tavLst>
                                        <p:tav tm="0">
                                          <p:val>
                                            <p:strVal val="ppt_y"/>
                                          </p:val>
                                        </p:tav>
                                        <p:tav tm="100000">
                                          <p:val>
                                            <p:strVal val="1+ppt_h/2"/>
                                          </p:val>
                                        </p:tav>
                                      </p:tavLst>
                                    </p:anim>
                                    <p:set>
                                      <p:cBhvr>
                                        <p:cTn id="38" dur="1" fill="hold">
                                          <p:stCondLst>
                                            <p:cond delay="499"/>
                                          </p:stCondLst>
                                        </p:cTn>
                                        <p:tgtEl>
                                          <p:spTgt spid="5826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23" grpId="0" animBg="1"/>
      <p:bldP spid="23"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404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640F3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Arial Black"/>
              <a:ea typeface="ＭＳ Ｐゴシック"/>
            </a:endParaRPr>
          </a:p>
        </p:txBody>
      </p:sp>
      <p:sp>
        <p:nvSpPr>
          <p:cNvPr id="1154051" name="Subtitle 2"/>
          <p:cNvSpPr txBox="1">
            <a:spLocks/>
          </p:cNvSpPr>
          <p:nvPr/>
        </p:nvSpPr>
        <p:spPr bwMode="auto">
          <a:xfrm>
            <a:off x="1143000" y="2514600"/>
            <a:ext cx="7772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b="1" dirty="0">
                <a:solidFill>
                  <a:srgbClr val="FFFFFF"/>
                </a:solidFill>
                <a:latin typeface="Arial" charset="0"/>
                <a:cs typeface="Arial" charset="0"/>
              </a:rPr>
              <a:t>Beale and other </a:t>
            </a:r>
            <a:r>
              <a:rPr lang="en-US" b="1" dirty="0" err="1">
                <a:solidFill>
                  <a:srgbClr val="FFFFFF"/>
                </a:solidFill>
                <a:latin typeface="Arial" charset="0"/>
                <a:cs typeface="Arial" charset="0"/>
              </a:rPr>
              <a:t>amillennialists</a:t>
            </a:r>
            <a:r>
              <a:rPr lang="en-US" b="1" dirty="0">
                <a:solidFill>
                  <a:srgbClr val="FFFFFF"/>
                </a:solidFill>
                <a:latin typeface="Arial" charset="0"/>
                <a:cs typeface="Arial" charset="0"/>
              </a:rPr>
              <a:t> see…</a:t>
            </a:r>
          </a:p>
        </p:txBody>
      </p:sp>
      <p:sp>
        <p:nvSpPr>
          <p:cNvPr id="1154052" name="Subtitle 2"/>
          <p:cNvSpPr txBox="1">
            <a:spLocks/>
          </p:cNvSpPr>
          <p:nvPr/>
        </p:nvSpPr>
        <p:spPr bwMode="auto">
          <a:xfrm>
            <a:off x="1219200" y="3048000"/>
            <a:ext cx="7924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buFont typeface="Arial" charset="0"/>
              <a:buChar char="•"/>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avna,stasij</a:t>
            </a:r>
            <a:r>
              <a:rPr lang="en-US" altLang="ja-JP" b="1" dirty="0">
                <a:solidFill>
                  <a:srgbClr val="FFFFFF"/>
                </a:solidFill>
                <a:latin typeface="Arial" charset="0"/>
                <a:cs typeface="Arial" charset="0"/>
              </a:rPr>
              <a:t>)   in verse 4 as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spiritual</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p>
          <a:p>
            <a:pPr defTabSz="914400" fontAlgn="base">
              <a:spcBef>
                <a:spcPct val="0"/>
              </a:spcBef>
              <a:spcAft>
                <a:spcPct val="0"/>
              </a:spcAft>
              <a:buClr>
                <a:srgbClr val="E3EBF1"/>
              </a:buClr>
              <a:buSzPct val="95000"/>
              <a:buFont typeface="Arial" charset="0"/>
              <a:buChar char="•"/>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avna,stasij</a:t>
            </a:r>
            <a:r>
              <a:rPr lang="en-US" altLang="ja-JP" b="1" dirty="0">
                <a:solidFill>
                  <a:srgbClr val="FFFFFF"/>
                </a:solidFill>
                <a:latin typeface="Arial" charset="0"/>
                <a:cs typeface="Arial" charset="0"/>
              </a:rPr>
              <a:t>)   in verse 5 as </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physical</a:t>
            </a:r>
            <a:r>
              <a:rPr lang="ru-RU" altLang="ja-JP" b="1" dirty="0">
                <a:solidFill>
                  <a:srgbClr val="FFFFFF"/>
                </a:solidFill>
                <a:latin typeface="Arial" charset="0"/>
                <a:cs typeface="Arial" charset="0"/>
              </a:rPr>
              <a:t>"</a:t>
            </a:r>
            <a:endParaRPr lang="en-US" b="1" dirty="0">
              <a:solidFill>
                <a:srgbClr val="FFFFFF"/>
              </a:solidFill>
              <a:latin typeface="Arial" charset="0"/>
              <a:cs typeface="Arial" charset="0"/>
            </a:endParaRPr>
          </a:p>
        </p:txBody>
      </p:sp>
      <p:sp>
        <p:nvSpPr>
          <p:cNvPr id="1154053" name="Subtitle 2"/>
          <p:cNvSpPr txBox="1">
            <a:spLocks/>
          </p:cNvSpPr>
          <p:nvPr/>
        </p:nvSpPr>
        <p:spPr bwMode="auto">
          <a:xfrm>
            <a:off x="1143000" y="4038600"/>
            <a:ext cx="8001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E3EBF1"/>
              </a:buClr>
              <a:buSzPct val="95000"/>
            </a:pPr>
            <a:r>
              <a:rPr lang="en-US" b="1" dirty="0">
                <a:solidFill>
                  <a:srgbClr val="FFFFFF"/>
                </a:solidFill>
                <a:latin typeface="Arial" charset="0"/>
                <a:cs typeface="Arial" charset="0"/>
              </a:rPr>
              <a:t>Seeing both as physical advocates two resurrections, but this contradicts the amillennial system that teaches only </a:t>
            </a:r>
            <a:r>
              <a:rPr lang="en-US" b="1" i="1" dirty="0">
                <a:solidFill>
                  <a:srgbClr val="FFFF00"/>
                </a:solidFill>
                <a:latin typeface="Arial" charset="0"/>
                <a:cs typeface="Arial" charset="0"/>
              </a:rPr>
              <a:t>one general resurrection</a:t>
            </a:r>
            <a:r>
              <a:rPr lang="en-US" b="1" dirty="0">
                <a:solidFill>
                  <a:srgbClr val="FFFF00"/>
                </a:solidFill>
                <a:latin typeface="Arial" charset="0"/>
                <a:cs typeface="Arial" charset="0"/>
              </a:rPr>
              <a:t> </a:t>
            </a:r>
            <a:r>
              <a:rPr lang="en-US" b="1" dirty="0">
                <a:solidFill>
                  <a:srgbClr val="FFFFFF"/>
                </a:solidFill>
                <a:latin typeface="Arial" charset="0"/>
                <a:cs typeface="Arial" charset="0"/>
              </a:rPr>
              <a:t>after the millennium (viewed as the present age).</a:t>
            </a:r>
          </a:p>
          <a:p>
            <a:pPr defTabSz="914400" fontAlgn="base">
              <a:spcBef>
                <a:spcPct val="0"/>
              </a:spcBef>
              <a:spcAft>
                <a:spcPct val="0"/>
              </a:spcAft>
              <a:buClr>
                <a:srgbClr val="E3EBF1"/>
              </a:buClr>
              <a:buSzPct val="95000"/>
            </a:pPr>
            <a:endParaRPr lang="en-US" b="1" dirty="0">
              <a:solidFill>
                <a:srgbClr val="FFFFFF"/>
              </a:solidFill>
              <a:latin typeface="Arial" charset="0"/>
              <a:cs typeface="Arial" charset="0"/>
            </a:endParaRPr>
          </a:p>
          <a:p>
            <a:pPr defTabSz="914400" fontAlgn="base">
              <a:spcBef>
                <a:spcPct val="0"/>
              </a:spcBef>
              <a:spcAft>
                <a:spcPct val="0"/>
              </a:spcAft>
              <a:buClr>
                <a:srgbClr val="E3EBF1"/>
              </a:buClr>
              <a:buSzPct val="95000"/>
            </a:pPr>
            <a:r>
              <a:rPr lang="en-US" b="1" dirty="0">
                <a:solidFill>
                  <a:srgbClr val="FFFFFF"/>
                </a:solidFill>
                <a:latin typeface="Arial" charset="0"/>
                <a:cs typeface="Arial" charset="0"/>
              </a:rPr>
              <a:t>Therefore, most </a:t>
            </a:r>
            <a:r>
              <a:rPr lang="en-US" b="1" dirty="0" err="1">
                <a:solidFill>
                  <a:srgbClr val="FFFFFF"/>
                </a:solidFill>
                <a:latin typeface="Arial" charset="0"/>
                <a:cs typeface="Arial" charset="0"/>
              </a:rPr>
              <a:t>amil</a:t>
            </a:r>
            <a:r>
              <a:rPr lang="en-US" b="1" dirty="0">
                <a:solidFill>
                  <a:srgbClr val="FFFFFF"/>
                </a:solidFill>
                <a:latin typeface="Arial" charset="0"/>
                <a:cs typeface="Arial" charset="0"/>
              </a:rPr>
              <a:t> scholars attach a different meaning to these same terms in consecutive verses.</a:t>
            </a:r>
          </a:p>
        </p:txBody>
      </p:sp>
      <p:sp>
        <p:nvSpPr>
          <p:cNvPr id="1154054" name="Subtitle 2"/>
          <p:cNvSpPr>
            <a:spLocks/>
          </p:cNvSpPr>
          <p:nvPr/>
        </p:nvSpPr>
        <p:spPr bwMode="auto">
          <a:xfrm>
            <a:off x="0" y="1295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defTabSz="914400" fontAlgn="base">
              <a:spcBef>
                <a:spcPct val="0"/>
              </a:spcBef>
              <a:spcAft>
                <a:spcPct val="0"/>
              </a:spcAft>
              <a:buClr>
                <a:srgbClr val="E3EBF1"/>
              </a:buClr>
              <a:buSzPct val="95000"/>
              <a:buFont typeface="Wingdings" charset="0"/>
              <a:buNone/>
            </a:pPr>
            <a:r>
              <a:rPr lang="en-US" sz="2400" b="1">
                <a:solidFill>
                  <a:srgbClr val="FFFFFF"/>
                </a:solidFill>
                <a:latin typeface="Arial" charset="0"/>
                <a:ea typeface="ＭＳ Ｐゴシック" charset="0"/>
                <a:cs typeface="Arial" charset="0"/>
              </a:rPr>
              <a:t>John equated two events, for he saw that people</a:t>
            </a:r>
          </a:p>
        </p:txBody>
      </p:sp>
      <p:sp>
        <p:nvSpPr>
          <p:cNvPr id="1154055" name="Rectangle 9"/>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54056" name="Subtitle 2"/>
          <p:cNvSpPr txBox="1">
            <a:spLocks/>
          </p:cNvSpPr>
          <p:nvPr/>
        </p:nvSpPr>
        <p:spPr bwMode="auto">
          <a:xfrm>
            <a:off x="0" y="1676400"/>
            <a:ext cx="914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buClr>
                <a:srgbClr val="E3EBF1"/>
              </a:buClr>
              <a:buSzPct val="95000"/>
            </a:pP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came to life</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r>
              <a:rPr lang="en-US" altLang="ja-JP" b="1" dirty="0" err="1">
                <a:solidFill>
                  <a:srgbClr val="FFFFFF"/>
                </a:solidFill>
                <a:latin typeface="Bwgrkl" charset="0"/>
                <a:cs typeface="Arial" charset="0"/>
              </a:rPr>
              <a:t>e;zhsan</a:t>
            </a:r>
            <a:r>
              <a:rPr lang="en-US" altLang="ja-JP" b="1" dirty="0">
                <a:solidFill>
                  <a:srgbClr val="FFFFFF"/>
                </a:solidFill>
                <a:latin typeface="Arial" charset="0"/>
                <a:cs typeface="Arial" charset="0"/>
              </a:rPr>
              <a:t>)  at 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t>
            </a:r>
            <a:endParaRPr lang="en-US" b="1" dirty="0">
              <a:solidFill>
                <a:srgbClr val="FFFFFF"/>
              </a:solidFill>
              <a:latin typeface="Arial" charset="0"/>
              <a:cs typeface="Arial" charset="0"/>
            </a:endParaRPr>
          </a:p>
        </p:txBody>
      </p:sp>
      <p:pic>
        <p:nvPicPr>
          <p:cNvPr id="1154057" name="Picture 11"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4058" name="Picture 13"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7600" y="3090863"/>
            <a:ext cx="1706563"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4059" name="Picture 14" descr="Rev 20.4 resurrection red.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657600" y="3505200"/>
            <a:ext cx="1706563"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429</a:t>
            </a:r>
          </a:p>
        </p:txBody>
      </p:sp>
    </p:spTree>
    <p:extLst>
      <p:ext uri="{BB962C8B-B14F-4D97-AF65-F5344CB8AC3E}">
        <p14:creationId xmlns:p14="http://schemas.microsoft.com/office/powerpoint/2010/main" val="193293194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en-US" altLang="ja-JP" sz="4800" b="1" dirty="0">
                <a:solidFill>
                  <a:schemeClr val="tx1"/>
                </a:solidFill>
                <a:latin typeface="Arial" charset="0"/>
                <a:ea typeface="ＭＳ Ｐゴシック" charset="0"/>
                <a:cs typeface="ＭＳ Ｐゴシック" charset="0"/>
              </a:rPr>
              <a:t>Resurrection Reunions!</a:t>
            </a:r>
            <a:endParaRPr lang="en-US" sz="6000" b="1"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065726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0" y="0"/>
            <a:ext cx="9144000" cy="6858000"/>
          </a:xfrm>
          <a:prstGeom prst="rect">
            <a:avLst/>
          </a:prstGeom>
          <a:solidFill>
            <a:srgbClr val="00223E"/>
          </a:solidFill>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0" fontAlgn="base" hangingPunct="0">
              <a:spcBef>
                <a:spcPct val="0"/>
              </a:spcBef>
              <a:spcAft>
                <a:spcPct val="0"/>
              </a:spcAft>
              <a:defRPr/>
            </a:pPr>
            <a:endParaRPr lang="en-US" sz="2400" dirty="0">
              <a:solidFill>
                <a:srgbClr val="FFFFFF"/>
              </a:solidFill>
              <a:latin typeface="Corbel"/>
              <a:ea typeface="ＭＳ Ｐゴシック"/>
              <a:cs typeface="ＭＳ Ｐゴシック"/>
            </a:endParaRPr>
          </a:p>
        </p:txBody>
      </p:sp>
      <p:sp>
        <p:nvSpPr>
          <p:cNvPr id="16" name="Rounded Rectangle 15"/>
          <p:cNvSpPr/>
          <p:nvPr/>
        </p:nvSpPr>
        <p:spPr>
          <a:xfrm>
            <a:off x="0" y="33274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158147" name="Subtitle 2"/>
          <p:cNvSpPr txBox="1">
            <a:spLocks/>
          </p:cNvSpPr>
          <p:nvPr/>
        </p:nvSpPr>
        <p:spPr bwMode="auto">
          <a:xfrm>
            <a:off x="514350" y="9906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D6ECFF"/>
              </a:buClr>
              <a:buSzPct val="95000"/>
            </a:pPr>
            <a:r>
              <a:rPr lang="en-US" b="1" dirty="0">
                <a:solidFill>
                  <a:srgbClr val="FFFFFF"/>
                </a:solidFill>
                <a:latin typeface="Arial" charset="0"/>
                <a:cs typeface="Arial" charset="0"/>
              </a:rPr>
              <a:t>Beale, 1004-5 seeks to defend this inconsistent rendering of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 </a:t>
            </a:r>
            <a:r>
              <a:rPr lang="en-US" altLang="ja-JP" b="1" dirty="0" err="1">
                <a:solidFill>
                  <a:srgbClr val="FFFFFF"/>
                </a:solidFill>
                <a:latin typeface="Bwgrkl" charset="0"/>
                <a:cs typeface="Arial" charset="0"/>
              </a:rPr>
              <a:t>avna,stasij</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 in verses 4-5: </a:t>
            </a:r>
            <a:endParaRPr lang="en-US" b="1" dirty="0">
              <a:solidFill>
                <a:srgbClr val="FFFFFF"/>
              </a:solidFill>
              <a:latin typeface="Arial" charset="0"/>
              <a:cs typeface="Arial" charset="0"/>
            </a:endParaRPr>
          </a:p>
        </p:txBody>
      </p:sp>
      <p:sp>
        <p:nvSpPr>
          <p:cNvPr id="11" name="Subtitle 2"/>
          <p:cNvSpPr txBox="1">
            <a:spLocks/>
          </p:cNvSpPr>
          <p:nvPr/>
        </p:nvSpPr>
        <p:spPr bwMode="auto">
          <a:xfrm>
            <a:off x="762000" y="3403600"/>
            <a:ext cx="7848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Font typeface="Arial" charset="0"/>
              <a:buChar char="•"/>
            </a:pPr>
            <a:r>
              <a:rPr lang="en-US" baseline="30000" dirty="0">
                <a:solidFill>
                  <a:srgbClr val="FFFFFF"/>
                </a:solidFill>
                <a:latin typeface="Arial" charset="0"/>
              </a:rPr>
              <a:t>NIV </a:t>
            </a:r>
            <a:r>
              <a:rPr lang="en-US" b="1" dirty="0">
                <a:solidFill>
                  <a:srgbClr val="FFFFFF"/>
                </a:solidFill>
                <a:latin typeface="Arial" charset="0"/>
              </a:rPr>
              <a:t>Romans 6:4 We were therefore buried with him through baptism into death in order that, just as Christ was </a:t>
            </a:r>
            <a:r>
              <a:rPr lang="en-US" b="1" dirty="0">
                <a:solidFill>
                  <a:srgbClr val="FFFF00"/>
                </a:solidFill>
                <a:latin typeface="Arial" charset="0"/>
              </a:rPr>
              <a:t>raised from the dead </a:t>
            </a:r>
            <a:r>
              <a:rPr lang="en-US" b="1" dirty="0">
                <a:solidFill>
                  <a:srgbClr val="FFFFFF"/>
                </a:solidFill>
                <a:latin typeface="Arial" charset="0"/>
              </a:rPr>
              <a:t>through the glory of the Father, we too may live a new </a:t>
            </a:r>
            <a:r>
              <a:rPr lang="en-US" b="1" dirty="0">
                <a:solidFill>
                  <a:srgbClr val="FFFF00"/>
                </a:solidFill>
                <a:latin typeface="Arial" charset="0"/>
              </a:rPr>
              <a:t>life</a:t>
            </a:r>
            <a:r>
              <a:rPr lang="en-US" b="1" dirty="0">
                <a:solidFill>
                  <a:srgbClr val="FFFFFF"/>
                </a:solidFill>
                <a:latin typeface="Arial" charset="0"/>
              </a:rPr>
              <a:t>.</a:t>
            </a:r>
          </a:p>
        </p:txBody>
      </p:sp>
      <p:sp>
        <p:nvSpPr>
          <p:cNvPr id="12" name="Subtitle 2"/>
          <p:cNvSpPr txBox="1">
            <a:spLocks/>
          </p:cNvSpPr>
          <p:nvPr/>
        </p:nvSpPr>
        <p:spPr bwMode="auto">
          <a:xfrm>
            <a:off x="990600" y="5054600"/>
            <a:ext cx="7924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B2E389"/>
                </a:solidFill>
                <a:latin typeface="Arial" charset="0"/>
              </a:rPr>
              <a:t>1.  Is this </a:t>
            </a:r>
            <a:r>
              <a:rPr lang="ru-RU" altLang="ja-JP" b="1" dirty="0">
                <a:solidFill>
                  <a:srgbClr val="B2E389"/>
                </a:solidFill>
                <a:latin typeface="Arial" charset="0"/>
              </a:rPr>
              <a:t>"</a:t>
            </a:r>
            <a:r>
              <a:rPr lang="en-US" altLang="ja-JP" b="1" dirty="0">
                <a:solidFill>
                  <a:srgbClr val="B2E389"/>
                </a:solidFill>
                <a:latin typeface="Arial" charset="0"/>
                <a:cs typeface="Arial" charset="0"/>
              </a:rPr>
              <a:t>both spiritual and physical resurrection</a:t>
            </a:r>
            <a:r>
              <a:rPr lang="ru-RU" altLang="ja-JP" b="1" dirty="0">
                <a:solidFill>
                  <a:srgbClr val="B2E389"/>
                </a:solidFill>
                <a:latin typeface="Arial" charset="0"/>
                <a:cs typeface="Arial" charset="0"/>
              </a:rPr>
              <a:t>"</a:t>
            </a:r>
            <a:r>
              <a:rPr lang="en-US" altLang="ja-JP" b="1" dirty="0">
                <a:solidFill>
                  <a:srgbClr val="B2E389"/>
                </a:solidFill>
                <a:latin typeface="Arial" charset="0"/>
                <a:cs typeface="Arial" charset="0"/>
              </a:rPr>
              <a:t>?</a:t>
            </a:r>
            <a:r>
              <a:rPr lang="en-US" altLang="ja-JP" b="1" dirty="0">
                <a:solidFill>
                  <a:srgbClr val="B2E389"/>
                </a:solidFill>
                <a:latin typeface="Arial" charset="0"/>
              </a:rPr>
              <a:t> </a:t>
            </a:r>
            <a:endParaRPr lang="en-US" b="1" dirty="0">
              <a:solidFill>
                <a:srgbClr val="B2E389"/>
              </a:solidFill>
              <a:latin typeface="Arial" charset="0"/>
            </a:endParaRPr>
          </a:p>
        </p:txBody>
      </p:sp>
      <p:sp>
        <p:nvSpPr>
          <p:cNvPr id="13"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No.  R</a:t>
            </a:r>
            <a:r>
              <a:rPr lang="en-US" b="1">
                <a:solidFill>
                  <a:srgbClr val="FFFFFF"/>
                </a:solidFill>
                <a:latin typeface="Arial" charset="0"/>
                <a:cs typeface="Arial" charset="0"/>
              </a:rPr>
              <a:t>esurrection is still physical!</a:t>
            </a:r>
            <a:r>
              <a:rPr lang="en-US" b="1">
                <a:solidFill>
                  <a:srgbClr val="FFFFFF"/>
                </a:solidFill>
                <a:latin typeface="Arial" charset="0"/>
              </a:rPr>
              <a:t> </a:t>
            </a:r>
          </a:p>
        </p:txBody>
      </p:sp>
      <p:sp>
        <p:nvSpPr>
          <p:cNvPr id="14" name="Subtitle 2"/>
          <p:cNvSpPr txBox="1">
            <a:spLocks/>
          </p:cNvSpPr>
          <p:nvPr/>
        </p:nvSpPr>
        <p:spPr bwMode="auto">
          <a:xfrm>
            <a:off x="1066800" y="5892800"/>
            <a:ext cx="7696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B2E389"/>
                </a:solidFill>
                <a:latin typeface="Arial" charset="0"/>
              </a:rPr>
              <a:t>2.  Are </a:t>
            </a:r>
            <a:r>
              <a:rPr lang="ru-RU" altLang="ja-JP" b="1" dirty="0">
                <a:solidFill>
                  <a:srgbClr val="B2E389"/>
                </a:solidFill>
                <a:latin typeface="Arial" charset="0"/>
              </a:rPr>
              <a:t>"</a:t>
            </a:r>
            <a:r>
              <a:rPr lang="en-US" altLang="ja-JP" b="1" dirty="0">
                <a:solidFill>
                  <a:srgbClr val="B2E389"/>
                </a:solidFill>
                <a:latin typeface="Arial" charset="0"/>
              </a:rPr>
              <a:t>resurrection</a:t>
            </a:r>
            <a:r>
              <a:rPr lang="ru-RU" altLang="ja-JP" b="1" dirty="0">
                <a:solidFill>
                  <a:srgbClr val="B2E389"/>
                </a:solidFill>
                <a:latin typeface="Arial" charset="0"/>
              </a:rPr>
              <a:t>"</a:t>
            </a:r>
            <a:r>
              <a:rPr lang="en-US" altLang="ja-JP" b="1" dirty="0">
                <a:solidFill>
                  <a:srgbClr val="B2E389"/>
                </a:solidFill>
                <a:latin typeface="Arial" charset="0"/>
              </a:rPr>
              <a:t> and </a:t>
            </a:r>
            <a:r>
              <a:rPr lang="ru-RU" altLang="ja-JP" b="1" dirty="0">
                <a:solidFill>
                  <a:srgbClr val="B2E389"/>
                </a:solidFill>
                <a:latin typeface="Arial" charset="0"/>
              </a:rPr>
              <a:t>"</a:t>
            </a:r>
            <a:r>
              <a:rPr lang="en-US" altLang="ja-JP" b="1" dirty="0">
                <a:solidFill>
                  <a:srgbClr val="B2E389"/>
                </a:solidFill>
                <a:latin typeface="Arial" charset="0"/>
              </a:rPr>
              <a:t>life</a:t>
            </a:r>
            <a:r>
              <a:rPr lang="ru-RU" altLang="ja-JP" b="1" dirty="0">
                <a:solidFill>
                  <a:srgbClr val="B2E389"/>
                </a:solidFill>
                <a:latin typeface="Arial" charset="0"/>
              </a:rPr>
              <a:t>"</a:t>
            </a:r>
            <a:r>
              <a:rPr lang="en-US" altLang="ja-JP" b="1" dirty="0">
                <a:solidFill>
                  <a:srgbClr val="B2E389"/>
                </a:solidFill>
                <a:latin typeface="Arial" charset="0"/>
              </a:rPr>
              <a:t> synonyms here?</a:t>
            </a:r>
            <a:endParaRPr lang="en-US" b="1" dirty="0">
              <a:solidFill>
                <a:srgbClr val="B2E389"/>
              </a:solidFill>
              <a:latin typeface="Arial" charset="0"/>
            </a:endParaRPr>
          </a:p>
        </p:txBody>
      </p:sp>
      <p:sp>
        <p:nvSpPr>
          <p:cNvPr id="15" name="Subtitle 2"/>
          <p:cNvSpPr txBox="1">
            <a:spLocks/>
          </p:cNvSpPr>
          <p:nvPr/>
        </p:nvSpPr>
        <p:spPr bwMode="auto">
          <a:xfrm>
            <a:off x="381000" y="631381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dirty="0">
                <a:solidFill>
                  <a:srgbClr val="FFFFFF"/>
                </a:solidFill>
                <a:latin typeface="Arial" charset="0"/>
              </a:rPr>
              <a:t>No.  But Christ</a:t>
            </a:r>
            <a:r>
              <a:rPr lang="uk-UA" altLang="ja-JP" b="1" dirty="0">
                <a:solidFill>
                  <a:srgbClr val="FFFFFF"/>
                </a:solidFill>
                <a:latin typeface="Arial" charset="0"/>
              </a:rPr>
              <a:t>'</a:t>
            </a:r>
            <a:r>
              <a:rPr lang="en-US" altLang="ja-JP" b="1" dirty="0">
                <a:solidFill>
                  <a:srgbClr val="FFFFFF"/>
                </a:solidFill>
                <a:latin typeface="Arial" charset="0"/>
              </a:rPr>
              <a:t>s </a:t>
            </a:r>
            <a:r>
              <a:rPr lang="en-US" altLang="ja-JP" b="1" dirty="0">
                <a:solidFill>
                  <a:srgbClr val="FFFF00"/>
                </a:solidFill>
                <a:latin typeface="Arial" charset="0"/>
              </a:rPr>
              <a:t>physical resurrection </a:t>
            </a:r>
            <a:r>
              <a:rPr lang="en-US" altLang="ja-JP" b="1" dirty="0">
                <a:solidFill>
                  <a:srgbClr val="FFFFFF"/>
                </a:solidFill>
                <a:latin typeface="Arial" charset="0"/>
              </a:rPr>
              <a:t>gives </a:t>
            </a:r>
            <a:r>
              <a:rPr lang="en-US" altLang="ja-JP" b="1" dirty="0">
                <a:solidFill>
                  <a:srgbClr val="FFFF00"/>
                </a:solidFill>
                <a:latin typeface="Arial" charset="0"/>
              </a:rPr>
              <a:t>spiritual life</a:t>
            </a:r>
            <a:r>
              <a:rPr lang="en-US" altLang="ja-JP" b="1" dirty="0">
                <a:solidFill>
                  <a:srgbClr val="FFFFFF"/>
                </a:solidFill>
                <a:latin typeface="Arial" charset="0"/>
              </a:rPr>
              <a:t>.</a:t>
            </a:r>
            <a:endParaRPr lang="en-US" b="1" dirty="0">
              <a:solidFill>
                <a:srgbClr val="FFFFFF"/>
              </a:solidFill>
              <a:latin typeface="Arial" charset="0"/>
            </a:endParaRPr>
          </a:p>
        </p:txBody>
      </p:sp>
      <p:sp>
        <p:nvSpPr>
          <p:cNvPr id="1158154" name="Rectangle 11"/>
          <p:cNvSpPr>
            <a:spLocks noGrp="1"/>
          </p:cNvSpPr>
          <p:nvPr>
            <p:ph type="title" idx="4294967295"/>
          </p:nvPr>
        </p:nvSpPr>
        <p:spPr>
          <a:xfrm>
            <a:off x="914400" y="228600"/>
            <a:ext cx="7772400" cy="914400"/>
          </a:xfrm>
          <a:noFill/>
        </p:spPr>
        <p:txBody>
          <a:bodyPr/>
          <a:lstStyle/>
          <a:p>
            <a:r>
              <a:rPr lang="en-US" sz="4400" dirty="0">
                <a:latin typeface="Arial" charset="0"/>
                <a:ea typeface="ＭＳ Ｐゴシック" charset="0"/>
                <a:cs typeface="ＭＳ Ｐゴシック" charset="0"/>
              </a:rPr>
              <a:t>The First Resurrection (20:4)</a:t>
            </a:r>
            <a:endParaRPr lang="en-US" dirty="0">
              <a:latin typeface="Consolas" charset="0"/>
              <a:ea typeface="ＭＳ Ｐゴシック" charset="0"/>
              <a:cs typeface="ＭＳ Ｐゴシック" charset="0"/>
            </a:endParaRPr>
          </a:p>
        </p:txBody>
      </p:sp>
      <p:pic>
        <p:nvPicPr>
          <p:cNvPr id="1158157" name="Picture 19"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87900" y="1412875"/>
            <a:ext cx="1427163"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Text Box 37"/>
          <p:cNvSpPr txBox="1">
            <a:spLocks noChangeArrowheads="1"/>
          </p:cNvSpPr>
          <p:nvPr/>
        </p:nvSpPr>
        <p:spPr bwMode="auto">
          <a:xfrm>
            <a:off x="8413783"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430</a:t>
            </a:r>
          </a:p>
        </p:txBody>
      </p:sp>
      <p:grpSp>
        <p:nvGrpSpPr>
          <p:cNvPr id="4" name="Group 3">
            <a:extLst>
              <a:ext uri="{FF2B5EF4-FFF2-40B4-BE49-F238E27FC236}">
                <a16:creationId xmlns:a16="http://schemas.microsoft.com/office/drawing/2014/main" id="{2536F69C-6E3B-C9EA-513E-31D547DAA947}"/>
              </a:ext>
            </a:extLst>
          </p:cNvPr>
          <p:cNvGrpSpPr/>
          <p:nvPr/>
        </p:nvGrpSpPr>
        <p:grpSpPr>
          <a:xfrm>
            <a:off x="990600" y="1778000"/>
            <a:ext cx="8001000" cy="1524000"/>
            <a:chOff x="990600" y="1778000"/>
            <a:chExt cx="8001000" cy="1524000"/>
          </a:xfrm>
        </p:grpSpPr>
        <p:sp>
          <p:nvSpPr>
            <p:cNvPr id="8" name="Subtitle 2"/>
            <p:cNvSpPr txBox="1">
              <a:spLocks/>
            </p:cNvSpPr>
            <p:nvPr/>
          </p:nvSpPr>
          <p:spPr bwMode="auto">
            <a:xfrm>
              <a:off x="990600" y="1778000"/>
              <a:ext cx="8001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D6ECFF"/>
                </a:buClr>
                <a:buSzPct val="95000"/>
              </a:pP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Elsewhere in the NT  </a:t>
              </a:r>
              <a:r>
                <a:rPr lang="en-US" altLang="ja-JP" b="1" dirty="0">
                  <a:solidFill>
                    <a:srgbClr val="FFFFFF"/>
                  </a:solidFill>
                  <a:latin typeface="Bwgrkl" charset="0"/>
                  <a:cs typeface="Arial" charset="0"/>
                </a:rPr>
                <a:t>avna,stasij</a:t>
              </a:r>
              <a:r>
                <a:rPr lang="en-US" altLang="ja-JP" b="1" dirty="0">
                  <a:solidFill>
                    <a:srgbClr val="FFFFFF"/>
                  </a:solidFill>
                  <a:latin typeface="Arial" charset="0"/>
                  <a:cs typeface="Arial" charset="0"/>
                </a:rPr>
                <a:t>   and </a:t>
              </a:r>
              <a:r>
                <a:rPr lang="en-US" altLang="ja-JP" b="1" dirty="0">
                  <a:solidFill>
                    <a:srgbClr val="FFFFFF"/>
                  </a:solidFill>
                  <a:latin typeface="Bwgrkl" charset="0"/>
                  <a:cs typeface="Arial" charset="0"/>
                </a:rPr>
                <a:t>za,w </a:t>
              </a:r>
              <a:r>
                <a:rPr lang="en-US" altLang="ja-JP" b="1" dirty="0">
                  <a:solidFill>
                    <a:srgbClr val="FFFFFF"/>
                  </a:solidFill>
                  <a:latin typeface="Arial" charset="0"/>
                  <a:cs typeface="Arial" charset="0"/>
                </a:rPr>
                <a:t>(or the noun </a:t>
              </a:r>
              <a:r>
                <a:rPr lang="en-US" altLang="ja-JP" b="1" dirty="0">
                  <a:solidFill>
                    <a:srgbClr val="FFFFFF"/>
                  </a:solidFill>
                  <a:latin typeface="Bwgrkl" charset="0"/>
                  <a:cs typeface="Arial" charset="0"/>
                </a:rPr>
                <a:t>zwh,</a:t>
              </a:r>
              <a:r>
                <a:rPr lang="en-US" altLang="ja-JP" b="1" dirty="0">
                  <a:solidFill>
                    <a:srgbClr val="FFFFFF"/>
                  </a:solidFill>
                  <a:latin typeface="Arial" charset="0"/>
                  <a:cs typeface="Arial" charset="0"/>
                </a:rPr>
                <a:t>, </a:t>
              </a:r>
              <a:r>
                <a:rPr lang="uk-UA" altLang="ja-JP" b="1" dirty="0">
                  <a:solidFill>
                    <a:srgbClr val="FFFFFF"/>
                  </a:solidFill>
                  <a:latin typeface="Arial" charset="0"/>
                  <a:cs typeface="Arial" charset="0"/>
                </a:rPr>
                <a:t>'</a:t>
              </a:r>
              <a:r>
                <a:rPr lang="en-US" altLang="ja-JP" b="1" dirty="0">
                  <a:solidFill>
                    <a:srgbClr val="FFFFFF"/>
                  </a:solidFill>
                  <a:latin typeface="Arial" charset="0"/>
                  <a:cs typeface="Arial" charset="0"/>
                </a:rPr>
                <a:t>life</a:t>
              </a:r>
              <a:r>
                <a:rPr lang="uk-UA"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and synonyms are used interchangeably of </a:t>
              </a:r>
              <a:r>
                <a:rPr lang="en-US" altLang="ja-JP" b="1" dirty="0">
                  <a:solidFill>
                    <a:srgbClr val="FFFF00"/>
                  </a:solidFill>
                  <a:latin typeface="Arial" charset="0"/>
                  <a:cs typeface="Arial" charset="0"/>
                </a:rPr>
                <a:t>both spiritual and physical resurrection </a:t>
              </a:r>
              <a:r>
                <a:rPr lang="en-US" altLang="ja-JP" b="1" i="1" dirty="0">
                  <a:solidFill>
                    <a:srgbClr val="FFFFFF"/>
                  </a:solidFill>
                  <a:latin typeface="Arial" charset="0"/>
                  <a:cs typeface="Arial" charset="0"/>
                </a:rPr>
                <a:t>within the same immediate contexts</a:t>
              </a:r>
              <a:r>
                <a:rPr lang="en-US" altLang="ja-JP" b="1" dirty="0">
                  <a:solidFill>
                    <a:srgbClr val="FFFFFF"/>
                  </a:solidFill>
                  <a:latin typeface="Arial" charset="0"/>
                  <a:cs typeface="Arial" charset="0"/>
                </a:rPr>
                <a:t>.</a:t>
              </a:r>
              <a:r>
                <a:rPr lang="ru-RU" altLang="ja-JP" b="1" dirty="0">
                  <a:solidFill>
                    <a:srgbClr val="FFFFFF"/>
                  </a:solidFill>
                  <a:latin typeface="Arial" charset="0"/>
                  <a:cs typeface="Arial" charset="0"/>
                </a:rPr>
                <a:t>"</a:t>
              </a:r>
              <a:endParaRPr lang="en-US" b="1" dirty="0">
                <a:solidFill>
                  <a:srgbClr val="FFFFFF"/>
                </a:solidFill>
                <a:latin typeface="Arial" charset="0"/>
                <a:cs typeface="Arial" charset="0"/>
              </a:endParaRPr>
            </a:p>
          </p:txBody>
        </p:sp>
        <p:pic>
          <p:nvPicPr>
            <p:cNvPr id="1158155" name="Picture 17" descr="Rev 20.4 Gr resurrection blu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92479" y="1793875"/>
              <a:ext cx="1446212"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58156" name="Picture 18" descr="Rev 20.4 Gr to live blu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351660" y="1823974"/>
              <a:ext cx="533400" cy="349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a:extLst>
                <a:ext uri="{FF2B5EF4-FFF2-40B4-BE49-F238E27FC236}">
                  <a16:creationId xmlns:a16="http://schemas.microsoft.com/office/drawing/2014/main" id="{12253B78-EFC9-0EAB-F0C7-034A2A6F041C}"/>
                </a:ext>
              </a:extLst>
            </p:cNvPr>
            <p:cNvPicPr>
              <a:picLocks noChangeAspect="1"/>
            </p:cNvPicPr>
            <p:nvPr/>
          </p:nvPicPr>
          <p:blipFill>
            <a:blip r:embed="rId6"/>
            <a:stretch>
              <a:fillRect/>
            </a:stretch>
          </p:blipFill>
          <p:spPr>
            <a:xfrm>
              <a:off x="1014984" y="2175980"/>
              <a:ext cx="533400" cy="360609"/>
            </a:xfrm>
            <a:prstGeom prst="rect">
              <a:avLst/>
            </a:prstGeom>
          </p:spPr>
        </p:pic>
      </p:grpSp>
    </p:spTree>
    <p:extLst>
      <p:ext uri="{BB962C8B-B14F-4D97-AF65-F5344CB8AC3E}">
        <p14:creationId xmlns:p14="http://schemas.microsoft.com/office/powerpoint/2010/main" val="3866731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1" grpId="0"/>
      <p:bldP spid="12" grpId="0"/>
      <p:bldP spid="13" grpId="0"/>
      <p:bldP spid="14" grpId="0"/>
      <p:bldP spid="1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9144000" cy="6858000"/>
          </a:xfrm>
          <a:prstGeom prst="rect">
            <a:avLst/>
          </a:prstGeom>
          <a:solidFill>
            <a:srgbClr val="00223E"/>
          </a:solidFill>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0" fontAlgn="base" hangingPunct="0">
              <a:spcBef>
                <a:spcPct val="0"/>
              </a:spcBef>
              <a:spcAft>
                <a:spcPct val="0"/>
              </a:spcAft>
              <a:defRPr/>
            </a:pPr>
            <a:endParaRPr lang="en-US" sz="2400">
              <a:solidFill>
                <a:srgbClr val="FFFFFF"/>
              </a:solidFill>
              <a:latin typeface="Corbel"/>
              <a:ea typeface="ＭＳ Ｐゴシック"/>
              <a:cs typeface="ＭＳ Ｐゴシック"/>
            </a:endParaRPr>
          </a:p>
        </p:txBody>
      </p:sp>
      <p:sp>
        <p:nvSpPr>
          <p:cNvPr id="16" name="Rounded Rectangle 15"/>
          <p:cNvSpPr/>
          <p:nvPr/>
        </p:nvSpPr>
        <p:spPr>
          <a:xfrm>
            <a:off x="228600" y="3124200"/>
            <a:ext cx="8763000" cy="914400"/>
          </a:xfrm>
          <a:prstGeom prst="round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160195" name="Subtitle 2"/>
          <p:cNvSpPr txBox="1">
            <a:spLocks/>
          </p:cNvSpPr>
          <p:nvPr/>
        </p:nvSpPr>
        <p:spPr bwMode="auto">
          <a:xfrm>
            <a:off x="514350" y="9906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D6ECFF"/>
              </a:buClr>
              <a:buSzPct val="95000"/>
            </a:pPr>
            <a:r>
              <a:rPr lang="en-US" b="1" dirty="0">
                <a:solidFill>
                  <a:srgbClr val="FFFFFF"/>
                </a:solidFill>
                <a:latin typeface="Arial" charset="0"/>
                <a:cs typeface="Arial" charset="0"/>
              </a:rPr>
              <a:t>Beale, 1005 again seeks to defend this inconsistent rendering of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ru-RU" altLang="ja-JP" b="1" dirty="0">
                <a:solidFill>
                  <a:srgbClr val="FFFFFF"/>
                </a:solidFill>
                <a:latin typeface="Arial" charset="0"/>
                <a:cs typeface="Arial" charset="0"/>
              </a:rPr>
              <a:t>"</a:t>
            </a:r>
            <a:r>
              <a:rPr lang="en-US" altLang="ja-JP" b="1" dirty="0">
                <a:solidFill>
                  <a:srgbClr val="FFFFFF"/>
                </a:solidFill>
                <a:latin typeface="Arial" charset="0"/>
                <a:cs typeface="Arial" charset="0"/>
              </a:rPr>
              <a:t> ( </a:t>
            </a:r>
            <a:r>
              <a:rPr lang="en-US" altLang="ja-JP" b="1" dirty="0" err="1">
                <a:solidFill>
                  <a:srgbClr val="FFFFFF"/>
                </a:solidFill>
                <a:latin typeface="Bwgrkl" charset="0"/>
                <a:cs typeface="Arial" charset="0"/>
              </a:rPr>
              <a:t>avna,stasij</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 ) in verses 4-5: </a:t>
            </a:r>
            <a:endParaRPr lang="en-US" b="1" dirty="0">
              <a:solidFill>
                <a:srgbClr val="FFFFFF"/>
              </a:solidFill>
              <a:latin typeface="Arial" charset="0"/>
              <a:cs typeface="Arial" charset="0"/>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D6ECFF"/>
              </a:buClr>
              <a:buSzPct val="95000"/>
            </a:pPr>
            <a:r>
              <a:rPr lang="en-US" b="1" dirty="0">
                <a:solidFill>
                  <a:srgbClr val="FFFFFF"/>
                </a:solidFill>
                <a:latin typeface="Arial" charset="0"/>
                <a:cs typeface="Arial" charset="0"/>
              </a:rPr>
              <a:t>The </a:t>
            </a:r>
            <a:r>
              <a:rPr lang="ru-RU"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death </a:t>
            </a:r>
            <a:r>
              <a:rPr lang="en-US" altLang="ja-JP" b="1" dirty="0">
                <a:solidFill>
                  <a:srgbClr val="FFFFFF"/>
                </a:solidFill>
                <a:latin typeface="Arial" charset="0"/>
                <a:cs typeface="Arial" charset="0"/>
              </a:rPr>
              <a:t>of believers… is physical and different in nature from the second death of unbelievers, which is spiritual.</a:t>
            </a:r>
            <a:r>
              <a:rPr lang="ru-RU" altLang="ja-JP" b="1" dirty="0">
                <a:solidFill>
                  <a:srgbClr val="FFFFFF"/>
                </a:solidFill>
                <a:latin typeface="Arial" charset="0"/>
                <a:cs typeface="Arial" charset="0"/>
              </a:rPr>
              <a:t>"</a:t>
            </a:r>
            <a:endParaRPr lang="en-US" b="1" dirty="0">
              <a:solidFill>
                <a:srgbClr val="FFFFFF"/>
              </a:solidFill>
              <a:latin typeface="Arial" charset="0"/>
              <a:cs typeface="Arial" charset="0"/>
            </a:endParaRPr>
          </a:p>
        </p:txBody>
      </p:sp>
      <p:sp>
        <p:nvSpPr>
          <p:cNvPr id="11" name="Subtitle 2"/>
          <p:cNvSpPr txBox="1">
            <a:spLocks/>
          </p:cNvSpPr>
          <p:nvPr/>
        </p:nvSpPr>
        <p:spPr bwMode="auto">
          <a:xfrm>
            <a:off x="990600" y="32004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buClr>
                <a:srgbClr val="D6ECFF"/>
              </a:buClr>
              <a:buSzPct val="95000"/>
              <a:buFont typeface="Arial" charset="0"/>
              <a:buChar char="•"/>
            </a:pPr>
            <a:r>
              <a:rPr lang="en-US" baseline="30000">
                <a:solidFill>
                  <a:srgbClr val="FFFFFF"/>
                </a:solidFill>
                <a:latin typeface="Arial" charset="0"/>
              </a:rPr>
              <a:t>NIV </a:t>
            </a:r>
            <a:r>
              <a:rPr lang="en-US" b="1">
                <a:solidFill>
                  <a:srgbClr val="FFFFFF"/>
                </a:solidFill>
                <a:latin typeface="Arial" charset="0"/>
                <a:cs typeface="Arial" charset="0"/>
              </a:rPr>
              <a:t>Rev. 20:4b They </a:t>
            </a:r>
            <a:r>
              <a:rPr lang="en-US" b="1">
                <a:solidFill>
                  <a:srgbClr val="FFFF00"/>
                </a:solidFill>
                <a:latin typeface="Arial" charset="0"/>
                <a:cs typeface="Arial" charset="0"/>
              </a:rPr>
              <a:t>came to life </a:t>
            </a:r>
            <a:r>
              <a:rPr lang="en-US" b="1">
                <a:solidFill>
                  <a:srgbClr val="FFFFFF"/>
                </a:solidFill>
                <a:latin typeface="Arial" charset="0"/>
                <a:cs typeface="Arial" charset="0"/>
              </a:rPr>
              <a:t>and reigned with Christ a thousand years.</a:t>
            </a: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B2E389"/>
                </a:solidFill>
                <a:latin typeface="Arial" charset="0"/>
              </a:rPr>
              <a:t>1.  Is </a:t>
            </a:r>
            <a:r>
              <a:rPr lang="ru-RU" altLang="ja-JP" b="1" dirty="0">
                <a:solidFill>
                  <a:srgbClr val="B2E389"/>
                </a:solidFill>
                <a:latin typeface="Arial" charset="0"/>
              </a:rPr>
              <a:t>"</a:t>
            </a:r>
            <a:r>
              <a:rPr lang="en-US" altLang="ja-JP" b="1" dirty="0">
                <a:solidFill>
                  <a:srgbClr val="B2E389"/>
                </a:solidFill>
                <a:latin typeface="Arial" charset="0"/>
              </a:rPr>
              <a:t>came to life</a:t>
            </a:r>
            <a:r>
              <a:rPr lang="ru-RU" altLang="ja-JP" b="1" dirty="0">
                <a:solidFill>
                  <a:srgbClr val="B2E389"/>
                </a:solidFill>
                <a:latin typeface="Arial" charset="0"/>
              </a:rPr>
              <a:t>"</a:t>
            </a:r>
            <a:r>
              <a:rPr lang="en-US" altLang="ja-JP" b="1" dirty="0">
                <a:solidFill>
                  <a:srgbClr val="B2E389"/>
                </a:solidFill>
                <a:latin typeface="Arial" charset="0"/>
              </a:rPr>
              <a:t> = </a:t>
            </a:r>
            <a:r>
              <a:rPr lang="ru-RU" altLang="ja-JP" b="1" dirty="0">
                <a:solidFill>
                  <a:srgbClr val="B2E389"/>
                </a:solidFill>
                <a:latin typeface="Arial" charset="0"/>
              </a:rPr>
              <a:t>"</a:t>
            </a:r>
            <a:r>
              <a:rPr lang="en-US" altLang="ja-JP" b="1" dirty="0">
                <a:solidFill>
                  <a:srgbClr val="B2E389"/>
                </a:solidFill>
                <a:latin typeface="Arial" charset="0"/>
              </a:rPr>
              <a:t>the first death of believers</a:t>
            </a:r>
            <a:r>
              <a:rPr lang="ru-RU" altLang="ja-JP" b="1" dirty="0">
                <a:solidFill>
                  <a:srgbClr val="B2E389"/>
                </a:solidFill>
                <a:latin typeface="Arial" charset="0"/>
              </a:rPr>
              <a:t>"</a:t>
            </a:r>
            <a:r>
              <a:rPr lang="en-US" altLang="ja-JP" b="1" dirty="0">
                <a:solidFill>
                  <a:srgbClr val="B2E389"/>
                </a:solidFill>
                <a:latin typeface="Arial" charset="0"/>
              </a:rPr>
              <a:t>?</a:t>
            </a:r>
            <a:endParaRPr lang="en-US" b="1" dirty="0">
              <a:solidFill>
                <a:srgbClr val="B2E389"/>
              </a:solidFill>
              <a:latin typeface="Arial" charset="0"/>
            </a:endParaRPr>
          </a:p>
        </p:txBody>
      </p:sp>
      <p:sp>
        <p:nvSpPr>
          <p:cNvPr id="13" name="Subtitle 2"/>
          <p:cNvSpPr txBox="1">
            <a:spLocks/>
          </p:cNvSpPr>
          <p:nvPr/>
        </p:nvSpPr>
        <p:spPr bwMode="auto">
          <a:xfrm>
            <a:off x="381000" y="45212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No.  Coming to life does not refer to dying</a:t>
            </a:r>
            <a:r>
              <a:rPr lang="en-US" b="1">
                <a:solidFill>
                  <a:srgbClr val="FFFFFF"/>
                </a:solidFill>
                <a:latin typeface="Arial" charset="0"/>
                <a:cs typeface="Arial" charset="0"/>
              </a:rPr>
              <a:t>!</a:t>
            </a:r>
            <a:r>
              <a:rPr lang="en-US" b="1">
                <a:solidFill>
                  <a:srgbClr val="FFFFFF"/>
                </a:solidFill>
                <a:latin typeface="Arial" charset="0"/>
              </a:rPr>
              <a:t> </a:t>
            </a:r>
          </a:p>
        </p:txBody>
      </p:sp>
      <p:sp>
        <p:nvSpPr>
          <p:cNvPr id="14" name="Subtitle 2"/>
          <p:cNvSpPr txBox="1">
            <a:spLocks/>
          </p:cNvSpPr>
          <p:nvPr/>
        </p:nvSpPr>
        <p:spPr bwMode="auto">
          <a:xfrm>
            <a:off x="609600" y="50800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B2E389"/>
                </a:solidFill>
                <a:latin typeface="Arial" charset="0"/>
              </a:rPr>
              <a:t>2.  Are </a:t>
            </a:r>
            <a:r>
              <a:rPr lang="ru-RU" altLang="ja-JP" b="1" dirty="0">
                <a:solidFill>
                  <a:srgbClr val="B2E389"/>
                </a:solidFill>
                <a:latin typeface="Arial" charset="0"/>
              </a:rPr>
              <a:t>"</a:t>
            </a:r>
            <a:r>
              <a:rPr lang="en-US" altLang="ja-JP" b="1" dirty="0">
                <a:solidFill>
                  <a:srgbClr val="B2E389"/>
                </a:solidFill>
                <a:latin typeface="Arial" charset="0"/>
              </a:rPr>
              <a:t>first death</a:t>
            </a:r>
            <a:r>
              <a:rPr lang="ru-RU" altLang="ja-JP" b="1" dirty="0">
                <a:solidFill>
                  <a:srgbClr val="B2E389"/>
                </a:solidFill>
                <a:latin typeface="Arial" charset="0"/>
              </a:rPr>
              <a:t>"</a:t>
            </a:r>
            <a:r>
              <a:rPr lang="en-US" altLang="ja-JP" b="1" dirty="0">
                <a:solidFill>
                  <a:srgbClr val="B2E389"/>
                </a:solidFill>
                <a:latin typeface="Arial" charset="0"/>
              </a:rPr>
              <a:t> and </a:t>
            </a:r>
            <a:r>
              <a:rPr lang="ru-RU" altLang="ja-JP" b="1" dirty="0">
                <a:solidFill>
                  <a:srgbClr val="B2E389"/>
                </a:solidFill>
                <a:latin typeface="Arial" charset="0"/>
              </a:rPr>
              <a:t>"</a:t>
            </a:r>
            <a:r>
              <a:rPr lang="en-US" altLang="ja-JP" b="1" dirty="0">
                <a:solidFill>
                  <a:srgbClr val="B2E389"/>
                </a:solidFill>
                <a:latin typeface="Arial" charset="0"/>
              </a:rPr>
              <a:t>second death</a:t>
            </a:r>
            <a:r>
              <a:rPr lang="ru-RU" altLang="ja-JP" b="1" dirty="0">
                <a:solidFill>
                  <a:srgbClr val="B2E389"/>
                </a:solidFill>
                <a:latin typeface="Arial" charset="0"/>
              </a:rPr>
              <a:t>"</a:t>
            </a:r>
            <a:r>
              <a:rPr lang="en-US" altLang="ja-JP" b="1" dirty="0">
                <a:solidFill>
                  <a:srgbClr val="B2E389"/>
                </a:solidFill>
                <a:latin typeface="Arial" charset="0"/>
              </a:rPr>
              <a:t> in time (20:14)?</a:t>
            </a:r>
            <a:endParaRPr lang="en-US" b="1" dirty="0">
              <a:solidFill>
                <a:srgbClr val="B2E389"/>
              </a:solidFill>
              <a:latin typeface="Arial" charset="0"/>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Of course, as 1000 years separates them!</a:t>
            </a: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b="1" dirty="0">
                <a:solidFill>
                  <a:srgbClr val="B2E389"/>
                </a:solidFill>
                <a:latin typeface="Arial" charset="0"/>
              </a:rPr>
              <a:t>3.  Are these </a:t>
            </a:r>
            <a:r>
              <a:rPr lang="ru-RU" altLang="ja-JP" b="1" dirty="0">
                <a:solidFill>
                  <a:srgbClr val="B2E389"/>
                </a:solidFill>
                <a:latin typeface="Arial" charset="0"/>
              </a:rPr>
              <a:t>"</a:t>
            </a:r>
            <a:r>
              <a:rPr lang="en-US" altLang="ja-JP" b="1" dirty="0">
                <a:solidFill>
                  <a:srgbClr val="B2E389"/>
                </a:solidFill>
                <a:latin typeface="Arial" charset="0"/>
              </a:rPr>
              <a:t>two deaths</a:t>
            </a:r>
            <a:r>
              <a:rPr lang="ru-RU" altLang="ja-JP" b="1" dirty="0">
                <a:solidFill>
                  <a:srgbClr val="B2E389"/>
                </a:solidFill>
                <a:latin typeface="Arial" charset="0"/>
              </a:rPr>
              <a:t>"</a:t>
            </a:r>
            <a:r>
              <a:rPr lang="en-US" altLang="ja-JP" b="1" dirty="0">
                <a:solidFill>
                  <a:srgbClr val="B2E389"/>
                </a:solidFill>
                <a:latin typeface="Arial" charset="0"/>
              </a:rPr>
              <a:t> therefore </a:t>
            </a:r>
            <a:r>
              <a:rPr lang="ru-RU" altLang="ja-JP" b="1" dirty="0">
                <a:solidFill>
                  <a:srgbClr val="B2E389"/>
                </a:solidFill>
                <a:latin typeface="Arial" charset="0"/>
              </a:rPr>
              <a:t>"</a:t>
            </a:r>
            <a:r>
              <a:rPr lang="en-US" altLang="ja-JP" b="1" dirty="0">
                <a:solidFill>
                  <a:srgbClr val="B2E389"/>
                </a:solidFill>
                <a:latin typeface="Arial" charset="0"/>
              </a:rPr>
              <a:t>different in nature</a:t>
            </a:r>
            <a:r>
              <a:rPr lang="ru-RU" altLang="ja-JP" b="1" dirty="0">
                <a:solidFill>
                  <a:srgbClr val="B2E389"/>
                </a:solidFill>
                <a:latin typeface="Arial" charset="0"/>
              </a:rPr>
              <a:t>"</a:t>
            </a:r>
            <a:r>
              <a:rPr lang="en-US" altLang="ja-JP" b="1" dirty="0">
                <a:solidFill>
                  <a:srgbClr val="B2E389"/>
                </a:solidFill>
                <a:latin typeface="Arial" charset="0"/>
              </a:rPr>
              <a:t>?</a:t>
            </a:r>
            <a:endParaRPr lang="en-US" b="1" dirty="0">
              <a:solidFill>
                <a:srgbClr val="B2E389"/>
              </a:solidFill>
              <a:latin typeface="Arial" charset="0"/>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dirty="0">
                <a:solidFill>
                  <a:srgbClr val="FFFFFF"/>
                </a:solidFill>
                <a:latin typeface="Arial" charset="0"/>
              </a:rPr>
              <a:t>No.  There </a:t>
            </a:r>
            <a:r>
              <a:rPr lang="en-US" b="1" i="1" dirty="0">
                <a:solidFill>
                  <a:srgbClr val="FFFFFF"/>
                </a:solidFill>
                <a:latin typeface="Arial" charset="0"/>
              </a:rPr>
              <a:t>is</a:t>
            </a:r>
            <a:r>
              <a:rPr lang="en-US" b="1" dirty="0">
                <a:solidFill>
                  <a:srgbClr val="FFFFFF"/>
                </a:solidFill>
                <a:latin typeface="Arial" charset="0"/>
              </a:rPr>
              <a:t> no </a:t>
            </a:r>
            <a:r>
              <a:rPr lang="ru-RU" altLang="ja-JP" b="1" dirty="0">
                <a:solidFill>
                  <a:srgbClr val="FFFFFF"/>
                </a:solidFill>
                <a:latin typeface="Arial" charset="0"/>
              </a:rPr>
              <a:t>"</a:t>
            </a:r>
            <a:r>
              <a:rPr lang="en-US" altLang="ja-JP" b="1" dirty="0">
                <a:solidFill>
                  <a:srgbClr val="FFFFFF"/>
                </a:solidFill>
                <a:latin typeface="Arial" charset="0"/>
              </a:rPr>
              <a:t>first death</a:t>
            </a:r>
            <a:r>
              <a:rPr lang="ru-RU" altLang="ja-JP" b="1" dirty="0">
                <a:solidFill>
                  <a:srgbClr val="FFFFFF"/>
                </a:solidFill>
                <a:latin typeface="Arial" charset="0"/>
              </a:rPr>
              <a:t>"</a:t>
            </a:r>
            <a:r>
              <a:rPr lang="en-US" altLang="ja-JP" b="1" dirty="0">
                <a:solidFill>
                  <a:srgbClr val="FFFFFF"/>
                </a:solidFill>
                <a:latin typeface="Arial" charset="0"/>
              </a:rPr>
              <a:t>—only a </a:t>
            </a:r>
            <a:r>
              <a:rPr lang="ru-RU" altLang="ja-JP" b="1" dirty="0">
                <a:solidFill>
                  <a:srgbClr val="FFFFFF"/>
                </a:solidFill>
                <a:latin typeface="Arial" charset="0"/>
              </a:rPr>
              <a:t>"</a:t>
            </a:r>
            <a:r>
              <a:rPr lang="en-US" altLang="ja-JP" b="1" dirty="0">
                <a:solidFill>
                  <a:srgbClr val="FFFFFF"/>
                </a:solidFill>
                <a:latin typeface="Arial" charset="0"/>
              </a:rPr>
              <a:t>first resurrection</a:t>
            </a:r>
            <a:r>
              <a:rPr lang="ru-RU" altLang="ja-JP" b="1" dirty="0">
                <a:solidFill>
                  <a:srgbClr val="FFFFFF"/>
                </a:solidFill>
                <a:latin typeface="Arial" charset="0"/>
              </a:rPr>
              <a:t>"</a:t>
            </a:r>
            <a:r>
              <a:rPr lang="en-US" altLang="ja-JP" b="1" dirty="0">
                <a:solidFill>
                  <a:srgbClr val="FFFFFF"/>
                </a:solidFill>
                <a:latin typeface="Arial" charset="0"/>
              </a:rPr>
              <a:t>!</a:t>
            </a:r>
            <a:endParaRPr lang="en-US" b="1" dirty="0">
              <a:solidFill>
                <a:srgbClr val="FFFFFF"/>
              </a:solidFill>
              <a:latin typeface="Arial" charset="0"/>
            </a:endParaRPr>
          </a:p>
        </p:txBody>
      </p:sp>
      <p:sp>
        <p:nvSpPr>
          <p:cNvPr id="1160204" name="Rectangle 13"/>
          <p:cNvSpPr>
            <a:spLocks noGrp="1"/>
          </p:cNvSpPr>
          <p:nvPr>
            <p:ph type="title" idx="4294967295"/>
          </p:nvPr>
        </p:nvSpPr>
        <p:spPr>
          <a:xfrm>
            <a:off x="914400" y="228600"/>
            <a:ext cx="7772400" cy="914400"/>
          </a:xfrm>
          <a:noFill/>
        </p:spPr>
        <p:txBody>
          <a:bodyPr/>
          <a:lstStyle/>
          <a:p>
            <a:r>
              <a:rPr lang="en-US" sz="4400">
                <a:latin typeface="Arial" charset="0"/>
                <a:ea typeface="ＭＳ Ｐゴシック" charset="0"/>
                <a:cs typeface="ＭＳ Ｐゴシック" charset="0"/>
              </a:rPr>
              <a:t>The First Resurrection (20:4)</a:t>
            </a:r>
          </a:p>
        </p:txBody>
      </p:sp>
      <p:pic>
        <p:nvPicPr>
          <p:cNvPr id="1160205" name="Picture 19"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87900" y="1412875"/>
            <a:ext cx="1512888" cy="37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Text Box 37"/>
          <p:cNvSpPr txBox="1">
            <a:spLocks noChangeArrowheads="1"/>
          </p:cNvSpPr>
          <p:nvPr/>
        </p:nvSpPr>
        <p:spPr bwMode="auto">
          <a:xfrm>
            <a:off x="8413783"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430</a:t>
            </a:r>
          </a:p>
        </p:txBody>
      </p:sp>
    </p:spTree>
    <p:extLst>
      <p:ext uri="{BB962C8B-B14F-4D97-AF65-F5344CB8AC3E}">
        <p14:creationId xmlns:p14="http://schemas.microsoft.com/office/powerpoint/2010/main" val="21358831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effectLst>
            <a:outerShdw blurRad="38100" dist="38099" dir="2700000" algn="ctr" rotWithShape="0">
              <a:srgbClr val="000000">
                <a:alpha val="99962"/>
              </a:srgbClr>
            </a:outerShdw>
          </a:effectLst>
        </p:spPr>
        <p:txBody>
          <a:bodyPr/>
          <a:lstStyle/>
          <a:p>
            <a:pPr>
              <a:defRPr/>
            </a:pPr>
            <a:r>
              <a:rPr lang="en-US" sz="3200">
                <a:solidFill>
                  <a:srgbClr val="FFFFFF"/>
                </a:solidFill>
                <a:latin typeface="Arial" pitchFamily="-111" charset="0"/>
                <a:ea typeface="ＭＳ Ｐゴシック" pitchFamily="-111" charset="-128"/>
                <a:cs typeface="ＭＳ Ｐゴシック" pitchFamily="-111" charset="-128"/>
              </a:rPr>
              <a:t>Is there a future for ethnic believing Israel?</a:t>
            </a: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111" charset="0"/>
              <a:ea typeface="ＭＳ Ｐゴシック" pitchFamily="-111" charset="-128"/>
              <a:cs typeface="ＭＳ Ｐゴシック" pitchFamily="-111" charset="-128"/>
            </a:endParaRPr>
          </a:p>
        </p:txBody>
      </p:sp>
      <p:sp>
        <p:nvSpPr>
          <p:cNvPr id="10246" name="Text Box 6"/>
          <p:cNvSpPr txBox="1">
            <a:spLocks noChangeArrowheads="1"/>
          </p:cNvSpPr>
          <p:nvPr/>
        </p:nvSpPr>
        <p:spPr bwMode="auto">
          <a:xfrm>
            <a:off x="1219200" y="1387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FFFF66"/>
                </a:solidFill>
                <a:latin typeface="Arial" pitchFamily="-111" charset="0"/>
                <a:ea typeface="ＭＳ Ｐゴシック" pitchFamily="-111" charset="-128"/>
                <a:cs typeface="ＭＳ Ｐゴシック" pitchFamily="-111" charset="-128"/>
              </a:rPr>
              <a:t>Dispensational</a:t>
            </a:r>
          </a:p>
          <a:p>
            <a:pPr algn="ctr" defTabSz="914400" eaLnBrk="0" fontAlgn="base" hangingPunct="0">
              <a:spcBef>
                <a:spcPct val="0"/>
              </a:spcBef>
              <a:spcAft>
                <a:spcPct val="0"/>
              </a:spcAft>
              <a:defRPr/>
            </a:pPr>
            <a:r>
              <a:rPr lang="en-US" sz="2400" b="1" dirty="0">
                <a:solidFill>
                  <a:srgbClr val="FFFF66"/>
                </a:solidFill>
                <a:latin typeface="Arial" pitchFamily="-111" charset="0"/>
                <a:ea typeface="ＭＳ Ｐゴシック" pitchFamily="-111" charset="-128"/>
                <a:cs typeface="ＭＳ Ｐゴシック" pitchFamily="-111" charset="-128"/>
              </a:rPr>
              <a:t>Premillennialism</a:t>
            </a:r>
          </a:p>
        </p:txBody>
      </p:sp>
      <p:sp>
        <p:nvSpPr>
          <p:cNvPr id="10247" name="Text Box 7"/>
          <p:cNvSpPr txBox="1">
            <a:spLocks noChangeArrowheads="1"/>
          </p:cNvSpPr>
          <p:nvPr/>
        </p:nvSpPr>
        <p:spPr bwMode="auto">
          <a:xfrm>
            <a:off x="29718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FFFF66"/>
                </a:solidFill>
                <a:latin typeface="Arial" pitchFamily="-111" charset="0"/>
                <a:ea typeface="ＭＳ Ｐゴシック" pitchFamily="-111" charset="-128"/>
                <a:cs typeface="ＭＳ Ｐゴシック" pitchFamily="-111" charset="-128"/>
              </a:rPr>
              <a:t>Israel has a future</a:t>
            </a: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111" charset="0"/>
              <a:ea typeface="ＭＳ Ｐゴシック" pitchFamily="-111" charset="-128"/>
              <a:cs typeface="ＭＳ Ｐゴシック" pitchFamily="-111" charset="-128"/>
            </a:endParaRPr>
          </a:p>
        </p:txBody>
      </p:sp>
      <p:sp>
        <p:nvSpPr>
          <p:cNvPr id="10249" name="Text Box 9"/>
          <p:cNvSpPr txBox="1">
            <a:spLocks noChangeArrowheads="1"/>
          </p:cNvSpPr>
          <p:nvPr/>
        </p:nvSpPr>
        <p:spPr bwMode="auto">
          <a:xfrm>
            <a:off x="5257800" y="1387475"/>
            <a:ext cx="3124200"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111" charset="0"/>
                <a:ea typeface="ＭＳ Ｐゴシック" pitchFamily="-111" charset="-128"/>
                <a:cs typeface="ＭＳ Ｐゴシック" pitchFamily="-111" charset="-128"/>
              </a:rPr>
              <a:t>Amillennialism &amp; </a:t>
            </a:r>
          </a:p>
          <a:p>
            <a:pPr algn="ctr" defTabSz="914400" eaLnBrk="0" fontAlgn="base" hangingPunct="0">
              <a:spcBef>
                <a:spcPct val="0"/>
              </a:spcBef>
              <a:spcAft>
                <a:spcPct val="0"/>
              </a:spcAft>
              <a:defRPr/>
            </a:pPr>
            <a:r>
              <a:rPr lang="en-US" sz="2400" b="1">
                <a:solidFill>
                  <a:srgbClr val="C9C4FF"/>
                </a:solidFill>
                <a:latin typeface="Arial" pitchFamily="-111" charset="0"/>
                <a:ea typeface="ＭＳ Ｐゴシック" pitchFamily="-111" charset="-128"/>
                <a:cs typeface="ＭＳ Ｐゴシック" pitchFamily="-111" charset="-128"/>
              </a:rPr>
              <a:t>Postmillennial</a:t>
            </a:r>
            <a:r>
              <a:rPr lang="en-US" altLang="ko-KR" sz="2400" b="1">
                <a:solidFill>
                  <a:srgbClr val="C9C4FF"/>
                </a:solidFill>
                <a:latin typeface="Arial" pitchFamily="-111" charset="0"/>
                <a:ea typeface="굴림" pitchFamily="-111" charset="-127"/>
                <a:cs typeface="굴림" pitchFamily="-111" charset="-127"/>
              </a:rPr>
              <a:t>is</a:t>
            </a:r>
            <a:r>
              <a:rPr lang="en-US" sz="2400" b="1">
                <a:solidFill>
                  <a:srgbClr val="C9C4FF"/>
                </a:solidFill>
                <a:latin typeface="Arial" pitchFamily="-111" charset="0"/>
                <a:ea typeface="ＭＳ Ｐゴシック" pitchFamily="-111" charset="-128"/>
                <a:cs typeface="ＭＳ Ｐゴシック" pitchFamily="-111" charset="-128"/>
              </a:rPr>
              <a:t>m</a:t>
            </a:r>
          </a:p>
        </p:txBody>
      </p:sp>
      <p:sp>
        <p:nvSpPr>
          <p:cNvPr id="10250" name="Text Box 10"/>
          <p:cNvSpPr txBox="1">
            <a:spLocks noChangeArrowheads="1"/>
          </p:cNvSpPr>
          <p:nvPr/>
        </p:nvSpPr>
        <p:spPr bwMode="auto">
          <a:xfrm>
            <a:off x="72390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111" charset="0"/>
                <a:ea typeface="ＭＳ Ｐゴシック" pitchFamily="-111" charset="-128"/>
                <a:cs typeface="ＭＳ Ｐゴシック" pitchFamily="-111" charset="-128"/>
              </a:rPr>
              <a:t>Israel has no future</a:t>
            </a: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111" charset="0"/>
              <a:ea typeface="ＭＳ Ｐゴシック" pitchFamily="-111" charset="-128"/>
              <a:cs typeface="ＭＳ Ｐゴシック" pitchFamily="-111" charset="-128"/>
            </a:endParaRPr>
          </a:p>
        </p:txBody>
      </p:sp>
      <p:sp>
        <p:nvSpPr>
          <p:cNvPr id="10252" name="Text Box 12"/>
          <p:cNvSpPr txBox="1">
            <a:spLocks noChangeArrowheads="1"/>
          </p:cNvSpPr>
          <p:nvPr/>
        </p:nvSpPr>
        <p:spPr bwMode="auto">
          <a:xfrm>
            <a:off x="5562600" y="5959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00FFFF"/>
                </a:solidFill>
                <a:latin typeface="Arial" pitchFamily="-111" charset="0"/>
                <a:ea typeface="ＭＳ Ｐゴシック" pitchFamily="-111" charset="-128"/>
                <a:cs typeface="ＭＳ Ｐゴシック" pitchFamily="-111" charset="-128"/>
              </a:rPr>
              <a:t>Covenant</a:t>
            </a:r>
          </a:p>
          <a:p>
            <a:pPr algn="ctr" defTabSz="914400" eaLnBrk="0" fontAlgn="base" hangingPunct="0">
              <a:spcBef>
                <a:spcPct val="0"/>
              </a:spcBef>
              <a:spcAft>
                <a:spcPct val="0"/>
              </a:spcAft>
              <a:defRPr/>
            </a:pPr>
            <a:r>
              <a:rPr lang="en-US" sz="2400" b="1" dirty="0">
                <a:solidFill>
                  <a:srgbClr val="00FFFF"/>
                </a:solidFill>
                <a:latin typeface="Arial" pitchFamily="-111" charset="0"/>
                <a:ea typeface="ＭＳ Ｐゴシック" pitchFamily="-111" charset="-128"/>
                <a:cs typeface="ＭＳ Ｐゴシック" pitchFamily="-111" charset="-128"/>
              </a:rPr>
              <a:t>Premillennialism</a:t>
            </a:r>
          </a:p>
        </p:txBody>
      </p:sp>
      <p:sp>
        <p:nvSpPr>
          <p:cNvPr id="10253" name="Text Box 13"/>
          <p:cNvSpPr txBox="1">
            <a:spLocks noChangeArrowheads="1"/>
          </p:cNvSpPr>
          <p:nvPr/>
        </p:nvSpPr>
        <p:spPr bwMode="auto">
          <a:xfrm>
            <a:off x="489585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00FFFF"/>
                </a:solidFill>
                <a:latin typeface="Arial" pitchFamily="-111" charset="0"/>
                <a:ea typeface="ＭＳ Ｐゴシック" pitchFamily="-111" charset="-128"/>
                <a:cs typeface="ＭＳ Ｐゴシック" pitchFamily="-111" charset="-128"/>
              </a:rPr>
              <a:t>Church is new Israel</a:t>
            </a:r>
          </a:p>
        </p:txBody>
      </p:sp>
      <p:sp>
        <p:nvSpPr>
          <p:cNvPr id="10254" name="Text Box 14"/>
          <p:cNvSpPr txBox="1">
            <a:spLocks noChangeArrowheads="1"/>
          </p:cNvSpPr>
          <p:nvPr/>
        </p:nvSpPr>
        <p:spPr bwMode="auto">
          <a:xfrm>
            <a:off x="914400" y="3657600"/>
            <a:ext cx="15430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dirty="0">
                <a:solidFill>
                  <a:srgbClr val="FFFF66"/>
                </a:solidFill>
                <a:latin typeface="Arial" pitchFamily="-111" charset="0"/>
                <a:ea typeface="ＭＳ Ｐゴシック" pitchFamily="-111" charset="-128"/>
                <a:cs typeface="ＭＳ Ｐゴシック" pitchFamily="-111" charset="-128"/>
              </a:rPr>
              <a:t>Church &amp; Israel distinct</a:t>
            </a:r>
          </a:p>
        </p:txBody>
      </p:sp>
      <p:sp>
        <p:nvSpPr>
          <p:cNvPr id="13" name="Text Box 37"/>
          <p:cNvSpPr txBox="1">
            <a:spLocks noChangeArrowheads="1"/>
          </p:cNvSpPr>
          <p:nvPr/>
        </p:nvSpPr>
        <p:spPr bwMode="auto">
          <a:xfrm>
            <a:off x="8413783"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431</a:t>
            </a:r>
          </a:p>
        </p:txBody>
      </p:sp>
    </p:spTree>
    <p:extLst>
      <p:ext uri="{BB962C8B-B14F-4D97-AF65-F5344CB8AC3E}">
        <p14:creationId xmlns:p14="http://schemas.microsoft.com/office/powerpoint/2010/main" val="13495674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7649" name="Oval 1"/>
          <p:cNvSpPr>
            <a:spLocks noChangeArrowheads="1"/>
          </p:cNvSpPr>
          <p:nvPr/>
        </p:nvSpPr>
        <p:spPr bwMode="auto">
          <a:xfrm>
            <a:off x="1295400" y="228600"/>
            <a:ext cx="6629400" cy="6477000"/>
          </a:xfrm>
          <a:prstGeom prst="ellipse">
            <a:avLst/>
          </a:prstGeom>
          <a:solidFill>
            <a:srgbClr val="000000"/>
          </a:solid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grpSp>
        <p:nvGrpSpPr>
          <p:cNvPr id="443395" name="Group 2"/>
          <p:cNvGrpSpPr>
            <a:grpSpLocks/>
          </p:cNvGrpSpPr>
          <p:nvPr/>
        </p:nvGrpSpPr>
        <p:grpSpPr bwMode="auto">
          <a:xfrm>
            <a:off x="4114800" y="0"/>
            <a:ext cx="4341813" cy="6856413"/>
            <a:chOff x="2592" y="0"/>
            <a:chExt cx="2735" cy="4319"/>
          </a:xfrm>
        </p:grpSpPr>
        <p:sp>
          <p:nvSpPr>
            <p:cNvPr id="443439" name="Rectangle 3"/>
            <p:cNvSpPr>
              <a:spLocks noChangeArrowheads="1"/>
            </p:cNvSpPr>
            <p:nvPr/>
          </p:nvSpPr>
          <p:spPr bwMode="auto">
            <a:xfrm>
              <a:off x="2592" y="3600"/>
              <a:ext cx="2016" cy="72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fontAlgn="base">
                <a:lnSpc>
                  <a:spcPct val="93000"/>
                </a:lnSpc>
                <a:spcBef>
                  <a:spcPct val="0"/>
                </a:spcBef>
                <a:spcAft>
                  <a:spcPct val="0"/>
                </a:spcAft>
                <a:buClr>
                  <a:srgbClr val="FFFFFF"/>
                </a:buClr>
                <a:buSzPct val="100000"/>
                <a:buFont typeface="Arial" charset="0"/>
                <a:buNone/>
              </a:pPr>
              <a:endParaRPr lang="en-US" sz="2400">
                <a:solidFill>
                  <a:srgbClr val="FFFFFF"/>
                </a:solidFill>
                <a:latin typeface="Arial" charset="0"/>
                <a:ea typeface="ＭＳ Ｐゴシック" charset="0"/>
                <a:cs typeface="ＭＳ Ｐゴシック" charset="0"/>
              </a:endParaRPr>
            </a:p>
          </p:txBody>
        </p:sp>
        <p:sp>
          <p:nvSpPr>
            <p:cNvPr id="443440" name="Rectangle 4"/>
            <p:cNvSpPr>
              <a:spLocks noChangeArrowheads="1"/>
            </p:cNvSpPr>
            <p:nvPr/>
          </p:nvSpPr>
          <p:spPr bwMode="auto">
            <a:xfrm>
              <a:off x="2592" y="0"/>
              <a:ext cx="2112" cy="100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fontAlgn="base">
                <a:lnSpc>
                  <a:spcPct val="93000"/>
                </a:lnSpc>
                <a:spcBef>
                  <a:spcPct val="0"/>
                </a:spcBef>
                <a:spcAft>
                  <a:spcPct val="0"/>
                </a:spcAft>
                <a:buClr>
                  <a:srgbClr val="FFFFFF"/>
                </a:buClr>
                <a:buSzPct val="100000"/>
                <a:buFont typeface="Arial" charset="0"/>
                <a:buNone/>
              </a:pPr>
              <a:endParaRPr lang="en-US" sz="2400">
                <a:solidFill>
                  <a:srgbClr val="FFFFFF"/>
                </a:solidFill>
                <a:latin typeface="Arial" charset="0"/>
                <a:ea typeface="ＭＳ Ｐゴシック" charset="0"/>
                <a:cs typeface="ＭＳ Ｐゴシック" charset="0"/>
              </a:endParaRPr>
            </a:p>
          </p:txBody>
        </p:sp>
        <p:sp>
          <p:nvSpPr>
            <p:cNvPr id="443441" name="Rectangle 5"/>
            <p:cNvSpPr>
              <a:spLocks noChangeArrowheads="1"/>
            </p:cNvSpPr>
            <p:nvPr/>
          </p:nvSpPr>
          <p:spPr bwMode="auto">
            <a:xfrm>
              <a:off x="4272" y="960"/>
              <a:ext cx="1056" cy="264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fontAlgn="base">
                <a:lnSpc>
                  <a:spcPct val="93000"/>
                </a:lnSpc>
                <a:spcBef>
                  <a:spcPct val="0"/>
                </a:spcBef>
                <a:spcAft>
                  <a:spcPct val="0"/>
                </a:spcAft>
                <a:buClr>
                  <a:srgbClr val="FFFFFF"/>
                </a:buClr>
                <a:buSzPct val="100000"/>
                <a:buFont typeface="Arial" charset="0"/>
                <a:buNone/>
              </a:pPr>
              <a:endParaRPr lang="en-US" sz="2400">
                <a:solidFill>
                  <a:srgbClr val="FFFFFF"/>
                </a:solidFill>
                <a:latin typeface="Arial" charset="0"/>
                <a:ea typeface="ＭＳ Ｐゴシック" charset="0"/>
                <a:cs typeface="ＭＳ Ｐゴシック" charset="0"/>
              </a:endParaRPr>
            </a:p>
          </p:txBody>
        </p:sp>
      </p:grpSp>
      <p:sp>
        <p:nvSpPr>
          <p:cNvPr id="443396" name="Oval 6"/>
          <p:cNvSpPr>
            <a:spLocks noChangeArrowheads="1"/>
          </p:cNvSpPr>
          <p:nvPr/>
        </p:nvSpPr>
        <p:spPr bwMode="auto">
          <a:xfrm>
            <a:off x="6705600" y="76200"/>
            <a:ext cx="914400" cy="914400"/>
          </a:xfrm>
          <a:prstGeom prst="ellipse">
            <a:avLst/>
          </a:prstGeom>
          <a:solidFill>
            <a:srgbClr val="333399"/>
          </a:solidFill>
          <a:ln w="9360">
            <a:solidFill>
              <a:srgbClr val="000000"/>
            </a:solidFill>
            <a:miter lim="800000"/>
            <a:headEnd/>
            <a:tailEnd/>
          </a:ln>
        </p:spPr>
        <p:txBody>
          <a:bodyPr wrap="none" anchor="ctr"/>
          <a:lstStyle/>
          <a:p>
            <a:pPr defTabSz="449263" fontAlgn="base">
              <a:lnSpc>
                <a:spcPct val="93000"/>
              </a:lnSpc>
              <a:spcBef>
                <a:spcPct val="0"/>
              </a:spcBef>
              <a:spcAft>
                <a:spcPct val="0"/>
              </a:spcAft>
              <a:buClr>
                <a:srgbClr val="FFFFFF"/>
              </a:buClr>
              <a:buSzPct val="100000"/>
              <a:buFont typeface="Arial" charset="0"/>
              <a:buNone/>
            </a:pPr>
            <a:endParaRPr lang="en-US" sz="2400">
              <a:solidFill>
                <a:srgbClr val="FFFFFF"/>
              </a:solidFill>
              <a:latin typeface="Arial" charset="0"/>
              <a:ea typeface="ＭＳ Ｐゴシック" charset="0"/>
              <a:cs typeface="ＭＳ Ｐゴシック" charset="0"/>
            </a:endParaRPr>
          </a:p>
        </p:txBody>
      </p:sp>
      <p:sp>
        <p:nvSpPr>
          <p:cNvPr id="27655" name="Rectangle 7"/>
          <p:cNvSpPr>
            <a:spLocks noChangeArrowheads="1"/>
          </p:cNvSpPr>
          <p:nvPr/>
        </p:nvSpPr>
        <p:spPr bwMode="auto">
          <a:xfrm>
            <a:off x="7848600" y="1219200"/>
            <a:ext cx="1041400" cy="1193800"/>
          </a:xfrm>
          <a:prstGeom prst="rect">
            <a:avLst/>
          </a:prstGeom>
          <a:solidFill>
            <a:srgbClr val="D6D6F5"/>
          </a:solid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398" name="Rectangle 8"/>
          <p:cNvSpPr>
            <a:spLocks noChangeArrowheads="1"/>
          </p:cNvSpPr>
          <p:nvPr/>
        </p:nvSpPr>
        <p:spPr bwMode="auto">
          <a:xfrm>
            <a:off x="752475" y="0"/>
            <a:ext cx="2244725" cy="768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Universal Kingdom</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a:solidFill>
                  <a:srgbClr val="FFFFFF"/>
                </a:solidFill>
                <a:latin typeface="Arial" charset="0"/>
                <a:ea typeface="ＭＳ Ｐゴシック" charset="0"/>
                <a:cs typeface="Arial" charset="0"/>
              </a:rPr>
              <a:t>  (everything inside and outside the circle)</a:t>
            </a:r>
          </a:p>
        </p:txBody>
      </p:sp>
      <p:sp>
        <p:nvSpPr>
          <p:cNvPr id="443399" name="AutoShape 9"/>
          <p:cNvSpPr>
            <a:spLocks/>
          </p:cNvSpPr>
          <p:nvPr/>
        </p:nvSpPr>
        <p:spPr bwMode="auto">
          <a:xfrm>
            <a:off x="7877175" y="1371600"/>
            <a:ext cx="1000125" cy="914400"/>
          </a:xfrm>
          <a:prstGeom prst="callout2">
            <a:avLst>
              <a:gd name="adj1" fmla="val 13889"/>
              <a:gd name="adj2" fmla="val -7620"/>
              <a:gd name="adj3" fmla="val 13889"/>
              <a:gd name="adj4" fmla="val -43014"/>
              <a:gd name="adj5" fmla="val 133333"/>
              <a:gd name="adj6" fmla="val -107778"/>
            </a:avLst>
          </a:prstGeom>
          <a:noFill/>
          <a:ln w="12600">
            <a:solidFill>
              <a:srgbClr val="FFFFFF"/>
            </a:solidFill>
            <a:miter lim="800000"/>
            <a:headEnd/>
            <a:tailEnd/>
          </a:ln>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dirty="0">
                <a:solidFill>
                  <a:srgbClr val="000090"/>
                </a:solidFill>
                <a:latin typeface="Arial" charset="0"/>
                <a:ea typeface="ＭＳ Ｐゴシック" charset="0"/>
                <a:cs typeface="Arial" charset="0"/>
              </a:rPr>
              <a:t>Spiritual</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dirty="0">
                <a:solidFill>
                  <a:srgbClr val="000090"/>
                </a:solidFill>
                <a:latin typeface="Arial" charset="0"/>
                <a:ea typeface="ＭＳ Ｐゴシック" charset="0"/>
                <a:cs typeface="Arial" charset="0"/>
              </a:rPr>
              <a:t>Kingdom</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dirty="0">
                <a:solidFill>
                  <a:srgbClr val="000090"/>
                </a:solidFill>
                <a:latin typeface="Arial" charset="0"/>
                <a:ea typeface="ＭＳ Ｐゴシック" charset="0"/>
                <a:cs typeface="Arial" charset="0"/>
              </a:rPr>
              <a:t>(saved</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dirty="0">
                <a:solidFill>
                  <a:srgbClr val="000090"/>
                </a:solidFill>
                <a:latin typeface="Arial" charset="0"/>
                <a:ea typeface="ＭＳ Ｐゴシック" charset="0"/>
                <a:cs typeface="Arial" charset="0"/>
              </a:rPr>
              <a:t>  people)</a:t>
            </a:r>
          </a:p>
        </p:txBody>
      </p:sp>
      <p:sp>
        <p:nvSpPr>
          <p:cNvPr id="443400" name="Rectangle 10"/>
          <p:cNvSpPr>
            <a:spLocks noChangeArrowheads="1"/>
          </p:cNvSpPr>
          <p:nvPr/>
        </p:nvSpPr>
        <p:spPr bwMode="auto">
          <a:xfrm>
            <a:off x="2757488" y="1752600"/>
            <a:ext cx="1143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Unsaved Before Christ</a:t>
            </a:r>
          </a:p>
        </p:txBody>
      </p:sp>
      <p:sp>
        <p:nvSpPr>
          <p:cNvPr id="443401" name="Rectangle 11"/>
          <p:cNvSpPr>
            <a:spLocks noChangeArrowheads="1"/>
          </p:cNvSpPr>
          <p:nvPr/>
        </p:nvSpPr>
        <p:spPr bwMode="auto">
          <a:xfrm>
            <a:off x="2732088" y="2971800"/>
            <a:ext cx="1220787" cy="398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Present</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Unbelievers</a:t>
            </a:r>
          </a:p>
        </p:txBody>
      </p:sp>
      <p:sp>
        <p:nvSpPr>
          <p:cNvPr id="27660" name="Rectangle 12"/>
          <p:cNvSpPr>
            <a:spLocks noChangeArrowheads="1"/>
          </p:cNvSpPr>
          <p:nvPr/>
        </p:nvSpPr>
        <p:spPr bwMode="auto">
          <a:xfrm>
            <a:off x="44172" y="59436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03" name="Rectangle 13"/>
          <p:cNvSpPr>
            <a:spLocks noChangeArrowheads="1"/>
          </p:cNvSpPr>
          <p:nvPr/>
        </p:nvSpPr>
        <p:spPr bwMode="auto">
          <a:xfrm>
            <a:off x="2697163" y="4329113"/>
            <a:ext cx="1265237" cy="62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Millennial</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Unbelievers</a:t>
            </a:r>
          </a:p>
        </p:txBody>
      </p:sp>
      <p:sp>
        <p:nvSpPr>
          <p:cNvPr id="27662" name="AutoShape 14"/>
          <p:cNvSpPr>
            <a:spLocks/>
          </p:cNvSpPr>
          <p:nvPr/>
        </p:nvSpPr>
        <p:spPr bwMode="auto">
          <a:xfrm>
            <a:off x="2425700" y="123825"/>
            <a:ext cx="393700" cy="333375"/>
          </a:xfrm>
          <a:prstGeom prst="callout2">
            <a:avLst>
              <a:gd name="adj1" fmla="val 61903"/>
              <a:gd name="adj2" fmla="val 119356"/>
              <a:gd name="adj3" fmla="val 61903"/>
              <a:gd name="adj4" fmla="val 166130"/>
              <a:gd name="adj5" fmla="val 285236"/>
              <a:gd name="adj6" fmla="val 283870"/>
            </a:avLst>
          </a:prstGeom>
          <a:noFill/>
          <a:ln w="1260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3" name="Line 15"/>
          <p:cNvSpPr>
            <a:spLocks noChangeShapeType="1"/>
          </p:cNvSpPr>
          <p:nvPr/>
        </p:nvSpPr>
        <p:spPr bwMode="auto">
          <a:xfrm flipV="1">
            <a:off x="3086100" y="150813"/>
            <a:ext cx="647700" cy="179387"/>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4" name="AutoShape 16"/>
          <p:cNvSpPr>
            <a:spLocks/>
          </p:cNvSpPr>
          <p:nvPr/>
        </p:nvSpPr>
        <p:spPr bwMode="auto">
          <a:xfrm>
            <a:off x="304800" y="838200"/>
            <a:ext cx="1143000" cy="1143000"/>
          </a:xfrm>
          <a:prstGeom prst="callout2">
            <a:avLst>
              <a:gd name="adj1" fmla="val 88750"/>
              <a:gd name="adj2" fmla="val 106389"/>
              <a:gd name="adj3" fmla="val 88750"/>
              <a:gd name="adj4" fmla="val 185556"/>
              <a:gd name="adj5" fmla="val 113333"/>
              <a:gd name="adj6" fmla="val 210139"/>
            </a:avLst>
          </a:prstGeom>
          <a:noFill/>
          <a:ln w="2844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5" name="Rectangle 17"/>
          <p:cNvSpPr>
            <a:spLocks noChangeArrowheads="1"/>
          </p:cNvSpPr>
          <p:nvPr/>
        </p:nvSpPr>
        <p:spPr bwMode="auto">
          <a:xfrm>
            <a:off x="2590800" y="2743200"/>
            <a:ext cx="4191000" cy="8382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6" name="Rectangle 18"/>
          <p:cNvSpPr>
            <a:spLocks noChangeArrowheads="1"/>
          </p:cNvSpPr>
          <p:nvPr/>
        </p:nvSpPr>
        <p:spPr bwMode="auto">
          <a:xfrm>
            <a:off x="2590800" y="3581400"/>
            <a:ext cx="4191000" cy="2133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7" name="Rectangle 19"/>
          <p:cNvSpPr>
            <a:spLocks noChangeArrowheads="1"/>
          </p:cNvSpPr>
          <p:nvPr/>
        </p:nvSpPr>
        <p:spPr bwMode="auto">
          <a:xfrm>
            <a:off x="4089400" y="1600200"/>
            <a:ext cx="2692400" cy="4114800"/>
          </a:xfrm>
          <a:prstGeom prst="rect">
            <a:avLst/>
          </a:prstGeom>
          <a:solidFill>
            <a:schemeClr val="accent2">
              <a:lumMod val="20000"/>
              <a:lumOff val="80000"/>
            </a:schemeClr>
          </a:solidFill>
          <a:ln w="9525">
            <a:noFill/>
            <a:round/>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8" name="Line 20"/>
          <p:cNvSpPr>
            <a:spLocks noChangeShapeType="1"/>
          </p:cNvSpPr>
          <p:nvPr/>
        </p:nvSpPr>
        <p:spPr bwMode="auto">
          <a:xfrm flipV="1">
            <a:off x="4114800" y="3579813"/>
            <a:ext cx="2667000" cy="4762"/>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69" name="Line 21"/>
          <p:cNvSpPr>
            <a:spLocks noChangeShapeType="1"/>
          </p:cNvSpPr>
          <p:nvPr/>
        </p:nvSpPr>
        <p:spPr bwMode="auto">
          <a:xfrm>
            <a:off x="4038600" y="2743200"/>
            <a:ext cx="2743200" cy="1588"/>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12" name="Rectangle 22"/>
          <p:cNvSpPr>
            <a:spLocks noChangeArrowheads="1"/>
          </p:cNvSpPr>
          <p:nvPr/>
        </p:nvSpPr>
        <p:spPr bwMode="auto">
          <a:xfrm>
            <a:off x="4648200" y="2971800"/>
            <a:ext cx="124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Church</a:t>
            </a:r>
          </a:p>
        </p:txBody>
      </p:sp>
      <p:sp>
        <p:nvSpPr>
          <p:cNvPr id="443413" name="Rectangle 23"/>
          <p:cNvSpPr>
            <a:spLocks noChangeArrowheads="1"/>
          </p:cNvSpPr>
          <p:nvPr/>
        </p:nvSpPr>
        <p:spPr bwMode="auto">
          <a:xfrm>
            <a:off x="4495800" y="4321175"/>
            <a:ext cx="1524000" cy="60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Millennial</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Believers</a:t>
            </a:r>
          </a:p>
        </p:txBody>
      </p:sp>
      <p:sp>
        <p:nvSpPr>
          <p:cNvPr id="443414" name="Rectangle 24"/>
          <p:cNvSpPr>
            <a:spLocks noChangeArrowheads="1"/>
          </p:cNvSpPr>
          <p:nvPr/>
        </p:nvSpPr>
        <p:spPr bwMode="auto">
          <a:xfrm>
            <a:off x="4969850" y="1676400"/>
            <a:ext cx="19050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dirty="0">
                <a:solidFill>
                  <a:srgbClr val="000090"/>
                </a:solidFill>
                <a:latin typeface="Arial" charset="0"/>
                <a:ea typeface="ＭＳ Ｐゴシック" charset="0"/>
                <a:cs typeface="Arial" charset="0"/>
              </a:rPr>
              <a:t>Theocracy &amp; Monarchy</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dirty="0">
                <a:solidFill>
                  <a:srgbClr val="000090"/>
                </a:solidFill>
                <a:latin typeface="Arial" charset="0"/>
                <a:ea typeface="ＭＳ Ｐゴシック" charset="0"/>
                <a:cs typeface="Arial" charset="0"/>
              </a:rPr>
              <a:t>(OT Saints under Law in Israel)</a:t>
            </a:r>
          </a:p>
        </p:txBody>
      </p:sp>
      <p:sp>
        <p:nvSpPr>
          <p:cNvPr id="27673" name="Rectangle 25"/>
          <p:cNvSpPr>
            <a:spLocks noChangeArrowheads="1"/>
          </p:cNvSpPr>
          <p:nvPr/>
        </p:nvSpPr>
        <p:spPr bwMode="auto">
          <a:xfrm>
            <a:off x="2590800" y="1600200"/>
            <a:ext cx="1485900" cy="11430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74" name="Line 26"/>
          <p:cNvSpPr>
            <a:spLocks noChangeShapeType="1"/>
          </p:cNvSpPr>
          <p:nvPr/>
        </p:nvSpPr>
        <p:spPr bwMode="auto">
          <a:xfrm flipH="1">
            <a:off x="6323013" y="533400"/>
            <a:ext cx="384175" cy="304800"/>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75" name="Line 27"/>
          <p:cNvSpPr>
            <a:spLocks noChangeShapeType="1"/>
          </p:cNvSpPr>
          <p:nvPr/>
        </p:nvSpPr>
        <p:spPr bwMode="auto">
          <a:xfrm flipV="1">
            <a:off x="2667000" y="3427413"/>
            <a:ext cx="2133600" cy="2317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76" name="Line 28"/>
          <p:cNvSpPr>
            <a:spLocks noChangeShapeType="1"/>
          </p:cNvSpPr>
          <p:nvPr/>
        </p:nvSpPr>
        <p:spPr bwMode="auto">
          <a:xfrm flipV="1">
            <a:off x="4267200" y="4494213"/>
            <a:ext cx="254000" cy="19843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77" name="Line 29"/>
          <p:cNvSpPr>
            <a:spLocks noChangeShapeType="1"/>
          </p:cNvSpPr>
          <p:nvPr/>
        </p:nvSpPr>
        <p:spPr bwMode="auto">
          <a:xfrm>
            <a:off x="5045075" y="1600200"/>
            <a:ext cx="1588" cy="1052513"/>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20" name="Rectangle 30"/>
          <p:cNvSpPr>
            <a:spLocks noChangeArrowheads="1"/>
          </p:cNvSpPr>
          <p:nvPr/>
        </p:nvSpPr>
        <p:spPr bwMode="auto">
          <a:xfrm>
            <a:off x="4130675" y="1752600"/>
            <a:ext cx="808038" cy="74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dirty="0">
                <a:solidFill>
                  <a:srgbClr val="000090"/>
                </a:solidFill>
                <a:latin typeface="Arial" charset="0"/>
                <a:ea typeface="ＭＳ Ｐゴシック" charset="0"/>
                <a:cs typeface="Arial" charset="0"/>
              </a:rPr>
              <a:t>Saints prior to Moses</a:t>
            </a:r>
          </a:p>
        </p:txBody>
      </p:sp>
      <p:sp>
        <p:nvSpPr>
          <p:cNvPr id="27679" name="Line 31"/>
          <p:cNvSpPr>
            <a:spLocks noChangeShapeType="1"/>
          </p:cNvSpPr>
          <p:nvPr/>
        </p:nvSpPr>
        <p:spPr bwMode="auto">
          <a:xfrm>
            <a:off x="2628900" y="4930775"/>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27680" name="Rectangle 32"/>
          <p:cNvSpPr>
            <a:spLocks noChangeArrowheads="1"/>
          </p:cNvSpPr>
          <p:nvPr/>
        </p:nvSpPr>
        <p:spPr bwMode="auto">
          <a:xfrm>
            <a:off x="228600" y="838200"/>
            <a:ext cx="1312863" cy="1235075"/>
          </a:xfrm>
          <a:prstGeom prst="rect">
            <a:avLst/>
          </a:prstGeom>
          <a:solidFill>
            <a:schemeClr val="accent6">
              <a:lumMod val="60000"/>
              <a:lumOff val="40000"/>
            </a:schemeClr>
          </a:solidFill>
          <a:ln w="5724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23" name="AutoShape 33"/>
          <p:cNvSpPr>
            <a:spLocks/>
          </p:cNvSpPr>
          <p:nvPr/>
        </p:nvSpPr>
        <p:spPr bwMode="auto">
          <a:xfrm>
            <a:off x="6477000" y="6362700"/>
            <a:ext cx="2260600" cy="495300"/>
          </a:xfrm>
          <a:prstGeom prst="callout2">
            <a:avLst>
              <a:gd name="adj1" fmla="val 25963"/>
              <a:gd name="adj2" fmla="val -3231"/>
              <a:gd name="adj3" fmla="val 25963"/>
              <a:gd name="adj4" fmla="val -96069"/>
              <a:gd name="adj5" fmla="val -385898"/>
              <a:gd name="adj6" fmla="val -114185"/>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Millennial Kingdom</a:t>
            </a:r>
          </a:p>
        </p:txBody>
      </p:sp>
      <p:sp>
        <p:nvSpPr>
          <p:cNvPr id="443424" name="Rectangle 34"/>
          <p:cNvSpPr>
            <a:spLocks noChangeArrowheads="1"/>
          </p:cNvSpPr>
          <p:nvPr/>
        </p:nvSpPr>
        <p:spPr bwMode="auto">
          <a:xfrm>
            <a:off x="2601913" y="5030788"/>
            <a:ext cx="1400175"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Second Death</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(Hell)</a:t>
            </a:r>
          </a:p>
        </p:txBody>
      </p:sp>
      <p:sp>
        <p:nvSpPr>
          <p:cNvPr id="443425" name="Rectangle 35"/>
          <p:cNvSpPr>
            <a:spLocks noChangeArrowheads="1"/>
          </p:cNvSpPr>
          <p:nvPr/>
        </p:nvSpPr>
        <p:spPr bwMode="auto">
          <a:xfrm>
            <a:off x="4495800" y="5030788"/>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Eternal Life</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(Heaven)</a:t>
            </a:r>
            <a:r>
              <a:rPr lang="en-US" sz="1600" b="1">
                <a:solidFill>
                  <a:srgbClr val="000090"/>
                </a:solidFill>
                <a:latin typeface="Arial" charset="0"/>
                <a:ea typeface="ＭＳ Ｐゴシック" charset="0"/>
                <a:cs typeface="Arial" charset="0"/>
              </a:rPr>
              <a:t>‏</a:t>
            </a:r>
            <a:endParaRPr lang="en-GB" sz="1600" b="1">
              <a:solidFill>
                <a:srgbClr val="000090"/>
              </a:solidFill>
              <a:latin typeface="Arial" charset="0"/>
              <a:ea typeface="ＭＳ Ｐゴシック" charset="0"/>
              <a:cs typeface="Arial" charset="0"/>
            </a:endParaRPr>
          </a:p>
        </p:txBody>
      </p:sp>
      <p:sp>
        <p:nvSpPr>
          <p:cNvPr id="443426" name="Text Box 36"/>
          <p:cNvSpPr txBox="1">
            <a:spLocks noChangeArrowheads="1"/>
          </p:cNvSpPr>
          <p:nvPr/>
        </p:nvSpPr>
        <p:spPr bwMode="auto">
          <a:xfrm>
            <a:off x="1527175" y="2187575"/>
            <a:ext cx="1143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algn="ctr" defTabSz="449263" eaLnBrk="1" fontAlgn="base" hangingPunct="1">
              <a:spcBef>
                <a:spcPct val="0"/>
              </a:spcBef>
              <a:spcAft>
                <a:spcPct val="0"/>
              </a:spcAft>
              <a:buClr>
                <a:srgbClr val="FFFFFF"/>
              </a:buClr>
              <a:buSzPct val="100000"/>
              <a:buFont typeface="Arial" charset="0"/>
              <a:buNone/>
            </a:pPr>
            <a:r>
              <a:rPr lang="en-GB" sz="1600" b="1">
                <a:solidFill>
                  <a:srgbClr val="FFFFFF"/>
                </a:solidFill>
                <a:cs typeface="Arial" charset="0"/>
              </a:rPr>
              <a:t>Kingdom of Darkness</a:t>
            </a:r>
          </a:p>
          <a:p>
            <a:pPr algn="ctr" defTabSz="449263" eaLnBrk="1" fontAlgn="base" hangingPunct="1">
              <a:spcBef>
                <a:spcPct val="0"/>
              </a:spcBef>
              <a:spcAft>
                <a:spcPct val="0"/>
              </a:spcAft>
              <a:buClr>
                <a:srgbClr val="FFFFFF"/>
              </a:buClr>
              <a:buSzPct val="100000"/>
              <a:buFont typeface="Arial" charset="0"/>
              <a:buNone/>
            </a:pPr>
            <a:r>
              <a:rPr lang="en-GB" sz="1700" b="1">
                <a:solidFill>
                  <a:srgbClr val="FFFFFF"/>
                </a:solidFill>
                <a:cs typeface="Arial" charset="0"/>
              </a:rPr>
              <a:t>(shaded area of all ages with unsaved people and demons)</a:t>
            </a:r>
            <a:r>
              <a:rPr lang="en-US" sz="1700" b="1">
                <a:solidFill>
                  <a:srgbClr val="FFFFFF"/>
                </a:solidFill>
                <a:cs typeface="Arial" charset="0"/>
              </a:rPr>
              <a:t>‏</a:t>
            </a:r>
            <a:endParaRPr lang="en-GB" sz="1700" b="1">
              <a:solidFill>
                <a:srgbClr val="FFFFFF"/>
              </a:solidFill>
              <a:cs typeface="Arial" charset="0"/>
            </a:endParaRPr>
          </a:p>
        </p:txBody>
      </p:sp>
      <p:sp>
        <p:nvSpPr>
          <p:cNvPr id="443427" name="Rectangle 37"/>
          <p:cNvSpPr>
            <a:spLocks noChangeArrowheads="1"/>
          </p:cNvSpPr>
          <p:nvPr/>
        </p:nvSpPr>
        <p:spPr bwMode="auto">
          <a:xfrm>
            <a:off x="304800" y="914400"/>
            <a:ext cx="11430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All People</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a:solidFill>
                  <a:srgbClr val="FFFFFF"/>
                </a:solidFill>
                <a:latin typeface="Arial" charset="0"/>
                <a:ea typeface="ＭＳ Ｐゴシック" charset="0"/>
                <a:cs typeface="Arial" charset="0"/>
              </a:rPr>
              <a:t>(saved and unsaved all in the box)</a:t>
            </a:r>
          </a:p>
        </p:txBody>
      </p:sp>
      <p:sp>
        <p:nvSpPr>
          <p:cNvPr id="443429" name="Text Box 39"/>
          <p:cNvSpPr txBox="1">
            <a:spLocks noChangeArrowheads="1"/>
          </p:cNvSpPr>
          <p:nvPr/>
        </p:nvSpPr>
        <p:spPr bwMode="auto">
          <a:xfrm>
            <a:off x="6629400" y="4724400"/>
            <a:ext cx="2514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algn="r" defTabSz="449263" eaLnBrk="1" fontAlgn="base" hangingPunct="1">
              <a:spcBef>
                <a:spcPct val="0"/>
              </a:spcBef>
              <a:spcAft>
                <a:spcPct val="0"/>
              </a:spcAft>
              <a:buClr>
                <a:srgbClr val="FFFF66"/>
              </a:buClr>
              <a:buSzPct val="100000"/>
              <a:buFont typeface="Arial" charset="0"/>
              <a:buNone/>
            </a:pPr>
            <a:r>
              <a:rPr lang="en-GB" sz="2800" b="1">
                <a:solidFill>
                  <a:srgbClr val="FFFF66"/>
                </a:solidFill>
                <a:cs typeface="Arial" charset="0"/>
              </a:rPr>
              <a:t>The Kingdom Diagrammed</a:t>
            </a:r>
          </a:p>
        </p:txBody>
      </p:sp>
      <p:sp>
        <p:nvSpPr>
          <p:cNvPr id="443430" name="Rectangle 40"/>
          <p:cNvSpPr>
            <a:spLocks noChangeArrowheads="1"/>
          </p:cNvSpPr>
          <p:nvPr/>
        </p:nvSpPr>
        <p:spPr bwMode="auto">
          <a:xfrm>
            <a:off x="6735763" y="228600"/>
            <a:ext cx="808037" cy="58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Living Beings</a:t>
            </a:r>
          </a:p>
        </p:txBody>
      </p:sp>
      <p:sp>
        <p:nvSpPr>
          <p:cNvPr id="443431" name="Rectangle 41"/>
          <p:cNvSpPr>
            <a:spLocks noChangeArrowheads="1"/>
          </p:cNvSpPr>
          <p:nvPr/>
        </p:nvSpPr>
        <p:spPr bwMode="auto">
          <a:xfrm>
            <a:off x="2697163" y="3665538"/>
            <a:ext cx="1265237" cy="62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Tribulation</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Unbelievers</a:t>
            </a:r>
          </a:p>
        </p:txBody>
      </p:sp>
      <p:sp>
        <p:nvSpPr>
          <p:cNvPr id="443432" name="Rectangle 42"/>
          <p:cNvSpPr>
            <a:spLocks noChangeArrowheads="1"/>
          </p:cNvSpPr>
          <p:nvPr/>
        </p:nvSpPr>
        <p:spPr bwMode="auto">
          <a:xfrm>
            <a:off x="4495800" y="3657600"/>
            <a:ext cx="1524000" cy="60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Tribulation</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000090"/>
                </a:solidFill>
                <a:latin typeface="Arial" charset="0"/>
                <a:ea typeface="ＭＳ Ｐゴシック" charset="0"/>
                <a:cs typeface="Arial" charset="0"/>
              </a:rPr>
              <a:t>Believers</a:t>
            </a:r>
          </a:p>
        </p:txBody>
      </p:sp>
      <p:sp>
        <p:nvSpPr>
          <p:cNvPr id="27691" name="Line 43"/>
          <p:cNvSpPr>
            <a:spLocks noChangeShapeType="1"/>
          </p:cNvSpPr>
          <p:nvPr/>
        </p:nvSpPr>
        <p:spPr bwMode="auto">
          <a:xfrm>
            <a:off x="2628900" y="4267200"/>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34" name="AutoShape 44"/>
          <p:cNvSpPr>
            <a:spLocks/>
          </p:cNvSpPr>
          <p:nvPr/>
        </p:nvSpPr>
        <p:spPr bwMode="auto">
          <a:xfrm>
            <a:off x="228600" y="5943600"/>
            <a:ext cx="1892300" cy="420688"/>
          </a:xfrm>
          <a:prstGeom prst="callout2">
            <a:avLst>
              <a:gd name="adj1" fmla="val 69435"/>
              <a:gd name="adj2" fmla="val 103861"/>
              <a:gd name="adj3" fmla="val 69435"/>
              <a:gd name="adj4" fmla="val 109144"/>
              <a:gd name="adj5" fmla="val -618491"/>
              <a:gd name="adj6" fmla="val 132213"/>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Mystery Form </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of the Kingdom</a:t>
            </a:r>
          </a:p>
        </p:txBody>
      </p:sp>
      <p:sp>
        <p:nvSpPr>
          <p:cNvPr id="27693" name="Oval 45"/>
          <p:cNvSpPr>
            <a:spLocks noChangeArrowheads="1"/>
          </p:cNvSpPr>
          <p:nvPr/>
        </p:nvSpPr>
        <p:spPr bwMode="auto">
          <a:xfrm>
            <a:off x="1295400" y="228600"/>
            <a:ext cx="6629400" cy="6477000"/>
          </a:xfrm>
          <a:prstGeom prst="ellipse">
            <a:avLst/>
          </a:prstGeom>
          <a:no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36" name="Rectangle 46"/>
          <p:cNvSpPr>
            <a:spLocks noChangeArrowheads="1"/>
          </p:cNvSpPr>
          <p:nvPr/>
        </p:nvSpPr>
        <p:spPr bwMode="auto">
          <a:xfrm>
            <a:off x="6934200" y="2971800"/>
            <a:ext cx="914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Angels</a:t>
            </a:r>
          </a:p>
          <a:p>
            <a:pPr algn="ctr" defTabSz="449263" fontAlgn="base">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600" b="1">
                <a:solidFill>
                  <a:srgbClr val="FFFFFF"/>
                </a:solidFill>
                <a:latin typeface="Arial" charset="0"/>
                <a:ea typeface="ＭＳ Ｐゴシック" charset="0"/>
                <a:cs typeface="Arial" charset="0"/>
              </a:rPr>
              <a:t>&amp; Animals</a:t>
            </a:r>
          </a:p>
        </p:txBody>
      </p:sp>
      <p:sp>
        <p:nvSpPr>
          <p:cNvPr id="27695" name="Rectangle 47"/>
          <p:cNvSpPr>
            <a:spLocks noChangeArrowheads="1"/>
          </p:cNvSpPr>
          <p:nvPr/>
        </p:nvSpPr>
        <p:spPr bwMode="auto">
          <a:xfrm>
            <a:off x="6477000" y="61722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fontAlgn="base">
              <a:lnSpc>
                <a:spcPct val="93000"/>
              </a:lnSpc>
              <a:spcBef>
                <a:spcPct val="0"/>
              </a:spcBef>
              <a:spcAft>
                <a:spcPct val="0"/>
              </a:spcAft>
              <a:buClr>
                <a:srgbClr val="FFFFFF"/>
              </a:buClr>
              <a:buSzPct val="100000"/>
              <a:buFont typeface="Arial" charset="0"/>
              <a:buNone/>
              <a:defRPr/>
            </a:pPr>
            <a:endParaRPr lang="en-SG" sz="2400">
              <a:solidFill>
                <a:srgbClr val="FFFFFF"/>
              </a:solidFill>
              <a:latin typeface="Arial" charset="0"/>
              <a:ea typeface="ＭＳ Ｐゴシック" charset="-128"/>
              <a:cs typeface="ＭＳ Ｐゴシック" charset="0"/>
            </a:endParaRPr>
          </a:p>
        </p:txBody>
      </p:sp>
      <p:sp>
        <p:nvSpPr>
          <p:cNvPr id="443438" name="TextBox 1"/>
          <p:cNvSpPr txBox="1">
            <a:spLocks noChangeArrowheads="1"/>
          </p:cNvSpPr>
          <p:nvPr/>
        </p:nvSpPr>
        <p:spPr bwMode="auto">
          <a:xfrm>
            <a:off x="-1066800" y="1844675"/>
            <a:ext cx="1857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spcBef>
                <a:spcPct val="0"/>
              </a:spcBef>
              <a:spcAft>
                <a:spcPct val="0"/>
              </a:spcAft>
            </a:pPr>
            <a:endParaRPr lang="en-US">
              <a:solidFill>
                <a:srgbClr val="FFFFFF"/>
              </a:solidFill>
            </a:endParaRPr>
          </a:p>
        </p:txBody>
      </p:sp>
      <p:sp>
        <p:nvSpPr>
          <p:cNvPr id="52" name="Text Box 37"/>
          <p:cNvSpPr txBox="1">
            <a:spLocks noChangeArrowheads="1"/>
          </p:cNvSpPr>
          <p:nvPr/>
        </p:nvSpPr>
        <p:spPr bwMode="auto">
          <a:xfrm>
            <a:off x="8448730" y="1609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431</a:t>
            </a:r>
          </a:p>
        </p:txBody>
      </p:sp>
    </p:spTree>
    <p:extLst>
      <p:ext uri="{BB962C8B-B14F-4D97-AF65-F5344CB8AC3E}">
        <p14:creationId xmlns:p14="http://schemas.microsoft.com/office/powerpoint/2010/main" val="36963936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400">
              <a:solidFill>
                <a:srgbClr val="000000"/>
              </a:solidFill>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chemeClr val="bg1"/>
            </a:solidFill>
            <a:round/>
            <a:headEnd/>
            <a:tailEnd type="triangle" w="med" len="med"/>
          </a:ln>
          <a:effectLst>
            <a:outerShdw blurRad="63500" dist="38099"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824325" name="Text Box 5"/>
          <p:cNvSpPr txBox="1">
            <a:spLocks noChangeArrowheads="1"/>
          </p:cNvSpPr>
          <p:nvPr/>
        </p:nvSpPr>
        <p:spPr bwMode="auto">
          <a:xfrm rot="16200000">
            <a:off x="-2216150" y="2997200"/>
            <a:ext cx="5635625" cy="701675"/>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4000" b="1" dirty="0">
                <a:solidFill>
                  <a:srgbClr val="FFFFFF"/>
                </a:solidFill>
                <a:latin typeface="Arial"/>
                <a:ea typeface="ＭＳ Ｐゴシック" pitchFamily="-111" charset="-128"/>
                <a:cs typeface="Arial"/>
              </a:rPr>
              <a:t>Church Age (no signs)</a:t>
            </a:r>
          </a:p>
        </p:txBody>
      </p:sp>
      <p:sp>
        <p:nvSpPr>
          <p:cNvPr id="824326" name="Text Box 6"/>
          <p:cNvSpPr txBox="1">
            <a:spLocks noChangeArrowheads="1"/>
          </p:cNvSpPr>
          <p:nvPr/>
        </p:nvSpPr>
        <p:spPr bwMode="auto">
          <a:xfrm>
            <a:off x="3141663" y="768350"/>
            <a:ext cx="2222500" cy="13239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00CC99">
                    <a:lumMod val="20000"/>
                    <a:lumOff val="80000"/>
                  </a:srgbClr>
                </a:solidFill>
                <a:latin typeface="Arial"/>
                <a:cs typeface="Arial"/>
              </a:rPr>
              <a:t>Second Coming</a:t>
            </a:r>
          </a:p>
        </p:txBody>
      </p:sp>
      <p:sp>
        <p:nvSpPr>
          <p:cNvPr id="824327" name="Text Box 7"/>
          <p:cNvSpPr txBox="1">
            <a:spLocks noChangeArrowheads="1"/>
          </p:cNvSpPr>
          <p:nvPr/>
        </p:nvSpPr>
        <p:spPr bwMode="auto">
          <a:xfrm>
            <a:off x="1258888" y="2787650"/>
            <a:ext cx="3025775"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FFFF00"/>
                </a:solidFill>
                <a:latin typeface="Arial"/>
                <a:cs typeface="Arial"/>
              </a:rPr>
              <a:t>Tribulation</a:t>
            </a:r>
          </a:p>
        </p:txBody>
      </p:sp>
      <p:sp>
        <p:nvSpPr>
          <p:cNvPr id="824328" name="Text Box 8"/>
          <p:cNvSpPr txBox="1">
            <a:spLocks noChangeArrowheads="1"/>
          </p:cNvSpPr>
          <p:nvPr/>
        </p:nvSpPr>
        <p:spPr bwMode="auto">
          <a:xfrm>
            <a:off x="1760538" y="3778250"/>
            <a:ext cx="2362200"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FFFF00"/>
                </a:solidFill>
                <a:latin typeface="Arial"/>
                <a:cs typeface="Arial"/>
              </a:rPr>
              <a:t>7 years</a:t>
            </a:r>
          </a:p>
        </p:txBody>
      </p:sp>
      <p:sp>
        <p:nvSpPr>
          <p:cNvPr id="824329" name="Text Box 9"/>
          <p:cNvSpPr txBox="1">
            <a:spLocks noChangeArrowheads="1"/>
          </p:cNvSpPr>
          <p:nvPr/>
        </p:nvSpPr>
        <p:spPr bwMode="auto">
          <a:xfrm>
            <a:off x="4724400" y="2787650"/>
            <a:ext cx="2971800" cy="7112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a:solidFill>
                  <a:srgbClr val="FFFF00"/>
                </a:solidFill>
                <a:latin typeface="Arial"/>
                <a:cs typeface="Arial"/>
              </a:rPr>
              <a:t>Millennium</a:t>
            </a:r>
          </a:p>
        </p:txBody>
      </p:sp>
      <p:sp>
        <p:nvSpPr>
          <p:cNvPr id="824330" name="Text Box 10"/>
          <p:cNvSpPr txBox="1">
            <a:spLocks noChangeArrowheads="1"/>
          </p:cNvSpPr>
          <p:nvPr/>
        </p:nvSpPr>
        <p:spPr bwMode="auto">
          <a:xfrm>
            <a:off x="4643438" y="3778250"/>
            <a:ext cx="3168650" cy="18161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FFFF00"/>
                </a:solidFill>
                <a:latin typeface="Arial"/>
                <a:cs typeface="Arial"/>
              </a:rPr>
              <a:t>1000 years</a:t>
            </a:r>
            <a:br>
              <a:rPr lang="en-US" sz="4000" b="1" dirty="0">
                <a:solidFill>
                  <a:srgbClr val="FFFF00"/>
                </a:solidFill>
                <a:latin typeface="Arial"/>
                <a:cs typeface="Arial"/>
              </a:rPr>
            </a:br>
            <a:r>
              <a:rPr lang="en-US" sz="3600" b="1" dirty="0">
                <a:solidFill>
                  <a:srgbClr val="FFFFFF"/>
                </a:solidFill>
                <a:latin typeface="Arial"/>
                <a:cs typeface="Arial"/>
              </a:rPr>
              <a:t>Satan Bound</a:t>
            </a:r>
            <a:br>
              <a:rPr lang="en-US" sz="3600" b="1" dirty="0">
                <a:solidFill>
                  <a:srgbClr val="FFFFFF"/>
                </a:solidFill>
                <a:latin typeface="Arial"/>
                <a:cs typeface="Arial"/>
              </a:rPr>
            </a:br>
            <a:r>
              <a:rPr lang="en-US" sz="3600" b="1" dirty="0">
                <a:solidFill>
                  <a:srgbClr val="FFFFFF"/>
                </a:solidFill>
                <a:latin typeface="Arial"/>
                <a:cs typeface="Arial"/>
              </a:rPr>
              <a:t>Saints Reign</a:t>
            </a:r>
            <a:endParaRPr lang="en-US" sz="4000" b="1" dirty="0">
              <a:solidFill>
                <a:srgbClr val="FFFFFF"/>
              </a:solidFill>
              <a:latin typeface="Arial"/>
              <a:cs typeface="Arial"/>
            </a:endParaRPr>
          </a:p>
        </p:txBody>
      </p:sp>
      <p:sp>
        <p:nvSpPr>
          <p:cNvPr id="824331" name="Text Box 11"/>
          <p:cNvSpPr txBox="1">
            <a:spLocks noChangeArrowheads="1"/>
          </p:cNvSpPr>
          <p:nvPr/>
        </p:nvSpPr>
        <p:spPr bwMode="auto">
          <a:xfrm rot="5400000" flipH="1">
            <a:off x="6209507" y="3291681"/>
            <a:ext cx="4951412"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4000" b="1">
                <a:solidFill>
                  <a:srgbClr val="FFCC00"/>
                </a:solidFill>
                <a:latin typeface="Arial"/>
                <a:ea typeface="ＭＳ Ｐゴシック" pitchFamily="-111" charset="-128"/>
                <a:cs typeface="Arial"/>
              </a:rPr>
              <a:t>Eternal Kingdom</a:t>
            </a:r>
          </a:p>
        </p:txBody>
      </p:sp>
      <p:sp>
        <p:nvSpPr>
          <p:cNvPr id="824332" name="Text Box 12"/>
          <p:cNvSpPr txBox="1">
            <a:spLocks noChangeArrowheads="1"/>
          </p:cNvSpPr>
          <p:nvPr/>
        </p:nvSpPr>
        <p:spPr bwMode="auto">
          <a:xfrm rot="5381629">
            <a:off x="66405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defRPr/>
            </a:pPr>
            <a:r>
              <a:rPr lang="en-US" sz="4000" b="1" dirty="0">
                <a:solidFill>
                  <a:srgbClr val="CCFFCC"/>
                </a:solidFill>
                <a:latin typeface="Arial"/>
                <a:cs typeface="Arial"/>
              </a:rPr>
              <a:t>Judgment</a:t>
            </a:r>
          </a:p>
        </p:txBody>
      </p:sp>
      <p:sp>
        <p:nvSpPr>
          <p:cNvPr id="824333" name="Text Box 13"/>
          <p:cNvSpPr txBox="1">
            <a:spLocks noChangeArrowheads="1"/>
          </p:cNvSpPr>
          <p:nvPr/>
        </p:nvSpPr>
        <p:spPr bwMode="auto">
          <a:xfrm>
            <a:off x="5334000" y="768350"/>
            <a:ext cx="2438400" cy="13335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4000" b="1" i="1" dirty="0">
                <a:solidFill>
                  <a:srgbClr val="00CC99">
                    <a:lumMod val="20000"/>
                    <a:lumOff val="80000"/>
                  </a:srgbClr>
                </a:solidFill>
                <a:latin typeface="Arial"/>
                <a:ea typeface="ＭＳ Ｐゴシック" pitchFamily="-111" charset="-128"/>
                <a:cs typeface="Arial"/>
              </a:rPr>
              <a:t>Second</a:t>
            </a:r>
          </a:p>
          <a:p>
            <a:pPr defTabSz="914400" eaLnBrk="0" fontAlgn="base" hangingPunct="0">
              <a:lnSpc>
                <a:spcPct val="0"/>
              </a:lnSpc>
              <a:spcBef>
                <a:spcPct val="35000"/>
              </a:spcBef>
              <a:spcAft>
                <a:spcPct val="0"/>
              </a:spcAft>
              <a:defRPr/>
            </a:pPr>
            <a:r>
              <a:rPr lang="en-US" sz="4000" b="1" i="1" dirty="0">
                <a:solidFill>
                  <a:srgbClr val="00CC99">
                    <a:lumMod val="20000"/>
                    <a:lumOff val="80000"/>
                  </a:srgbClr>
                </a:solidFill>
                <a:latin typeface="Arial"/>
                <a:ea typeface="ＭＳ Ｐゴシック" pitchFamily="-111" charset="-128"/>
                <a:cs typeface="Arial"/>
              </a:rPr>
              <a:t>=</a:t>
            </a:r>
            <a:endParaRPr lang="en-US" sz="2800" b="1" i="1" dirty="0">
              <a:solidFill>
                <a:srgbClr val="00CC99">
                  <a:lumMod val="20000"/>
                  <a:lumOff val="80000"/>
                </a:srgbClr>
              </a:solidFill>
              <a:latin typeface="Arial"/>
              <a:ea typeface="ＭＳ Ｐゴシック" pitchFamily="-111" charset="-128"/>
              <a:cs typeface="Arial"/>
            </a:endParaRPr>
          </a:p>
          <a:p>
            <a:pPr algn="ctr" defTabSz="914400" eaLnBrk="0" fontAlgn="base" hangingPunct="0">
              <a:lnSpc>
                <a:spcPct val="0"/>
              </a:lnSpc>
              <a:spcBef>
                <a:spcPct val="50000"/>
              </a:spcBef>
              <a:spcAft>
                <a:spcPct val="0"/>
              </a:spcAft>
              <a:defRPr/>
            </a:pPr>
            <a:r>
              <a:rPr lang="en-US" sz="4000" b="1" i="1" dirty="0">
                <a:solidFill>
                  <a:srgbClr val="00CC99">
                    <a:lumMod val="20000"/>
                    <a:lumOff val="80000"/>
                  </a:srgbClr>
                </a:solidFill>
                <a:latin typeface="Arial"/>
                <a:ea typeface="ＭＳ Ｐゴシック" pitchFamily="-111" charset="-128"/>
                <a:cs typeface="Arial"/>
              </a:rPr>
              <a:t>Advent</a:t>
            </a:r>
          </a:p>
        </p:txBody>
      </p:sp>
      <p:sp>
        <p:nvSpPr>
          <p:cNvPr id="824334" name="Rectangle 14"/>
          <p:cNvSpPr>
            <a:spLocks noGrp="1" noChangeArrowheads="1"/>
          </p:cNvSpPr>
          <p:nvPr>
            <p:ph type="title" idx="4294967295"/>
          </p:nvPr>
        </p:nvSpPr>
        <p:spPr>
          <a:xfrm>
            <a:off x="685800" y="-317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dirty="0">
                <a:solidFill>
                  <a:srgbClr val="FFFFFF"/>
                </a:solidFill>
                <a:ea typeface="ＭＳ Ｐゴシック" pitchFamily="-111" charset="-128"/>
              </a:rPr>
              <a:t>Premillennialism</a:t>
            </a:r>
          </a:p>
        </p:txBody>
      </p:sp>
      <p:sp>
        <p:nvSpPr>
          <p:cNvPr id="824336" name="Text Box 16"/>
          <p:cNvSpPr txBox="1">
            <a:spLocks noChangeArrowheads="1"/>
          </p:cNvSpPr>
          <p:nvPr/>
        </p:nvSpPr>
        <p:spPr bwMode="auto">
          <a:xfrm rot="5381629">
            <a:off x="31226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defRPr/>
            </a:pPr>
            <a:r>
              <a:rPr lang="en-US" sz="4000" b="1" dirty="0">
                <a:solidFill>
                  <a:srgbClr val="CCFFCC"/>
                </a:solidFill>
                <a:latin typeface="Arial"/>
                <a:cs typeface="Arial"/>
              </a:rPr>
              <a:t>Judgment</a:t>
            </a: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lumMod val="40000"/>
                <a:lumOff val="60000"/>
              </a:schemeClr>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1172505" name="Text Box 19"/>
            <p:cNvSpPr txBox="1">
              <a:spLocks noChangeArrowheads="1"/>
            </p:cNvSpPr>
            <p:nvPr/>
          </p:nvSpPr>
          <p:spPr bwMode="auto">
            <a:xfrm>
              <a:off x="2064" y="1686"/>
              <a:ext cx="61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000000"/>
                  </a:solidFill>
                  <a:latin typeface="Arial" charset="0"/>
                  <a:cs typeface="Arial" charset="0"/>
                </a:rPr>
                <a:t>signs</a:t>
              </a:r>
            </a:p>
          </p:txBody>
        </p:sp>
      </p:grpSp>
      <p:sp>
        <p:nvSpPr>
          <p:cNvPr id="824340" name="Text Box 20"/>
          <p:cNvSpPr txBox="1">
            <a:spLocks noChangeArrowheads="1"/>
          </p:cNvSpPr>
          <p:nvPr/>
        </p:nvSpPr>
        <p:spPr bwMode="auto">
          <a:xfrm>
            <a:off x="838200" y="730250"/>
            <a:ext cx="2220913"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a:solidFill>
                  <a:srgbClr val="00CC99">
                    <a:lumMod val="20000"/>
                    <a:lumOff val="80000"/>
                  </a:srgbClr>
                </a:solidFill>
                <a:latin typeface="Arial"/>
                <a:cs typeface="Arial"/>
              </a:rPr>
              <a:t>Rapture</a:t>
            </a: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21–22</a:t>
            </a:r>
          </a:p>
        </p:txBody>
      </p:sp>
      <p:sp>
        <p:nvSpPr>
          <p:cNvPr id="2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12748515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par>
                                <p:cTn id="51" presetID="7" presetClass="entr" presetSubtype="1" fill="hold" grpId="0" nodeType="withEffect">
                                  <p:stCondLst>
                                    <p:cond delay="1000"/>
                                  </p:stCondLst>
                                  <p:childTnLst>
                                    <p:set>
                                      <p:cBhvr>
                                        <p:cTn id="52" dur="1" fill="hold">
                                          <p:stCondLst>
                                            <p:cond delay="0"/>
                                          </p:stCondLst>
                                        </p:cTn>
                                        <p:tgtEl>
                                          <p:spTgt spid="824333"/>
                                        </p:tgtEl>
                                        <p:attrNameLst>
                                          <p:attrName>style.visibility</p:attrName>
                                        </p:attrNameLst>
                                      </p:cBhvr>
                                      <p:to>
                                        <p:strVal val="visible"/>
                                      </p:to>
                                    </p:set>
                                    <p:anim calcmode="lin" valueType="num">
                                      <p:cBhvr additive="base">
                                        <p:cTn id="53" dur="5000" fill="hold"/>
                                        <p:tgtEl>
                                          <p:spTgt spid="824333"/>
                                        </p:tgtEl>
                                        <p:attrNameLst>
                                          <p:attrName>ppt_x</p:attrName>
                                        </p:attrNameLst>
                                      </p:cBhvr>
                                      <p:tavLst>
                                        <p:tav tm="0">
                                          <p:val>
                                            <p:strVal val="#ppt_x"/>
                                          </p:val>
                                        </p:tav>
                                        <p:tav tm="100000">
                                          <p:val>
                                            <p:strVal val="#ppt_x"/>
                                          </p:val>
                                        </p:tav>
                                      </p:tavLst>
                                    </p:anim>
                                    <p:anim calcmode="lin" valueType="num">
                                      <p:cBhvr additive="base">
                                        <p:cTn id="54" dur="5000" fill="hold"/>
                                        <p:tgtEl>
                                          <p:spTgt spid="824333"/>
                                        </p:tgtEl>
                                        <p:attrNameLst>
                                          <p:attrName>ppt_y</p:attrName>
                                        </p:attrNameLst>
                                      </p:cBhvr>
                                      <p:tavLst>
                                        <p:tav tm="0">
                                          <p:val>
                                            <p:strVal val="0-#ppt_h/2"/>
                                          </p:val>
                                        </p:tav>
                                        <p:tav tm="100000">
                                          <p:val>
                                            <p:strVal val="#ppt_y"/>
                                          </p:val>
                                        </p:tav>
                                      </p:tavLst>
                                    </p:anim>
                                  </p:childTnLst>
                                </p:cTn>
                              </p:par>
                            </p:childTnLst>
                          </p:cTn>
                        </p:par>
                        <p:par>
                          <p:cTn id="55" fill="hold" nodeType="afterGroup">
                            <p:stCondLst>
                              <p:cond delay="15000"/>
                            </p:stCondLst>
                            <p:childTnLst>
                              <p:par>
                                <p:cTn id="56" presetID="2" presetClass="entr" presetSubtype="4" fill="hold" grpId="0" nodeType="afterEffect">
                                  <p:stCondLst>
                                    <p:cond delay="2000"/>
                                  </p:stCondLst>
                                  <p:childTnLst>
                                    <p:set>
                                      <p:cBhvr>
                                        <p:cTn id="57" dur="1" fill="hold">
                                          <p:stCondLst>
                                            <p:cond delay="0"/>
                                          </p:stCondLst>
                                        </p:cTn>
                                        <p:tgtEl>
                                          <p:spTgt spid="824336"/>
                                        </p:tgtEl>
                                        <p:attrNameLst>
                                          <p:attrName>style.visibility</p:attrName>
                                        </p:attrNameLst>
                                      </p:cBhvr>
                                      <p:to>
                                        <p:strVal val="visible"/>
                                      </p:to>
                                    </p:set>
                                    <p:anim calcmode="lin" valueType="num">
                                      <p:cBhvr additive="base">
                                        <p:cTn id="58" dur="500" fill="hold"/>
                                        <p:tgtEl>
                                          <p:spTgt spid="824336"/>
                                        </p:tgtEl>
                                        <p:attrNameLst>
                                          <p:attrName>ppt_x</p:attrName>
                                        </p:attrNameLst>
                                      </p:cBhvr>
                                      <p:tavLst>
                                        <p:tav tm="0">
                                          <p:val>
                                            <p:strVal val="#ppt_x"/>
                                          </p:val>
                                        </p:tav>
                                        <p:tav tm="100000">
                                          <p:val>
                                            <p:strVal val="#ppt_x"/>
                                          </p:val>
                                        </p:tav>
                                      </p:tavLst>
                                    </p:anim>
                                    <p:anim calcmode="lin" valueType="num">
                                      <p:cBhvr additive="base">
                                        <p:cTn id="59" dur="500" fill="hold"/>
                                        <p:tgtEl>
                                          <p:spTgt spid="824336"/>
                                        </p:tgtEl>
                                        <p:attrNameLst>
                                          <p:attrName>ppt_y</p:attrName>
                                        </p:attrNameLst>
                                      </p:cBhvr>
                                      <p:tavLst>
                                        <p:tav tm="0">
                                          <p:val>
                                            <p:strVal val="1+#ppt_h/2"/>
                                          </p:val>
                                        </p:tav>
                                        <p:tav tm="100000">
                                          <p:val>
                                            <p:strVal val="#ppt_y"/>
                                          </p:val>
                                        </p:tav>
                                      </p:tavLst>
                                    </p:anim>
                                  </p:childTnLst>
                                </p:cTn>
                              </p:par>
                            </p:childTnLst>
                          </p:cTn>
                        </p:par>
                        <p:par>
                          <p:cTn id="60" fill="hold" nodeType="afterGroup">
                            <p:stCondLst>
                              <p:cond delay="17500"/>
                            </p:stCondLst>
                            <p:childTnLst>
                              <p:par>
                                <p:cTn id="61" presetID="17" presetClass="entr" presetSubtype="10" fill="hold" grpId="0" nodeType="afterEffect">
                                  <p:stCondLst>
                                    <p:cond delay="1000"/>
                                  </p:stCondLst>
                                  <p:childTnLst>
                                    <p:set>
                                      <p:cBhvr>
                                        <p:cTn id="62" dur="1" fill="hold">
                                          <p:stCondLst>
                                            <p:cond delay="0"/>
                                          </p:stCondLst>
                                        </p:cTn>
                                        <p:tgtEl>
                                          <p:spTgt spid="824330"/>
                                        </p:tgtEl>
                                        <p:attrNameLst>
                                          <p:attrName>style.visibility</p:attrName>
                                        </p:attrNameLst>
                                      </p:cBhvr>
                                      <p:to>
                                        <p:strVal val="visible"/>
                                      </p:to>
                                    </p:set>
                                    <p:anim calcmode="lin" valueType="num">
                                      <p:cBhvr>
                                        <p:cTn id="63" dur="500" fill="hold"/>
                                        <p:tgtEl>
                                          <p:spTgt spid="824330"/>
                                        </p:tgtEl>
                                        <p:attrNameLst>
                                          <p:attrName>ppt_w</p:attrName>
                                        </p:attrNameLst>
                                      </p:cBhvr>
                                      <p:tavLst>
                                        <p:tav tm="0">
                                          <p:val>
                                            <p:fltVal val="0"/>
                                          </p:val>
                                        </p:tav>
                                        <p:tav tm="100000">
                                          <p:val>
                                            <p:strVal val="#ppt_w"/>
                                          </p:val>
                                        </p:tav>
                                      </p:tavLst>
                                    </p:anim>
                                    <p:anim calcmode="lin" valueType="num">
                                      <p:cBhvr>
                                        <p:cTn id="64" dur="500" fill="hold"/>
                                        <p:tgtEl>
                                          <p:spTgt spid="824330"/>
                                        </p:tgtEl>
                                        <p:attrNameLst>
                                          <p:attrName>ppt_h</p:attrName>
                                        </p:attrNameLst>
                                      </p:cBhvr>
                                      <p:tavLst>
                                        <p:tav tm="0">
                                          <p:val>
                                            <p:strVal val="#ppt_h"/>
                                          </p:val>
                                        </p:tav>
                                        <p:tav tm="100000">
                                          <p:val>
                                            <p:strVal val="#ppt_h"/>
                                          </p:val>
                                        </p:tav>
                                      </p:tavLst>
                                    </p:anim>
                                  </p:childTnLst>
                                </p:cTn>
                              </p:par>
                            </p:childTnLst>
                          </p:cTn>
                        </p:par>
                        <p:par>
                          <p:cTn id="65" fill="hold" nodeType="afterGroup">
                            <p:stCondLst>
                              <p:cond delay="19000"/>
                            </p:stCondLst>
                            <p:childTnLst>
                              <p:par>
                                <p:cTn id="66" presetID="17" presetClass="entr" presetSubtype="10" fill="hold" grpId="0" nodeType="afterEffect">
                                  <p:stCondLst>
                                    <p:cond delay="1000"/>
                                  </p:stCondLst>
                                  <p:childTnLst>
                                    <p:set>
                                      <p:cBhvr>
                                        <p:cTn id="67" dur="1" fill="hold">
                                          <p:stCondLst>
                                            <p:cond delay="0"/>
                                          </p:stCondLst>
                                        </p:cTn>
                                        <p:tgtEl>
                                          <p:spTgt spid="824329"/>
                                        </p:tgtEl>
                                        <p:attrNameLst>
                                          <p:attrName>style.visibility</p:attrName>
                                        </p:attrNameLst>
                                      </p:cBhvr>
                                      <p:to>
                                        <p:strVal val="visible"/>
                                      </p:to>
                                    </p:set>
                                    <p:anim calcmode="lin" valueType="num">
                                      <p:cBhvr>
                                        <p:cTn id="68" dur="500" fill="hold"/>
                                        <p:tgtEl>
                                          <p:spTgt spid="824329"/>
                                        </p:tgtEl>
                                        <p:attrNameLst>
                                          <p:attrName>ppt_w</p:attrName>
                                        </p:attrNameLst>
                                      </p:cBhvr>
                                      <p:tavLst>
                                        <p:tav tm="0">
                                          <p:val>
                                            <p:fltVal val="0"/>
                                          </p:val>
                                        </p:tav>
                                        <p:tav tm="100000">
                                          <p:val>
                                            <p:strVal val="#ppt_w"/>
                                          </p:val>
                                        </p:tav>
                                      </p:tavLst>
                                    </p:anim>
                                    <p:anim calcmode="lin" valueType="num">
                                      <p:cBhvr>
                                        <p:cTn id="69" dur="500" fill="hold"/>
                                        <p:tgtEl>
                                          <p:spTgt spid="824329"/>
                                        </p:tgtEl>
                                        <p:attrNameLst>
                                          <p:attrName>ppt_h</p:attrName>
                                        </p:attrNameLst>
                                      </p:cBhvr>
                                      <p:tavLst>
                                        <p:tav tm="0">
                                          <p:val>
                                            <p:strVal val="#ppt_h"/>
                                          </p:val>
                                        </p:tav>
                                        <p:tav tm="100000">
                                          <p:val>
                                            <p:strVal val="#ppt_h"/>
                                          </p:val>
                                        </p:tav>
                                      </p:tavLst>
                                    </p:anim>
                                  </p:childTnLst>
                                </p:cTn>
                              </p:par>
                            </p:childTnLst>
                          </p:cTn>
                        </p:par>
                        <p:par>
                          <p:cTn id="70" fill="hold" nodeType="afterGroup">
                            <p:stCondLst>
                              <p:cond delay="20500"/>
                            </p:stCondLst>
                            <p:childTnLst>
                              <p:par>
                                <p:cTn id="71" presetID="2" presetClass="entr" presetSubtype="4" fill="hold" grpId="0" nodeType="afterEffect">
                                  <p:stCondLst>
                                    <p:cond delay="1000"/>
                                  </p:stCondLst>
                                  <p:childTnLst>
                                    <p:set>
                                      <p:cBhvr>
                                        <p:cTn id="72" dur="1" fill="hold">
                                          <p:stCondLst>
                                            <p:cond delay="0"/>
                                          </p:stCondLst>
                                        </p:cTn>
                                        <p:tgtEl>
                                          <p:spTgt spid="824332"/>
                                        </p:tgtEl>
                                        <p:attrNameLst>
                                          <p:attrName>style.visibility</p:attrName>
                                        </p:attrNameLst>
                                      </p:cBhvr>
                                      <p:to>
                                        <p:strVal val="visible"/>
                                      </p:to>
                                    </p:set>
                                    <p:anim calcmode="lin" valueType="num">
                                      <p:cBhvr additive="base">
                                        <p:cTn id="73" dur="500" fill="hold"/>
                                        <p:tgtEl>
                                          <p:spTgt spid="824332"/>
                                        </p:tgtEl>
                                        <p:attrNameLst>
                                          <p:attrName>ppt_x</p:attrName>
                                        </p:attrNameLst>
                                      </p:cBhvr>
                                      <p:tavLst>
                                        <p:tav tm="0">
                                          <p:val>
                                            <p:strVal val="#ppt_x"/>
                                          </p:val>
                                        </p:tav>
                                        <p:tav tm="100000">
                                          <p:val>
                                            <p:strVal val="#ppt_x"/>
                                          </p:val>
                                        </p:tav>
                                      </p:tavLst>
                                    </p:anim>
                                    <p:anim calcmode="lin" valueType="num">
                                      <p:cBhvr additive="base">
                                        <p:cTn id="74" dur="500" fill="hold"/>
                                        <p:tgtEl>
                                          <p:spTgt spid="824332"/>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22000"/>
                            </p:stCondLst>
                            <p:childTnLst>
                              <p:par>
                                <p:cTn id="76" presetID="2" presetClass="entr" presetSubtype="2" fill="hold" grpId="0" nodeType="afterEffect">
                                  <p:stCondLst>
                                    <p:cond delay="1000"/>
                                  </p:stCondLst>
                                  <p:childTnLst>
                                    <p:set>
                                      <p:cBhvr>
                                        <p:cTn id="77" dur="1" fill="hold">
                                          <p:stCondLst>
                                            <p:cond delay="0"/>
                                          </p:stCondLst>
                                        </p:cTn>
                                        <p:tgtEl>
                                          <p:spTgt spid="824331"/>
                                        </p:tgtEl>
                                        <p:attrNameLst>
                                          <p:attrName>style.visibility</p:attrName>
                                        </p:attrNameLst>
                                      </p:cBhvr>
                                      <p:to>
                                        <p:strVal val="visible"/>
                                      </p:to>
                                    </p:set>
                                    <p:anim calcmode="lin" valueType="num">
                                      <p:cBhvr additive="base">
                                        <p:cTn id="78" dur="500" fill="hold"/>
                                        <p:tgtEl>
                                          <p:spTgt spid="824331"/>
                                        </p:tgtEl>
                                        <p:attrNameLst>
                                          <p:attrName>ppt_x</p:attrName>
                                        </p:attrNameLst>
                                      </p:cBhvr>
                                      <p:tavLst>
                                        <p:tav tm="0">
                                          <p:val>
                                            <p:strVal val="1+#ppt_w/2"/>
                                          </p:val>
                                        </p:tav>
                                        <p:tav tm="100000">
                                          <p:val>
                                            <p:strVal val="#ppt_x"/>
                                          </p:val>
                                        </p:tav>
                                      </p:tavLst>
                                    </p:anim>
                                    <p:anim calcmode="lin" valueType="num">
                                      <p:cBhvr additive="base">
                                        <p:cTn id="79" dur="500" fill="hold"/>
                                        <p:tgtEl>
                                          <p:spTgt spid="824331"/>
                                        </p:tgtEl>
                                        <p:attrNameLst>
                                          <p:attrName>ppt_y</p:attrName>
                                        </p:attrNameLst>
                                      </p:cBhvr>
                                      <p:tavLst>
                                        <p:tav tm="0">
                                          <p:val>
                                            <p:strVal val="#ppt_y"/>
                                          </p:val>
                                        </p:tav>
                                        <p:tav tm="100000">
                                          <p:val>
                                            <p:strVal val="#ppt_y"/>
                                          </p:val>
                                        </p:tav>
                                      </p:tavLst>
                                    </p:anim>
                                  </p:childTnLst>
                                </p:cTn>
                              </p:par>
                            </p:childTnLst>
                          </p:cTn>
                        </p:par>
                        <p:par>
                          <p:cTn id="80" fill="hold" nodeType="afterGroup">
                            <p:stCondLst>
                              <p:cond delay="23500"/>
                            </p:stCondLst>
                            <p:childTnLst>
                              <p:par>
                                <p:cTn id="81" presetID="17" presetClass="entr" presetSubtype="8" fill="hold" grpId="0" nodeType="afterEffect">
                                  <p:stCondLst>
                                    <p:cond delay="0"/>
                                  </p:stCondLst>
                                  <p:childTnLst>
                                    <p:set>
                                      <p:cBhvr>
                                        <p:cTn id="82" dur="1" fill="hold">
                                          <p:stCondLst>
                                            <p:cond delay="0"/>
                                          </p:stCondLst>
                                        </p:cTn>
                                        <p:tgtEl>
                                          <p:spTgt spid="824343"/>
                                        </p:tgtEl>
                                        <p:attrNameLst>
                                          <p:attrName>style.visibility</p:attrName>
                                        </p:attrNameLst>
                                      </p:cBhvr>
                                      <p:to>
                                        <p:strVal val="visible"/>
                                      </p:to>
                                    </p:set>
                                    <p:anim calcmode="lin" valueType="num">
                                      <p:cBhvr>
                                        <p:cTn id="83" dur="500" fill="hold"/>
                                        <p:tgtEl>
                                          <p:spTgt spid="824343"/>
                                        </p:tgtEl>
                                        <p:attrNameLst>
                                          <p:attrName>ppt_x</p:attrName>
                                        </p:attrNameLst>
                                      </p:cBhvr>
                                      <p:tavLst>
                                        <p:tav tm="0">
                                          <p:val>
                                            <p:strVal val="#ppt_x-#ppt_w/2"/>
                                          </p:val>
                                        </p:tav>
                                        <p:tav tm="100000">
                                          <p:val>
                                            <p:strVal val="#ppt_x"/>
                                          </p:val>
                                        </p:tav>
                                      </p:tavLst>
                                    </p:anim>
                                    <p:anim calcmode="lin" valueType="num">
                                      <p:cBhvr>
                                        <p:cTn id="84" dur="500" fill="hold"/>
                                        <p:tgtEl>
                                          <p:spTgt spid="824343"/>
                                        </p:tgtEl>
                                        <p:attrNameLst>
                                          <p:attrName>ppt_y</p:attrName>
                                        </p:attrNameLst>
                                      </p:cBhvr>
                                      <p:tavLst>
                                        <p:tav tm="0">
                                          <p:val>
                                            <p:strVal val="#ppt_y"/>
                                          </p:val>
                                        </p:tav>
                                        <p:tav tm="100000">
                                          <p:val>
                                            <p:strVal val="#ppt_y"/>
                                          </p:val>
                                        </p:tav>
                                      </p:tavLst>
                                    </p:anim>
                                    <p:anim calcmode="lin" valueType="num">
                                      <p:cBhvr>
                                        <p:cTn id="85" dur="500" fill="hold"/>
                                        <p:tgtEl>
                                          <p:spTgt spid="824343"/>
                                        </p:tgtEl>
                                        <p:attrNameLst>
                                          <p:attrName>ppt_w</p:attrName>
                                        </p:attrNameLst>
                                      </p:cBhvr>
                                      <p:tavLst>
                                        <p:tav tm="0">
                                          <p:val>
                                            <p:fltVal val="0"/>
                                          </p:val>
                                        </p:tav>
                                        <p:tav tm="100000">
                                          <p:val>
                                            <p:strVal val="#ppt_w"/>
                                          </p:val>
                                        </p:tav>
                                      </p:tavLst>
                                    </p:anim>
                                    <p:anim calcmode="lin" valueType="num">
                                      <p:cBhvr>
                                        <p:cTn id="86" dur="500" fill="hold"/>
                                        <p:tgtEl>
                                          <p:spTgt spid="824343"/>
                                        </p:tgtEl>
                                        <p:attrNameLst>
                                          <p:attrName>ppt_h</p:attrName>
                                        </p:attrNameLst>
                                      </p:cBhvr>
                                      <p:tavLst>
                                        <p:tav tm="0">
                                          <p:val>
                                            <p:strVal val="#ppt_h"/>
                                          </p:val>
                                        </p:tav>
                                        <p:tav tm="100000">
                                          <p:val>
                                            <p:strVal val="#ppt_h"/>
                                          </p:val>
                                        </p:tav>
                                      </p:tavLst>
                                    </p:anim>
                                  </p:childTnLst>
                                </p:cTn>
                              </p:par>
                            </p:childTnLst>
                          </p:cTn>
                        </p:par>
                        <p:par>
                          <p:cTn id="87" fill="hold" nodeType="afterGroup">
                            <p:stCondLst>
                              <p:cond delay="24000"/>
                            </p:stCondLst>
                            <p:childTnLst>
                              <p:par>
                                <p:cTn id="88" presetID="17" presetClass="entr" presetSubtype="8" fill="hold" grpId="0" nodeType="afterEffect">
                                  <p:stCondLst>
                                    <p:cond delay="1000"/>
                                  </p:stCondLst>
                                  <p:childTnLst>
                                    <p:set>
                                      <p:cBhvr>
                                        <p:cTn id="89" dur="1" fill="hold">
                                          <p:stCondLst>
                                            <p:cond delay="0"/>
                                          </p:stCondLst>
                                        </p:cTn>
                                        <p:tgtEl>
                                          <p:spTgt spid="824344"/>
                                        </p:tgtEl>
                                        <p:attrNameLst>
                                          <p:attrName>style.visibility</p:attrName>
                                        </p:attrNameLst>
                                      </p:cBhvr>
                                      <p:to>
                                        <p:strVal val="visible"/>
                                      </p:to>
                                    </p:set>
                                    <p:anim calcmode="lin" valueType="num">
                                      <p:cBhvr>
                                        <p:cTn id="90" dur="500" fill="hold"/>
                                        <p:tgtEl>
                                          <p:spTgt spid="824344"/>
                                        </p:tgtEl>
                                        <p:attrNameLst>
                                          <p:attrName>ppt_x</p:attrName>
                                        </p:attrNameLst>
                                      </p:cBhvr>
                                      <p:tavLst>
                                        <p:tav tm="0">
                                          <p:val>
                                            <p:strVal val="#ppt_x-#ppt_w/2"/>
                                          </p:val>
                                        </p:tav>
                                        <p:tav tm="100000">
                                          <p:val>
                                            <p:strVal val="#ppt_x"/>
                                          </p:val>
                                        </p:tav>
                                      </p:tavLst>
                                    </p:anim>
                                    <p:anim calcmode="lin" valueType="num">
                                      <p:cBhvr>
                                        <p:cTn id="91" dur="500" fill="hold"/>
                                        <p:tgtEl>
                                          <p:spTgt spid="824344"/>
                                        </p:tgtEl>
                                        <p:attrNameLst>
                                          <p:attrName>ppt_y</p:attrName>
                                        </p:attrNameLst>
                                      </p:cBhvr>
                                      <p:tavLst>
                                        <p:tav tm="0">
                                          <p:val>
                                            <p:strVal val="#ppt_y"/>
                                          </p:val>
                                        </p:tav>
                                        <p:tav tm="100000">
                                          <p:val>
                                            <p:strVal val="#ppt_y"/>
                                          </p:val>
                                        </p:tav>
                                      </p:tavLst>
                                    </p:anim>
                                    <p:anim calcmode="lin" valueType="num">
                                      <p:cBhvr>
                                        <p:cTn id="92" dur="500" fill="hold"/>
                                        <p:tgtEl>
                                          <p:spTgt spid="824344"/>
                                        </p:tgtEl>
                                        <p:attrNameLst>
                                          <p:attrName>ppt_w</p:attrName>
                                        </p:attrNameLst>
                                      </p:cBhvr>
                                      <p:tavLst>
                                        <p:tav tm="0">
                                          <p:val>
                                            <p:fltVal val="0"/>
                                          </p:val>
                                        </p:tav>
                                        <p:tav tm="100000">
                                          <p:val>
                                            <p:strVal val="#ppt_w"/>
                                          </p:val>
                                        </p:tav>
                                      </p:tavLst>
                                    </p:anim>
                                    <p:anim calcmode="lin" valueType="num">
                                      <p:cBhvr>
                                        <p:cTn id="93" dur="500" fill="hold"/>
                                        <p:tgtEl>
                                          <p:spTgt spid="824344"/>
                                        </p:tgtEl>
                                        <p:attrNameLst>
                                          <p:attrName>ppt_h</p:attrName>
                                        </p:attrNameLst>
                                      </p:cBhvr>
                                      <p:tavLst>
                                        <p:tav tm="0">
                                          <p:val>
                                            <p:strVal val="#ppt_h"/>
                                          </p:val>
                                        </p:tav>
                                        <p:tav tm="100000">
                                          <p:val>
                                            <p:strVal val="#ppt_h"/>
                                          </p:val>
                                        </p:tav>
                                      </p:tavLst>
                                    </p:anim>
                                  </p:childTnLst>
                                </p:cTn>
                              </p:par>
                            </p:childTnLst>
                          </p:cTn>
                        </p:par>
                        <p:par>
                          <p:cTn id="94" fill="hold" nodeType="afterGroup">
                            <p:stCondLst>
                              <p:cond delay="25500"/>
                            </p:stCondLst>
                            <p:childTnLst>
                              <p:par>
                                <p:cTn id="95" presetID="17" presetClass="entr" presetSubtype="8" fill="hold" grpId="0" nodeType="afterEffect">
                                  <p:stCondLst>
                                    <p:cond delay="1000"/>
                                  </p:stCondLst>
                                  <p:childTnLst>
                                    <p:set>
                                      <p:cBhvr>
                                        <p:cTn id="96" dur="1" fill="hold">
                                          <p:stCondLst>
                                            <p:cond delay="0"/>
                                          </p:stCondLst>
                                        </p:cTn>
                                        <p:tgtEl>
                                          <p:spTgt spid="824345"/>
                                        </p:tgtEl>
                                        <p:attrNameLst>
                                          <p:attrName>style.visibility</p:attrName>
                                        </p:attrNameLst>
                                      </p:cBhvr>
                                      <p:to>
                                        <p:strVal val="visible"/>
                                      </p:to>
                                    </p:set>
                                    <p:anim calcmode="lin" valueType="num">
                                      <p:cBhvr>
                                        <p:cTn id="97" dur="500" fill="hold"/>
                                        <p:tgtEl>
                                          <p:spTgt spid="824345"/>
                                        </p:tgtEl>
                                        <p:attrNameLst>
                                          <p:attrName>ppt_x</p:attrName>
                                        </p:attrNameLst>
                                      </p:cBhvr>
                                      <p:tavLst>
                                        <p:tav tm="0">
                                          <p:val>
                                            <p:strVal val="#ppt_x-#ppt_w/2"/>
                                          </p:val>
                                        </p:tav>
                                        <p:tav tm="100000">
                                          <p:val>
                                            <p:strVal val="#ppt_x"/>
                                          </p:val>
                                        </p:tav>
                                      </p:tavLst>
                                    </p:anim>
                                    <p:anim calcmode="lin" valueType="num">
                                      <p:cBhvr>
                                        <p:cTn id="98" dur="500" fill="hold"/>
                                        <p:tgtEl>
                                          <p:spTgt spid="824345"/>
                                        </p:tgtEl>
                                        <p:attrNameLst>
                                          <p:attrName>ppt_y</p:attrName>
                                        </p:attrNameLst>
                                      </p:cBhvr>
                                      <p:tavLst>
                                        <p:tav tm="0">
                                          <p:val>
                                            <p:strVal val="#ppt_y"/>
                                          </p:val>
                                        </p:tav>
                                        <p:tav tm="100000">
                                          <p:val>
                                            <p:strVal val="#ppt_y"/>
                                          </p:val>
                                        </p:tav>
                                      </p:tavLst>
                                    </p:anim>
                                    <p:anim calcmode="lin" valueType="num">
                                      <p:cBhvr>
                                        <p:cTn id="99" dur="500" fill="hold"/>
                                        <p:tgtEl>
                                          <p:spTgt spid="824345"/>
                                        </p:tgtEl>
                                        <p:attrNameLst>
                                          <p:attrName>ppt_w</p:attrName>
                                        </p:attrNameLst>
                                      </p:cBhvr>
                                      <p:tavLst>
                                        <p:tav tm="0">
                                          <p:val>
                                            <p:fltVal val="0"/>
                                          </p:val>
                                        </p:tav>
                                        <p:tav tm="100000">
                                          <p:val>
                                            <p:strVal val="#ppt_w"/>
                                          </p:val>
                                        </p:tav>
                                      </p:tavLst>
                                    </p:anim>
                                    <p:anim calcmode="lin" valueType="num">
                                      <p:cBhvr>
                                        <p:cTn id="100" dur="500" fill="hold"/>
                                        <p:tgtEl>
                                          <p:spTgt spid="824345"/>
                                        </p:tgtEl>
                                        <p:attrNameLst>
                                          <p:attrName>ppt_h</p:attrName>
                                        </p:attrNameLst>
                                      </p:cBhvr>
                                      <p:tavLst>
                                        <p:tav tm="0">
                                          <p:val>
                                            <p:strVal val="#ppt_h"/>
                                          </p:val>
                                        </p:tav>
                                        <p:tav tm="100000">
                                          <p:val>
                                            <p:strVal val="#ppt_h"/>
                                          </p:val>
                                        </p:tav>
                                      </p:tavLst>
                                    </p:anim>
                                  </p:childTnLst>
                                </p:cTn>
                              </p:par>
                            </p:childTnLst>
                          </p:cTn>
                        </p:par>
                        <p:par>
                          <p:cTn id="101" fill="hold" nodeType="afterGroup">
                            <p:stCondLst>
                              <p:cond delay="27000"/>
                            </p:stCondLst>
                            <p:childTnLst>
                              <p:par>
                                <p:cTn id="102" presetID="17" presetClass="entr" presetSubtype="8" fill="hold" grpId="0" nodeType="afterEffect">
                                  <p:stCondLst>
                                    <p:cond delay="1000"/>
                                  </p:stCondLst>
                                  <p:childTnLst>
                                    <p:set>
                                      <p:cBhvr>
                                        <p:cTn id="103" dur="1" fill="hold">
                                          <p:stCondLst>
                                            <p:cond delay="0"/>
                                          </p:stCondLst>
                                        </p:cTn>
                                        <p:tgtEl>
                                          <p:spTgt spid="824346"/>
                                        </p:tgtEl>
                                        <p:attrNameLst>
                                          <p:attrName>style.visibility</p:attrName>
                                        </p:attrNameLst>
                                      </p:cBhvr>
                                      <p:to>
                                        <p:strVal val="visible"/>
                                      </p:to>
                                    </p:set>
                                    <p:anim calcmode="lin" valueType="num">
                                      <p:cBhvr>
                                        <p:cTn id="104" dur="500" fill="hold"/>
                                        <p:tgtEl>
                                          <p:spTgt spid="824346"/>
                                        </p:tgtEl>
                                        <p:attrNameLst>
                                          <p:attrName>ppt_x</p:attrName>
                                        </p:attrNameLst>
                                      </p:cBhvr>
                                      <p:tavLst>
                                        <p:tav tm="0">
                                          <p:val>
                                            <p:strVal val="#ppt_x-#ppt_w/2"/>
                                          </p:val>
                                        </p:tav>
                                        <p:tav tm="100000">
                                          <p:val>
                                            <p:strVal val="#ppt_x"/>
                                          </p:val>
                                        </p:tav>
                                      </p:tavLst>
                                    </p:anim>
                                    <p:anim calcmode="lin" valueType="num">
                                      <p:cBhvr>
                                        <p:cTn id="105" dur="500" fill="hold"/>
                                        <p:tgtEl>
                                          <p:spTgt spid="824346"/>
                                        </p:tgtEl>
                                        <p:attrNameLst>
                                          <p:attrName>ppt_y</p:attrName>
                                        </p:attrNameLst>
                                      </p:cBhvr>
                                      <p:tavLst>
                                        <p:tav tm="0">
                                          <p:val>
                                            <p:strVal val="#ppt_y"/>
                                          </p:val>
                                        </p:tav>
                                        <p:tav tm="100000">
                                          <p:val>
                                            <p:strVal val="#ppt_y"/>
                                          </p:val>
                                        </p:tav>
                                      </p:tavLst>
                                    </p:anim>
                                    <p:anim calcmode="lin" valueType="num">
                                      <p:cBhvr>
                                        <p:cTn id="106" dur="500" fill="hold"/>
                                        <p:tgtEl>
                                          <p:spTgt spid="824346"/>
                                        </p:tgtEl>
                                        <p:attrNameLst>
                                          <p:attrName>ppt_w</p:attrName>
                                        </p:attrNameLst>
                                      </p:cBhvr>
                                      <p:tavLst>
                                        <p:tav tm="0">
                                          <p:val>
                                            <p:fltVal val="0"/>
                                          </p:val>
                                        </p:tav>
                                        <p:tav tm="100000">
                                          <p:val>
                                            <p:strVal val="#ppt_w"/>
                                          </p:val>
                                        </p:tav>
                                      </p:tavLst>
                                    </p:anim>
                                    <p:anim calcmode="lin" valueType="num">
                                      <p:cBhvr>
                                        <p:cTn id="107"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3"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1">
                <a:gamma/>
                <a:shade val="46275"/>
                <a:invGamma/>
              </a:schemeClr>
            </a:gs>
          </a:gsLst>
          <a:path path="shape">
            <a:fillToRect l="50000" t="50000" r="50000" b="50000"/>
          </a:path>
        </a:gradFill>
        <a:effectLst/>
      </p:bgPr>
    </p:bg>
    <p:spTree>
      <p:nvGrpSpPr>
        <p:cNvPr id="1" name=""/>
        <p:cNvGrpSpPr/>
        <p:nvPr/>
      </p:nvGrpSpPr>
      <p:grpSpPr>
        <a:xfrm>
          <a:off x="0" y="0"/>
          <a:ext cx="0" cy="0"/>
          <a:chOff x="0" y="0"/>
          <a:chExt cx="0" cy="0"/>
        </a:xfrm>
      </p:grpSpPr>
      <p:sp>
        <p:nvSpPr>
          <p:cNvPr id="262146" name="Rectangle 2"/>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2147" name="Line 3"/>
          <p:cNvSpPr>
            <a:spLocks noChangeShapeType="1"/>
          </p:cNvSpPr>
          <p:nvPr/>
        </p:nvSpPr>
        <p:spPr bwMode="auto">
          <a:xfrm flipV="1">
            <a:off x="395288" y="3500438"/>
            <a:ext cx="7497762" cy="23812"/>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2148" name="Line 4"/>
          <p:cNvSpPr>
            <a:spLocks noChangeShapeType="1"/>
          </p:cNvSpPr>
          <p:nvPr/>
        </p:nvSpPr>
        <p:spPr bwMode="auto">
          <a:xfrm>
            <a:off x="6888163" y="2057400"/>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2149" name="Text Box 5"/>
          <p:cNvSpPr txBox="1">
            <a:spLocks noChangeArrowheads="1"/>
          </p:cNvSpPr>
          <p:nvPr/>
        </p:nvSpPr>
        <p:spPr bwMode="auto">
          <a:xfrm>
            <a:off x="395288" y="1778198"/>
            <a:ext cx="5329237" cy="58477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3200" b="1" dirty="0">
                <a:solidFill>
                  <a:srgbClr val="FFFFFF"/>
                </a:solidFill>
                <a:latin typeface="Arial"/>
                <a:cs typeface="Arial"/>
              </a:rPr>
              <a:t>Millennium is Church Age:</a:t>
            </a:r>
            <a:endParaRPr lang="en-US" sz="3200" dirty="0">
              <a:solidFill>
                <a:srgbClr val="FFFFFF"/>
              </a:solidFill>
              <a:latin typeface="Arial"/>
              <a:cs typeface="Arial"/>
            </a:endParaRPr>
          </a:p>
        </p:txBody>
      </p:sp>
      <p:sp>
        <p:nvSpPr>
          <p:cNvPr id="262150" name="Text Box 6"/>
          <p:cNvSpPr txBox="1">
            <a:spLocks noChangeArrowheads="1"/>
          </p:cNvSpPr>
          <p:nvPr/>
        </p:nvSpPr>
        <p:spPr bwMode="auto">
          <a:xfrm rot="5400000" flipH="1">
            <a:off x="5777706" y="3156744"/>
            <a:ext cx="495141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FFCC00"/>
                </a:solidFill>
                <a:latin typeface="Arial"/>
                <a:cs typeface="Arial"/>
              </a:rPr>
              <a:t>Eternal Kingdom</a:t>
            </a:r>
            <a:endParaRPr lang="en-US" sz="4000" dirty="0">
              <a:solidFill>
                <a:srgbClr val="FFCC00"/>
              </a:solidFill>
              <a:latin typeface="Arial"/>
              <a:cs typeface="Arial"/>
            </a:endParaRPr>
          </a:p>
        </p:txBody>
      </p:sp>
      <p:sp>
        <p:nvSpPr>
          <p:cNvPr id="262151" name="Text Box 7"/>
          <p:cNvSpPr txBox="1">
            <a:spLocks noChangeArrowheads="1"/>
          </p:cNvSpPr>
          <p:nvPr/>
        </p:nvSpPr>
        <p:spPr bwMode="auto">
          <a:xfrm>
            <a:off x="5746750" y="809625"/>
            <a:ext cx="2281238" cy="13239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00CCFF"/>
                </a:solidFill>
                <a:latin typeface="Arial"/>
                <a:cs typeface="Arial"/>
              </a:rPr>
              <a:t>Second Coming</a:t>
            </a:r>
            <a:endParaRPr lang="en-US" sz="4000" dirty="0">
              <a:solidFill>
                <a:srgbClr val="000000"/>
              </a:solidFill>
              <a:latin typeface="Arial"/>
              <a:cs typeface="Arial"/>
            </a:endParaRPr>
          </a:p>
        </p:txBody>
      </p:sp>
      <p:sp>
        <p:nvSpPr>
          <p:cNvPr id="262152" name="Text Box 8"/>
          <p:cNvSpPr txBox="1">
            <a:spLocks noChangeArrowheads="1"/>
          </p:cNvSpPr>
          <p:nvPr/>
        </p:nvSpPr>
        <p:spPr bwMode="auto">
          <a:xfrm>
            <a:off x="1192213" y="2406650"/>
            <a:ext cx="3733800" cy="2390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lnSpc>
                <a:spcPct val="80000"/>
              </a:lnSpc>
              <a:spcBef>
                <a:spcPct val="50000"/>
              </a:spcBef>
              <a:spcAft>
                <a:spcPct val="0"/>
              </a:spcAft>
              <a:defRPr/>
            </a:pPr>
            <a:r>
              <a:rPr lang="en-US" sz="4000" b="1" dirty="0">
                <a:solidFill>
                  <a:srgbClr val="FFFFFF"/>
                </a:solidFill>
                <a:latin typeface="Arial"/>
                <a:ea typeface="ＭＳ Ｐゴシック" charset="0"/>
                <a:cs typeface="Arial"/>
              </a:rPr>
              <a:t>Spiritual reign of Christ</a:t>
            </a:r>
          </a:p>
          <a:p>
            <a:pPr algn="ctr" defTabSz="914400" eaLnBrk="0" fontAlgn="base" hangingPunct="0">
              <a:lnSpc>
                <a:spcPct val="80000"/>
              </a:lnSpc>
              <a:spcBef>
                <a:spcPct val="50000"/>
              </a:spcBef>
              <a:spcAft>
                <a:spcPct val="0"/>
              </a:spcAft>
              <a:defRPr/>
            </a:pPr>
            <a:r>
              <a:rPr lang="en-US" sz="4000" b="1" dirty="0">
                <a:solidFill>
                  <a:srgbClr val="FFFFFF"/>
                </a:solidFill>
                <a:latin typeface="Arial"/>
                <a:ea typeface="ＭＳ Ｐゴシック" charset="0"/>
                <a:cs typeface="Arial"/>
              </a:rPr>
              <a:t>Tribulations</a:t>
            </a:r>
            <a:br>
              <a:rPr lang="en-US" sz="4000" b="1" dirty="0">
                <a:solidFill>
                  <a:srgbClr val="FFFFFF"/>
                </a:solidFill>
                <a:latin typeface="Arial"/>
                <a:ea typeface="ＭＳ Ｐゴシック" charset="0"/>
                <a:cs typeface="Arial"/>
              </a:rPr>
            </a:br>
            <a:r>
              <a:rPr lang="en-US" sz="4000" b="1" dirty="0">
                <a:solidFill>
                  <a:srgbClr val="FFFFFF"/>
                </a:solidFill>
                <a:latin typeface="Arial"/>
                <a:ea typeface="ＭＳ Ｐゴシック" charset="0"/>
                <a:cs typeface="Arial"/>
              </a:rPr>
              <a:t>Satan Bound</a:t>
            </a:r>
          </a:p>
        </p:txBody>
      </p:sp>
      <p:sp>
        <p:nvSpPr>
          <p:cNvPr id="262153" name="Rectangle 9"/>
          <p:cNvSpPr>
            <a:spLocks noChangeArrowheads="1"/>
          </p:cNvSpPr>
          <p:nvPr/>
        </p:nvSpPr>
        <p:spPr bwMode="auto">
          <a:xfrm>
            <a:off x="317500" y="1568450"/>
            <a:ext cx="5410200" cy="3657600"/>
          </a:xfrm>
          <a:prstGeom prst="rect">
            <a:avLst/>
          </a:prstGeom>
          <a:noFill/>
          <a:ln w="38100">
            <a:solidFill>
              <a:schemeClr val="accent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2154" name="Text Box 10"/>
          <p:cNvSpPr txBox="1">
            <a:spLocks noChangeArrowheads="1"/>
          </p:cNvSpPr>
          <p:nvPr/>
        </p:nvSpPr>
        <p:spPr bwMode="auto">
          <a:xfrm rot="5381629">
            <a:off x="5499894" y="4537869"/>
            <a:ext cx="2835275" cy="70643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defRPr/>
            </a:pPr>
            <a:r>
              <a:rPr lang="en-US" sz="4000" b="1" dirty="0">
                <a:solidFill>
                  <a:srgbClr val="AAE2CA">
                    <a:lumMod val="20000"/>
                    <a:lumOff val="80000"/>
                  </a:srgbClr>
                </a:solidFill>
                <a:latin typeface="Arial"/>
                <a:cs typeface="Arial"/>
              </a:rPr>
              <a:t>Judgment</a:t>
            </a:r>
          </a:p>
        </p:txBody>
      </p:sp>
      <p:sp>
        <p:nvSpPr>
          <p:cNvPr id="262155" name="Rectangle 11"/>
          <p:cNvSpPr>
            <a:spLocks noGrp="1" noChangeArrowheads="1"/>
          </p:cNvSpPr>
          <p:nvPr>
            <p:ph type="title" idx="4294967295"/>
          </p:nvPr>
        </p:nvSpPr>
        <p:spPr>
          <a:xfrm>
            <a:off x="685800" y="444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dirty="0">
                <a:solidFill>
                  <a:srgbClr val="FFFFFF"/>
                </a:solidFill>
                <a:ea typeface="ＭＳ Ｐゴシック" pitchFamily="-111" charset="-128"/>
              </a:rPr>
              <a:t>Amillennialism</a:t>
            </a:r>
          </a:p>
        </p:txBody>
      </p:sp>
      <p:sp>
        <p:nvSpPr>
          <p:cNvPr id="824343" name="Text Box 23"/>
          <p:cNvSpPr txBox="1">
            <a:spLocks noChangeArrowheads="1"/>
          </p:cNvSpPr>
          <p:nvPr/>
        </p:nvSpPr>
        <p:spPr bwMode="auto">
          <a:xfrm>
            <a:off x="901700" y="5516563"/>
            <a:ext cx="4316413" cy="6477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5956300" y="61563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pitchFamily="-111" charset="-128"/>
                <a:cs typeface="Arial"/>
              </a:rPr>
              <a:t>19</a:t>
            </a:r>
          </a:p>
        </p:txBody>
      </p:sp>
      <p:sp>
        <p:nvSpPr>
          <p:cNvPr id="824346" name="Text Box 26"/>
          <p:cNvSpPr txBox="1">
            <a:spLocks noChangeArrowheads="1"/>
          </p:cNvSpPr>
          <p:nvPr/>
        </p:nvSpPr>
        <p:spPr bwMode="auto">
          <a:xfrm>
            <a:off x="7480300" y="6156325"/>
            <a:ext cx="16637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21–22</a:t>
            </a:r>
          </a:p>
        </p:txBody>
      </p:sp>
      <p:sp>
        <p:nvSpPr>
          <p:cNvPr id="17" name="Text Box 23"/>
          <p:cNvSpPr txBox="1">
            <a:spLocks noChangeArrowheads="1"/>
          </p:cNvSpPr>
          <p:nvPr/>
        </p:nvSpPr>
        <p:spPr bwMode="auto">
          <a:xfrm>
            <a:off x="901700" y="6092825"/>
            <a:ext cx="4316413"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Revelation 20</a:t>
            </a:r>
          </a:p>
        </p:txBody>
      </p:sp>
      <p:sp>
        <p:nvSpPr>
          <p:cNvPr id="1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1323915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5000"/>
                                  </p:stCondLst>
                                  <p:childTnLst>
                                    <p:set>
                                      <p:cBhvr>
                                        <p:cTn id="27" dur="1" fill="hold">
                                          <p:stCondLst>
                                            <p:cond delay="0"/>
                                          </p:stCondLst>
                                        </p:cTn>
                                        <p:tgtEl>
                                          <p:spTgt spid="262148"/>
                                        </p:tgtEl>
                                        <p:attrNameLst>
                                          <p:attrName>style.visibility</p:attrName>
                                        </p:attrNameLst>
                                      </p:cBhvr>
                                      <p:to>
                                        <p:strVal val="visible"/>
                                      </p:to>
                                    </p:set>
                                    <p:anim calcmode="lin" valueType="num">
                                      <p:cBhvr additive="base">
                                        <p:cTn id="28" dur="500" fill="hold"/>
                                        <p:tgtEl>
                                          <p:spTgt spid="262148"/>
                                        </p:tgtEl>
                                        <p:attrNameLst>
                                          <p:attrName>ppt_x</p:attrName>
                                        </p:attrNameLst>
                                      </p:cBhvr>
                                      <p:tavLst>
                                        <p:tav tm="0">
                                          <p:val>
                                            <p:strVal val="#ppt_x"/>
                                          </p:val>
                                        </p:tav>
                                        <p:tav tm="100000">
                                          <p:val>
                                            <p:strVal val="#ppt_x"/>
                                          </p:val>
                                        </p:tav>
                                      </p:tavLst>
                                    </p:anim>
                                    <p:anim calcmode="lin" valueType="num">
                                      <p:cBhvr additive="base">
                                        <p:cTn id="29" dur="500" fill="hold"/>
                                        <p:tgtEl>
                                          <p:spTgt spid="26214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grpId="0" nodeType="afterEffect">
                                  <p:stCondLst>
                                    <p:cond delay="0"/>
                                  </p:stCondLst>
                                  <p:childTnLst>
                                    <p:set>
                                      <p:cBhvr>
                                        <p:cTn id="32" dur="1" fill="hold">
                                          <p:stCondLst>
                                            <p:cond delay="0"/>
                                          </p:stCondLst>
                                        </p:cTn>
                                        <p:tgtEl>
                                          <p:spTgt spid="262151"/>
                                        </p:tgtEl>
                                        <p:attrNameLst>
                                          <p:attrName>style.visibility</p:attrName>
                                        </p:attrNameLst>
                                      </p:cBhvr>
                                      <p:to>
                                        <p:strVal val="visible"/>
                                      </p:to>
                                    </p:set>
                                    <p:anim calcmode="lin" valueType="num">
                                      <p:cBhvr additive="base">
                                        <p:cTn id="33" dur="500" fill="hold"/>
                                        <p:tgtEl>
                                          <p:spTgt spid="262151"/>
                                        </p:tgtEl>
                                        <p:attrNameLst>
                                          <p:attrName>ppt_x</p:attrName>
                                        </p:attrNameLst>
                                      </p:cBhvr>
                                      <p:tavLst>
                                        <p:tav tm="0">
                                          <p:val>
                                            <p:strVal val="#ppt_x"/>
                                          </p:val>
                                        </p:tav>
                                        <p:tav tm="100000">
                                          <p:val>
                                            <p:strVal val="#ppt_x"/>
                                          </p:val>
                                        </p:tav>
                                      </p:tavLst>
                                    </p:anim>
                                    <p:anim calcmode="lin" valueType="num">
                                      <p:cBhvr additive="base">
                                        <p:cTn id="34" dur="500" fill="hold"/>
                                        <p:tgtEl>
                                          <p:spTgt spid="262151"/>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17"/>
                                        </p:tgtEl>
                                        <p:attrNameLst>
                                          <p:attrName>style.visibility</p:attrName>
                                        </p:attrNameLst>
                                      </p:cBhvr>
                                      <p:to>
                                        <p:strVal val="visible"/>
                                      </p:to>
                                    </p:set>
                                    <p:anim calcmode="lin" valueType="num">
                                      <p:cBhvr>
                                        <p:cTn id="62" dur="500" fill="hold"/>
                                        <p:tgtEl>
                                          <p:spTgt spid="17"/>
                                        </p:tgtEl>
                                        <p:attrNameLst>
                                          <p:attrName>ppt_x</p:attrName>
                                        </p:attrNameLst>
                                      </p:cBhvr>
                                      <p:tavLst>
                                        <p:tav tm="0">
                                          <p:val>
                                            <p:strVal val="#ppt_x-#ppt_w/2"/>
                                          </p:val>
                                        </p:tav>
                                        <p:tav tm="100000">
                                          <p:val>
                                            <p:strVal val="#ppt_x"/>
                                          </p:val>
                                        </p:tav>
                                      </p:tavLst>
                                    </p:anim>
                                    <p:anim calcmode="lin" valueType="num">
                                      <p:cBhvr>
                                        <p:cTn id="63" dur="500" fill="hold"/>
                                        <p:tgtEl>
                                          <p:spTgt spid="17"/>
                                        </p:tgtEl>
                                        <p:attrNameLst>
                                          <p:attrName>ppt_y</p:attrName>
                                        </p:attrNameLst>
                                      </p:cBhvr>
                                      <p:tavLst>
                                        <p:tav tm="0">
                                          <p:val>
                                            <p:strVal val="#ppt_y"/>
                                          </p:val>
                                        </p:tav>
                                        <p:tav tm="100000">
                                          <p:val>
                                            <p:strVal val="#ppt_y"/>
                                          </p:val>
                                        </p:tav>
                                      </p:tavLst>
                                    </p:anim>
                                    <p:anim calcmode="lin" valueType="num">
                                      <p:cBhvr>
                                        <p:cTn id="64" dur="500" fill="hold"/>
                                        <p:tgtEl>
                                          <p:spTgt spid="17"/>
                                        </p:tgtEl>
                                        <p:attrNameLst>
                                          <p:attrName>ppt_w</p:attrName>
                                        </p:attrNameLst>
                                      </p:cBhvr>
                                      <p:tavLst>
                                        <p:tav tm="0">
                                          <p:val>
                                            <p:fltVal val="0"/>
                                          </p:val>
                                        </p:tav>
                                        <p:tav tm="100000">
                                          <p:val>
                                            <p:strVal val="#ppt_w"/>
                                          </p:val>
                                        </p:tav>
                                      </p:tavLst>
                                    </p:anim>
                                    <p:anim calcmode="lin" valueType="num">
                                      <p:cBhvr>
                                        <p:cTn id="65" dur="500" fill="hold"/>
                                        <p:tgtEl>
                                          <p:spTgt spid="17"/>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6" grpId="0" autoUpdateAnimBg="0"/>
      <p:bldP spid="17"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264194" name="Rectangle 2"/>
          <p:cNvSpPr>
            <a:spLocks noChangeArrowheads="1"/>
          </p:cNvSpPr>
          <p:nvPr/>
        </p:nvSpPr>
        <p:spPr bwMode="auto">
          <a:xfrm>
            <a:off x="0" y="0"/>
            <a:ext cx="9144000" cy="6858000"/>
          </a:xfrm>
          <a:prstGeom prst="rect">
            <a:avLst/>
          </a:prstGeom>
          <a:gradFill rotWithShape="0">
            <a:gsLst>
              <a:gs pos="0">
                <a:srgbClr val="2E5C2D"/>
              </a:gs>
              <a:gs pos="100000">
                <a:srgbClr val="2E5C2D">
                  <a:gamma/>
                  <a:shade val="52941"/>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4195" name="Line 3"/>
          <p:cNvSpPr>
            <a:spLocks noChangeShapeType="1"/>
          </p:cNvSpPr>
          <p:nvPr/>
        </p:nvSpPr>
        <p:spPr bwMode="auto">
          <a:xfrm>
            <a:off x="1187450" y="3471863"/>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4196" name="Line 4"/>
          <p:cNvSpPr>
            <a:spLocks noChangeShapeType="1"/>
          </p:cNvSpPr>
          <p:nvPr/>
        </p:nvSpPr>
        <p:spPr bwMode="auto">
          <a:xfrm>
            <a:off x="7126288" y="1995488"/>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4197" name="Text Box 5"/>
          <p:cNvSpPr txBox="1">
            <a:spLocks noChangeArrowheads="1"/>
          </p:cNvSpPr>
          <p:nvPr/>
        </p:nvSpPr>
        <p:spPr bwMode="auto">
          <a:xfrm rot="16200000">
            <a:off x="-815974" y="3011487"/>
            <a:ext cx="312420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a:solidFill>
                  <a:srgbClr val="FFFFFF"/>
                </a:solidFill>
                <a:latin typeface="Arial"/>
                <a:cs typeface="Arial"/>
              </a:rPr>
              <a:t>Church Age</a:t>
            </a:r>
            <a:endParaRPr lang="en-US" sz="4000">
              <a:solidFill>
                <a:srgbClr val="FFFFFF"/>
              </a:solidFill>
              <a:latin typeface="Arial"/>
              <a:cs typeface="Arial"/>
            </a:endParaRPr>
          </a:p>
        </p:txBody>
      </p:sp>
      <p:sp>
        <p:nvSpPr>
          <p:cNvPr id="264198" name="Text Box 6"/>
          <p:cNvSpPr txBox="1">
            <a:spLocks noChangeArrowheads="1"/>
          </p:cNvSpPr>
          <p:nvPr/>
        </p:nvSpPr>
        <p:spPr bwMode="auto">
          <a:xfrm>
            <a:off x="5940425" y="652463"/>
            <a:ext cx="2297113" cy="13239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00CCFF"/>
                </a:solidFill>
                <a:latin typeface="Arial"/>
                <a:cs typeface="Arial"/>
              </a:rPr>
              <a:t>Second Coming</a:t>
            </a:r>
            <a:endParaRPr lang="en-US" sz="4000" dirty="0">
              <a:solidFill>
                <a:srgbClr val="000000"/>
              </a:solidFill>
              <a:latin typeface="Arial"/>
              <a:cs typeface="Arial"/>
            </a:endParaRPr>
          </a:p>
        </p:txBody>
      </p:sp>
      <p:sp>
        <p:nvSpPr>
          <p:cNvPr id="264199" name="Text Box 7"/>
          <p:cNvSpPr txBox="1">
            <a:spLocks noChangeArrowheads="1"/>
          </p:cNvSpPr>
          <p:nvPr/>
        </p:nvSpPr>
        <p:spPr bwMode="auto">
          <a:xfrm>
            <a:off x="1690688" y="1765670"/>
            <a:ext cx="3733800" cy="296491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lnSpc>
                <a:spcPct val="80000"/>
              </a:lnSpc>
              <a:spcBef>
                <a:spcPct val="50000"/>
              </a:spcBef>
              <a:spcAft>
                <a:spcPct val="0"/>
              </a:spcAft>
              <a:defRPr/>
            </a:pPr>
            <a:r>
              <a:rPr lang="en-US" sz="3200" b="1" dirty="0">
                <a:solidFill>
                  <a:srgbClr val="FFFFFF"/>
                </a:solidFill>
                <a:latin typeface="Arial"/>
                <a:ea typeface="ＭＳ Ｐゴシック" charset="0"/>
                <a:cs typeface="Arial"/>
              </a:rPr>
              <a:t>Millennium Gradually Comes as Golden Age </a:t>
            </a:r>
            <a:br>
              <a:rPr lang="en-US" sz="3200" b="1" dirty="0">
                <a:solidFill>
                  <a:srgbClr val="FFFFFF"/>
                </a:solidFill>
                <a:latin typeface="Arial"/>
                <a:ea typeface="ＭＳ Ｐゴシック" charset="0"/>
                <a:cs typeface="Arial"/>
              </a:rPr>
            </a:br>
            <a:r>
              <a:rPr lang="en-US" sz="3200" b="1" dirty="0">
                <a:solidFill>
                  <a:srgbClr val="FFFFFF"/>
                </a:solidFill>
                <a:latin typeface="Arial"/>
                <a:ea typeface="ＭＳ Ｐゴシック" charset="0"/>
                <a:cs typeface="Arial"/>
              </a:rPr>
              <a:t>of the Gospel</a:t>
            </a:r>
          </a:p>
          <a:p>
            <a:pPr algn="ctr" defTabSz="914400" eaLnBrk="0" fontAlgn="base" hangingPunct="0">
              <a:lnSpc>
                <a:spcPct val="80000"/>
              </a:lnSpc>
              <a:spcBef>
                <a:spcPct val="50000"/>
              </a:spcBef>
              <a:spcAft>
                <a:spcPct val="0"/>
              </a:spcAft>
              <a:defRPr/>
            </a:pPr>
            <a:r>
              <a:rPr lang="en-US" sz="3200" b="1" dirty="0">
                <a:solidFill>
                  <a:srgbClr val="FFFFFF"/>
                </a:solidFill>
                <a:latin typeface="Arial"/>
                <a:ea typeface="ＭＳ Ｐゴシック" charset="0"/>
                <a:cs typeface="Arial"/>
              </a:rPr>
              <a:t>Tribulations</a:t>
            </a:r>
          </a:p>
          <a:p>
            <a:pPr algn="ctr" defTabSz="914400" eaLnBrk="0" fontAlgn="base" hangingPunct="0">
              <a:lnSpc>
                <a:spcPct val="80000"/>
              </a:lnSpc>
              <a:spcBef>
                <a:spcPct val="50000"/>
              </a:spcBef>
              <a:spcAft>
                <a:spcPct val="0"/>
              </a:spcAft>
              <a:defRPr/>
            </a:pPr>
            <a:r>
              <a:rPr lang="en-US" sz="3200" b="1" dirty="0">
                <a:solidFill>
                  <a:srgbClr val="FFFFFF"/>
                </a:solidFill>
                <a:latin typeface="Arial"/>
                <a:ea typeface="ＭＳ Ｐゴシック" charset="0"/>
                <a:cs typeface="Arial"/>
              </a:rPr>
              <a:t>Satan Bound</a:t>
            </a:r>
          </a:p>
        </p:txBody>
      </p:sp>
      <p:sp>
        <p:nvSpPr>
          <p:cNvPr id="264200" name="Text Box 8"/>
          <p:cNvSpPr txBox="1">
            <a:spLocks noChangeArrowheads="1"/>
          </p:cNvSpPr>
          <p:nvPr/>
        </p:nvSpPr>
        <p:spPr bwMode="auto">
          <a:xfrm rot="5400000" flipH="1">
            <a:off x="5993606" y="3236119"/>
            <a:ext cx="495141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4000" b="1" dirty="0">
                <a:solidFill>
                  <a:srgbClr val="FFCC00"/>
                </a:solidFill>
                <a:latin typeface="Arial"/>
                <a:cs typeface="Arial"/>
              </a:rPr>
              <a:t>Eternal Kingdom</a:t>
            </a:r>
            <a:endParaRPr lang="en-US" sz="4000" dirty="0">
              <a:solidFill>
                <a:srgbClr val="FFCC00"/>
              </a:solidFill>
              <a:latin typeface="Arial"/>
              <a:cs typeface="Arial"/>
            </a:endParaRPr>
          </a:p>
        </p:txBody>
      </p:sp>
      <p:sp>
        <p:nvSpPr>
          <p:cNvPr id="264201" name="Text Box 9"/>
          <p:cNvSpPr txBox="1">
            <a:spLocks noChangeArrowheads="1"/>
          </p:cNvSpPr>
          <p:nvPr/>
        </p:nvSpPr>
        <p:spPr bwMode="auto">
          <a:xfrm rot="5381629">
            <a:off x="5781675" y="4646613"/>
            <a:ext cx="2905125"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defRPr/>
            </a:pPr>
            <a:r>
              <a:rPr lang="en-US" sz="4000" b="1" dirty="0">
                <a:solidFill>
                  <a:srgbClr val="EEF9F4"/>
                </a:solidFill>
                <a:latin typeface="Arial"/>
                <a:cs typeface="Arial"/>
              </a:rPr>
              <a:t>Judgment</a:t>
            </a:r>
          </a:p>
        </p:txBody>
      </p:sp>
      <p:sp>
        <p:nvSpPr>
          <p:cNvPr id="264202" name="AutoShape 10"/>
          <p:cNvSpPr>
            <a:spLocks noChangeArrowheads="1"/>
          </p:cNvSpPr>
          <p:nvPr/>
        </p:nvSpPr>
        <p:spPr bwMode="auto">
          <a:xfrm rot="5400000">
            <a:off x="966788" y="690563"/>
            <a:ext cx="4495800" cy="5486400"/>
          </a:xfrm>
          <a:custGeom>
            <a:avLst/>
            <a:gdLst>
              <a:gd name="G0" fmla="+- 3882 0 0"/>
              <a:gd name="G1" fmla="+- 21600 0 3882"/>
              <a:gd name="G2" fmla="*/ 3882 1 2"/>
              <a:gd name="G3" fmla="+- 21600 0 G2"/>
              <a:gd name="G4" fmla="+/ 3882 21600 2"/>
              <a:gd name="G5" fmla="+/ G1 0 2"/>
              <a:gd name="G6" fmla="*/ 21600 21600 3882"/>
              <a:gd name="G7" fmla="*/ G6 1 2"/>
              <a:gd name="G8" fmla="+- 21600 0 G7"/>
              <a:gd name="G9" fmla="*/ 21600 1 2"/>
              <a:gd name="G10" fmla="+- 3882 0 G9"/>
              <a:gd name="G11" fmla="?: G10 G8 0"/>
              <a:gd name="G12" fmla="?: G10 G7 21600"/>
              <a:gd name="T0" fmla="*/ 19659 w 21600"/>
              <a:gd name="T1" fmla="*/ 10800 h 21600"/>
              <a:gd name="T2" fmla="*/ 10800 w 21600"/>
              <a:gd name="T3" fmla="*/ 21600 h 21600"/>
              <a:gd name="T4" fmla="*/ 1941 w 21600"/>
              <a:gd name="T5" fmla="*/ 10800 h 21600"/>
              <a:gd name="T6" fmla="*/ 10800 w 21600"/>
              <a:gd name="T7" fmla="*/ 0 h 21600"/>
              <a:gd name="T8" fmla="*/ 3741 w 21600"/>
              <a:gd name="T9" fmla="*/ 3741 h 21600"/>
              <a:gd name="T10" fmla="*/ 17859 w 21600"/>
              <a:gd name="T11" fmla="*/ 17859 h 21600"/>
            </a:gdLst>
            <a:ahLst/>
            <a:cxnLst>
              <a:cxn ang="0">
                <a:pos x="T0" y="T1"/>
              </a:cxn>
              <a:cxn ang="0">
                <a:pos x="T2" y="T3"/>
              </a:cxn>
              <a:cxn ang="0">
                <a:pos x="T4" y="T5"/>
              </a:cxn>
              <a:cxn ang="0">
                <a:pos x="T6" y="T7"/>
              </a:cxn>
            </a:cxnLst>
            <a:rect l="T8" t="T9" r="T10" b="T11"/>
            <a:pathLst>
              <a:path w="21600" h="21600">
                <a:moveTo>
                  <a:pt x="0" y="0"/>
                </a:moveTo>
                <a:lnTo>
                  <a:pt x="3882" y="21600"/>
                </a:lnTo>
                <a:lnTo>
                  <a:pt x="17718" y="21600"/>
                </a:lnTo>
                <a:lnTo>
                  <a:pt x="21600" y="0"/>
                </a:lnTo>
                <a:close/>
              </a:path>
            </a:pathLst>
          </a:custGeom>
          <a:noFill/>
          <a:ln w="38100">
            <a:solidFill>
              <a:schemeClr val="accent1"/>
            </a:solidFill>
            <a:miter lim="800000"/>
            <a:headEnd/>
            <a:tailEnd/>
          </a:ln>
          <a:effectLst>
            <a:outerShdw blurRad="63500" dist="35921" dir="2700000" algn="ctr" rotWithShape="0">
              <a:srgbClr val="000000">
                <a:alpha val="74998"/>
              </a:srgbClr>
            </a:outerShdw>
          </a:effectLst>
        </p:spPr>
        <p:txBody>
          <a:bodyPr rot="10800000" vert="eaVert" wrap="none" anchor="ctr"/>
          <a:lstStyle/>
          <a:p>
            <a:pPr algn="ctr" defTabSz="914400" eaLnBrk="0" fontAlgn="base" hangingPunct="0">
              <a:spcBef>
                <a:spcPct val="0"/>
              </a:spcBef>
              <a:spcAft>
                <a:spcPct val="0"/>
              </a:spcAft>
              <a:defRPr/>
            </a:pPr>
            <a:endParaRPr lang="en-US" sz="2400">
              <a:solidFill>
                <a:srgbClr val="000000"/>
              </a:solidFill>
              <a:latin typeface="Arial"/>
              <a:ea typeface="ＭＳ Ｐゴシック" charset="0"/>
              <a:cs typeface="Arial"/>
            </a:endParaRPr>
          </a:p>
        </p:txBody>
      </p:sp>
      <p:sp>
        <p:nvSpPr>
          <p:cNvPr id="264203" name="Rectangle 11"/>
          <p:cNvSpPr>
            <a:spLocks noGrp="1" noChangeArrowheads="1"/>
          </p:cNvSpPr>
          <p:nvPr>
            <p:ph type="title" idx="4294967295"/>
          </p:nvPr>
        </p:nvSpPr>
        <p:spPr>
          <a:xfrm>
            <a:off x="685800" y="444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a:solidFill>
                  <a:srgbClr val="FFFFFF"/>
                </a:solidFill>
                <a:ea typeface="ＭＳ Ｐゴシック" pitchFamily="-111" charset="-128"/>
              </a:rPr>
              <a:t>Postmillennialism</a:t>
            </a:r>
          </a:p>
        </p:txBody>
      </p:sp>
      <p:sp>
        <p:nvSpPr>
          <p:cNvPr id="824343" name="Text Box 23"/>
          <p:cNvSpPr txBox="1">
            <a:spLocks noChangeArrowheads="1"/>
          </p:cNvSpPr>
          <p:nvPr/>
        </p:nvSpPr>
        <p:spPr bwMode="auto">
          <a:xfrm>
            <a:off x="215900" y="6156325"/>
            <a:ext cx="44275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6443663" y="6156325"/>
            <a:ext cx="1223962"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4749800" y="6156325"/>
            <a:ext cx="97472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524750" y="6156325"/>
            <a:ext cx="1700213"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pitchFamily="-111" charset="-128"/>
                <a:cs typeface="Arial"/>
              </a:rPr>
              <a:t>21–22</a:t>
            </a:r>
          </a:p>
        </p:txBody>
      </p:sp>
      <p:sp>
        <p:nvSpPr>
          <p:cNvPr id="17"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15149723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824343" grpId="0" autoUpdateAnimBg="0"/>
      <p:bldP spid="824344" grpId="0" autoUpdateAnimBg="0"/>
      <p:bldP spid="824345" grpId="0" autoUpdateAnimBg="0"/>
      <p:bldP spid="824346"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64290" name="Rectangle 2"/>
          <p:cNvSpPr>
            <a:spLocks noGrp="1" noChangeArrowheads="1"/>
          </p:cNvSpPr>
          <p:nvPr>
            <p:ph type="title" idx="4294967295"/>
          </p:nvPr>
        </p:nvSpPr>
        <p:spPr>
          <a:xfrm>
            <a:off x="687388" y="328613"/>
            <a:ext cx="7466012" cy="1035050"/>
          </a:xfrm>
          <a:solidFill>
            <a:srgbClr val="006600"/>
          </a:solidFill>
          <a:ln w="28575">
            <a:solidFill>
              <a:srgbClr val="FFFF00"/>
            </a:solidFill>
            <a:miter lim="800000"/>
            <a:headEnd/>
            <a:tailEnd/>
          </a:ln>
        </p:spPr>
        <p:txBody>
          <a:bodyPr anchor="t">
            <a:spAutoFit/>
          </a:bodyPr>
          <a:lstStyle/>
          <a:p>
            <a:pPr eaLnBrk="1" hangingPunct="1"/>
            <a:r>
              <a:rPr lang="en-US" sz="6000" b="1" dirty="0">
                <a:solidFill>
                  <a:srgbClr val="FFFF66"/>
                </a:solidFill>
                <a:latin typeface="Times New Roman" charset="0"/>
                <a:ea typeface="ＭＳ Ｐゴシック" charset="0"/>
                <a:cs typeface="ＭＳ Ｐゴシック" charset="0"/>
              </a:rPr>
              <a:t>Kingdom Aspects</a:t>
            </a:r>
            <a:endParaRPr lang="en-US" sz="6600" b="1" dirty="0">
              <a:solidFill>
                <a:srgbClr val="FFFF66"/>
              </a:solidFill>
              <a:latin typeface="Times New Roman" charset="0"/>
              <a:ea typeface="ＭＳ Ｐゴシック" charset="0"/>
              <a:cs typeface="ＭＳ Ｐゴシック" charset="0"/>
            </a:endParaRPr>
          </a:p>
        </p:txBody>
      </p:sp>
      <p:sp>
        <p:nvSpPr>
          <p:cNvPr id="31747" name="Text Box 3"/>
          <p:cNvSpPr txBox="1">
            <a:spLocks noChangeArrowheads="1"/>
          </p:cNvSpPr>
          <p:nvPr/>
        </p:nvSpPr>
        <p:spPr bwMode="auto">
          <a:xfrm>
            <a:off x="457200" y="1844675"/>
            <a:ext cx="8458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a:solidFill>
                  <a:srgbClr val="FFFF00"/>
                </a:solidFill>
              </a:rPr>
              <a:t>----------The Universal Kingdom------------</a:t>
            </a:r>
          </a:p>
        </p:txBody>
      </p:sp>
      <p:sp>
        <p:nvSpPr>
          <p:cNvPr id="1164292" name="Text Box 11"/>
          <p:cNvSpPr txBox="1">
            <a:spLocks noChangeArrowheads="1"/>
          </p:cNvSpPr>
          <p:nvPr/>
        </p:nvSpPr>
        <p:spPr bwMode="auto">
          <a:xfrm>
            <a:off x="0" y="4478691"/>
            <a:ext cx="158378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Mt Sinai</a:t>
            </a:r>
          </a:p>
        </p:txBody>
      </p:sp>
      <p:sp>
        <p:nvSpPr>
          <p:cNvPr id="31761" name="Text Box 17"/>
          <p:cNvSpPr txBox="1">
            <a:spLocks noChangeArrowheads="1"/>
          </p:cNvSpPr>
          <p:nvPr/>
        </p:nvSpPr>
        <p:spPr bwMode="auto">
          <a:xfrm>
            <a:off x="533400" y="2530475"/>
            <a:ext cx="8458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a:solidFill>
                  <a:srgbClr val="FFFF00"/>
                </a:solidFill>
              </a:rPr>
              <a:t>----------The Spiritual Kingdom------------</a:t>
            </a:r>
          </a:p>
        </p:txBody>
      </p:sp>
      <p:sp>
        <p:nvSpPr>
          <p:cNvPr id="1164295" name="Text Box 18"/>
          <p:cNvSpPr txBox="1">
            <a:spLocks noChangeArrowheads="1"/>
          </p:cNvSpPr>
          <p:nvPr/>
        </p:nvSpPr>
        <p:spPr bwMode="auto">
          <a:xfrm>
            <a:off x="1373802" y="4478691"/>
            <a:ext cx="1978025"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Judges/</a:t>
            </a:r>
            <a:br>
              <a:rPr lang="en-US" dirty="0">
                <a:solidFill>
                  <a:srgbClr val="FFFFFF"/>
                </a:solidFill>
              </a:rPr>
            </a:br>
            <a:r>
              <a:rPr lang="en-US" dirty="0">
                <a:solidFill>
                  <a:srgbClr val="FFFFFF"/>
                </a:solidFill>
              </a:rPr>
              <a:t>Kings</a:t>
            </a:r>
          </a:p>
        </p:txBody>
      </p:sp>
      <p:sp>
        <p:nvSpPr>
          <p:cNvPr id="1164296" name="Text Box 19"/>
          <p:cNvSpPr txBox="1">
            <a:spLocks noChangeArrowheads="1"/>
          </p:cNvSpPr>
          <p:nvPr/>
        </p:nvSpPr>
        <p:spPr bwMode="auto">
          <a:xfrm>
            <a:off x="3537740" y="4478691"/>
            <a:ext cx="19780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Church Age</a:t>
            </a:r>
          </a:p>
        </p:txBody>
      </p:sp>
      <p:sp>
        <p:nvSpPr>
          <p:cNvPr id="1164297" name="Text Box 21"/>
          <p:cNvSpPr txBox="1">
            <a:spLocks noChangeArrowheads="1"/>
          </p:cNvSpPr>
          <p:nvPr/>
        </p:nvSpPr>
        <p:spPr bwMode="auto">
          <a:xfrm>
            <a:off x="7642334" y="4478691"/>
            <a:ext cx="149590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Eternity</a:t>
            </a:r>
          </a:p>
        </p:txBody>
      </p:sp>
      <p:sp>
        <p:nvSpPr>
          <p:cNvPr id="1164298" name="Line 5"/>
          <p:cNvSpPr>
            <a:spLocks noChangeShapeType="1"/>
          </p:cNvSpPr>
          <p:nvPr/>
        </p:nvSpPr>
        <p:spPr bwMode="auto">
          <a:xfrm>
            <a:off x="291555" y="4359275"/>
            <a:ext cx="7206446" cy="58938"/>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wrap="square"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nvGrpSpPr>
          <p:cNvPr id="1164299" name="Group 6"/>
          <p:cNvGrpSpPr>
            <a:grpSpLocks/>
          </p:cNvGrpSpPr>
          <p:nvPr/>
        </p:nvGrpSpPr>
        <p:grpSpPr bwMode="auto">
          <a:xfrm>
            <a:off x="3223625" y="3724275"/>
            <a:ext cx="431800" cy="647700"/>
            <a:chOff x="385" y="1298"/>
            <a:chExt cx="272" cy="408"/>
          </a:xfrm>
        </p:grpSpPr>
        <p:sp>
          <p:nvSpPr>
            <p:cNvPr id="1164307"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64308"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1164300" name="Line 9"/>
          <p:cNvSpPr>
            <a:spLocks noChangeShapeType="1"/>
          </p:cNvSpPr>
          <p:nvPr/>
        </p:nvSpPr>
        <p:spPr bwMode="auto">
          <a:xfrm>
            <a:off x="5621745" y="3652838"/>
            <a:ext cx="0" cy="719137"/>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64301" name="Line 23"/>
          <p:cNvSpPr>
            <a:spLocks noChangeShapeType="1"/>
          </p:cNvSpPr>
          <p:nvPr/>
        </p:nvSpPr>
        <p:spPr bwMode="auto">
          <a:xfrm>
            <a:off x="1358355"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64302" name="Line 24"/>
          <p:cNvSpPr>
            <a:spLocks noChangeShapeType="1"/>
          </p:cNvSpPr>
          <p:nvPr/>
        </p:nvSpPr>
        <p:spPr bwMode="auto">
          <a:xfrm>
            <a:off x="2362814"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64303" name="Text Box 22"/>
          <p:cNvSpPr txBox="1">
            <a:spLocks noChangeArrowheads="1"/>
          </p:cNvSpPr>
          <p:nvPr/>
        </p:nvSpPr>
        <p:spPr bwMode="auto">
          <a:xfrm>
            <a:off x="3537740" y="5029200"/>
            <a:ext cx="19780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Tribulations</a:t>
            </a:r>
            <a:endParaRPr lang="en-US" dirty="0">
              <a:solidFill>
                <a:srgbClr val="000000"/>
              </a:solidFill>
            </a:endParaRPr>
          </a:p>
        </p:txBody>
      </p:sp>
      <p:sp>
        <p:nvSpPr>
          <p:cNvPr id="31772" name="Text Box 28"/>
          <p:cNvSpPr txBox="1">
            <a:spLocks noChangeArrowheads="1"/>
          </p:cNvSpPr>
          <p:nvPr/>
        </p:nvSpPr>
        <p:spPr bwMode="auto">
          <a:xfrm>
            <a:off x="856070" y="3401035"/>
            <a:ext cx="19780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00"/>
                </a:solidFill>
              </a:rPr>
              <a:t>Theocratic</a:t>
            </a:r>
          </a:p>
        </p:txBody>
      </p:sp>
      <p:sp>
        <p:nvSpPr>
          <p:cNvPr id="31775" name="Text Box 31"/>
          <p:cNvSpPr txBox="1">
            <a:spLocks noChangeArrowheads="1"/>
          </p:cNvSpPr>
          <p:nvPr/>
        </p:nvSpPr>
        <p:spPr bwMode="auto">
          <a:xfrm>
            <a:off x="7696610" y="3401035"/>
            <a:ext cx="1387353"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00"/>
                </a:solidFill>
              </a:rPr>
              <a:t>Eternal</a:t>
            </a:r>
          </a:p>
        </p:txBody>
      </p:sp>
      <p:sp>
        <p:nvSpPr>
          <p:cNvPr id="31774" name="Text Box 30"/>
          <p:cNvSpPr txBox="1">
            <a:spLocks noChangeArrowheads="1"/>
          </p:cNvSpPr>
          <p:nvPr/>
        </p:nvSpPr>
        <p:spPr bwMode="auto">
          <a:xfrm>
            <a:off x="5620803" y="3401035"/>
            <a:ext cx="18256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00"/>
                </a:solidFill>
              </a:rPr>
              <a:t>Millennial</a:t>
            </a:r>
            <a:endParaRPr lang="en-US" dirty="0">
              <a:solidFill>
                <a:srgbClr val="000000"/>
              </a:solidFill>
            </a:endParaRPr>
          </a:p>
        </p:txBody>
      </p:sp>
      <p:sp>
        <p:nvSpPr>
          <p:cNvPr id="21"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
        <p:nvSpPr>
          <p:cNvPr id="22" name="Text Box 22"/>
          <p:cNvSpPr txBox="1">
            <a:spLocks noChangeArrowheads="1"/>
          </p:cNvSpPr>
          <p:nvPr/>
        </p:nvSpPr>
        <p:spPr bwMode="auto">
          <a:xfrm>
            <a:off x="5544603" y="4478691"/>
            <a:ext cx="197802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FF"/>
                </a:solidFill>
              </a:rPr>
              <a:t>1000 years</a:t>
            </a:r>
            <a:endParaRPr lang="en-US" dirty="0">
              <a:solidFill>
                <a:srgbClr val="000000"/>
              </a:solidFill>
            </a:endParaRPr>
          </a:p>
        </p:txBody>
      </p:sp>
      <p:sp>
        <p:nvSpPr>
          <p:cNvPr id="23" name="Text Box 28"/>
          <p:cNvSpPr txBox="1">
            <a:spLocks noChangeArrowheads="1"/>
          </p:cNvSpPr>
          <p:nvPr/>
        </p:nvSpPr>
        <p:spPr bwMode="auto">
          <a:xfrm>
            <a:off x="3528285" y="3401035"/>
            <a:ext cx="1978025"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dirty="0">
                <a:solidFill>
                  <a:srgbClr val="FFFF00"/>
                </a:solidFill>
              </a:rPr>
              <a:t>Mystery Form</a:t>
            </a:r>
          </a:p>
        </p:txBody>
      </p:sp>
      <p:sp>
        <p:nvSpPr>
          <p:cNvPr id="3" name="Arc 2"/>
          <p:cNvSpPr/>
          <p:nvPr/>
        </p:nvSpPr>
        <p:spPr bwMode="auto">
          <a:xfrm flipH="1">
            <a:off x="7473050" y="3688636"/>
            <a:ext cx="640446" cy="1693467"/>
          </a:xfrm>
          <a:prstGeom prst="arc">
            <a:avLst>
              <a:gd name="adj1" fmla="val 16422802"/>
              <a:gd name="adj2" fmla="val 4832893"/>
            </a:avLst>
          </a:prstGeom>
          <a:noFill/>
          <a:ln w="57150" cap="flat" cmpd="sng" algn="ctr">
            <a:solidFill>
              <a:srgbClr val="FFFFFF"/>
            </a:solidFill>
            <a:prstDash val="solid"/>
            <a:round/>
            <a:headEnd type="none" w="med" len="med"/>
            <a:tailEnd type="none"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12497805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30" presetClass="entr" presetSubtype="0"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800" decel="100000"/>
                                        <p:tgtEl>
                                          <p:spTgt spid="23"/>
                                        </p:tgtEl>
                                      </p:cBhvr>
                                    </p:animEffect>
                                    <p:anim calcmode="lin" valueType="num">
                                      <p:cBhvr>
                                        <p:cTn id="52" dur="800" decel="100000" fill="hold"/>
                                        <p:tgtEl>
                                          <p:spTgt spid="23"/>
                                        </p:tgtEl>
                                        <p:attrNameLst>
                                          <p:attrName>style.rotation</p:attrName>
                                        </p:attrNameLst>
                                      </p:cBhvr>
                                      <p:tavLst>
                                        <p:tav tm="0">
                                          <p:val>
                                            <p:fltVal val="-90"/>
                                          </p:val>
                                        </p:tav>
                                        <p:tav tm="100000">
                                          <p:val>
                                            <p:fltVal val="0"/>
                                          </p:val>
                                        </p:tav>
                                      </p:tavLst>
                                    </p:anim>
                                    <p:anim calcmode="lin" valueType="num">
                                      <p:cBhvr>
                                        <p:cTn id="53" dur="800" decel="100000" fill="hold"/>
                                        <p:tgtEl>
                                          <p:spTgt spid="23"/>
                                        </p:tgtEl>
                                        <p:attrNameLst>
                                          <p:attrName>ppt_x</p:attrName>
                                        </p:attrNameLst>
                                      </p:cBhvr>
                                      <p:tavLst>
                                        <p:tav tm="0">
                                          <p:val>
                                            <p:strVal val="#ppt_x+0.4"/>
                                          </p:val>
                                        </p:tav>
                                        <p:tav tm="100000">
                                          <p:val>
                                            <p:strVal val="#ppt_x-0.05"/>
                                          </p:val>
                                        </p:tav>
                                      </p:tavLst>
                                    </p:anim>
                                    <p:anim calcmode="lin" valueType="num">
                                      <p:cBhvr>
                                        <p:cTn id="54" dur="800" decel="100000" fill="hold"/>
                                        <p:tgtEl>
                                          <p:spTgt spid="23"/>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23"/>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2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en-US" sz="9600" b="1" dirty="0">
                <a:effectLst>
                  <a:glow rad="165100">
                    <a:schemeClr val="tx1"/>
                  </a:glow>
                </a:effectLst>
                <a:latin typeface="Arial" charset="0"/>
                <a:cs typeface="+mj-cs"/>
              </a:rPr>
              <a:t>Jesus Wins!</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600" b="1" i="1" dirty="0">
                <a:effectLst>
                  <a:glow rad="165100">
                    <a:srgbClr val="000000"/>
                  </a:glow>
                </a:effectLst>
                <a:latin typeface="Arial" charset="0"/>
                <a:cs typeface="Geneva"/>
              </a:rPr>
              <a:t>Series on Revelation</a:t>
            </a:r>
          </a:p>
        </p:txBody>
      </p:sp>
    </p:spTree>
    <p:extLst>
      <p:ext uri="{BB962C8B-B14F-4D97-AF65-F5344CB8AC3E}">
        <p14:creationId xmlns:p14="http://schemas.microsoft.com/office/powerpoint/2010/main" val="336396150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6337"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Text Box 3"/>
          <p:cNvSpPr txBox="1">
            <a:spLocks noChangeArrowheads="1"/>
          </p:cNvSpPr>
          <p:nvPr/>
        </p:nvSpPr>
        <p:spPr bwMode="auto">
          <a:xfrm>
            <a:off x="381000" y="1849438"/>
            <a:ext cx="8458200" cy="4094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5613" indent="-455613" defTabSz="914400" fontAlgn="base">
              <a:spcBef>
                <a:spcPct val="50000"/>
              </a:spcBef>
              <a:spcAft>
                <a:spcPct val="0"/>
              </a:spcAft>
              <a:buFontTx/>
              <a:buChar char="•"/>
              <a:defRPr/>
            </a:pPr>
            <a:r>
              <a:rPr lang="en-US" sz="4000" b="1" dirty="0">
                <a:solidFill>
                  <a:srgbClr val="FFFFFF"/>
                </a:solidFill>
                <a:latin typeface="Arial"/>
                <a:ea typeface="ＭＳ Ｐゴシック" pitchFamily="-111" charset="-128"/>
                <a:cs typeface="Arial"/>
              </a:rPr>
              <a:t>Satan bound 1000 years (1-3)</a:t>
            </a:r>
          </a:p>
          <a:p>
            <a:pPr marL="455613" indent="-455613" defTabSz="914400" fontAlgn="base">
              <a:spcBef>
                <a:spcPct val="50000"/>
              </a:spcBef>
              <a:spcAft>
                <a:spcPct val="0"/>
              </a:spcAft>
              <a:buFontTx/>
              <a:buChar char="•"/>
              <a:defRPr/>
            </a:pPr>
            <a:r>
              <a:rPr lang="en-US" sz="4000" b="1" dirty="0">
                <a:solidFill>
                  <a:srgbClr val="FFFFFF"/>
                </a:solidFill>
                <a:latin typeface="Arial"/>
                <a:ea typeface="ＭＳ Ｐゴシック" pitchFamily="-111" charset="-128"/>
                <a:cs typeface="Arial"/>
              </a:rPr>
              <a:t>Saints come to life </a:t>
            </a:r>
            <a:br>
              <a:rPr lang="en-US" sz="4000" b="1" dirty="0">
                <a:solidFill>
                  <a:srgbClr val="FFFFFF"/>
                </a:solidFill>
                <a:latin typeface="Arial"/>
                <a:ea typeface="ＭＳ Ｐゴシック" pitchFamily="-111" charset="-128"/>
                <a:cs typeface="Arial"/>
              </a:rPr>
            </a:br>
            <a:r>
              <a:rPr lang="en-US" sz="4000" b="1" dirty="0">
                <a:solidFill>
                  <a:srgbClr val="FFFFFF"/>
                </a:solidFill>
                <a:latin typeface="Arial"/>
                <a:ea typeface="ＭＳ Ｐゴシック" pitchFamily="-111" charset="-128"/>
                <a:cs typeface="Arial"/>
              </a:rPr>
              <a:t>= first resurrection (4b, 5b)</a:t>
            </a:r>
          </a:p>
          <a:p>
            <a:pPr marL="455613" indent="-455613" defTabSz="914400" fontAlgn="base">
              <a:spcBef>
                <a:spcPct val="50000"/>
              </a:spcBef>
              <a:spcAft>
                <a:spcPct val="0"/>
              </a:spcAft>
              <a:buFontTx/>
              <a:buChar char="•"/>
              <a:defRPr/>
            </a:pPr>
            <a:r>
              <a:rPr lang="en-US" sz="4000" b="1" dirty="0">
                <a:solidFill>
                  <a:srgbClr val="FFFFFF"/>
                </a:solidFill>
                <a:latin typeface="Arial"/>
                <a:ea typeface="ＭＳ Ｐゴシック" pitchFamily="-111" charset="-128"/>
                <a:cs typeface="Arial"/>
              </a:rPr>
              <a:t>Saints reign 1000 years (4c, 6b)</a:t>
            </a:r>
          </a:p>
          <a:p>
            <a:pPr marL="455613" indent="-455613" defTabSz="914400" fontAlgn="base">
              <a:spcBef>
                <a:spcPct val="50000"/>
              </a:spcBef>
              <a:spcAft>
                <a:spcPct val="0"/>
              </a:spcAft>
              <a:buFontTx/>
              <a:buChar char="•"/>
              <a:defRPr/>
            </a:pPr>
            <a:r>
              <a:rPr lang="en-US" sz="4000" b="1" dirty="0">
                <a:solidFill>
                  <a:srgbClr val="FFFFFF"/>
                </a:solidFill>
                <a:latin typeface="Arial"/>
                <a:ea typeface="ＭＳ Ｐゴシック" pitchFamily="-111" charset="-128"/>
                <a:cs typeface="Arial"/>
              </a:rPr>
              <a:t>Second resurrection (5, 13)</a:t>
            </a:r>
          </a:p>
        </p:txBody>
      </p:sp>
      <p:sp>
        <p:nvSpPr>
          <p:cNvPr id="1166339"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dirty="0">
                <a:solidFill>
                  <a:srgbClr val="FFFFFF"/>
                </a:solidFill>
                <a:latin typeface="Arial" charset="0"/>
                <a:cs typeface="Arial" charset="0"/>
              </a:rPr>
              <a:t>434</a:t>
            </a:r>
          </a:p>
        </p:txBody>
      </p:sp>
      <p:sp>
        <p:nvSpPr>
          <p:cNvPr id="1166340" name="Rectangle 5"/>
          <p:cNvSpPr>
            <a:spLocks noGrp="1" noChangeArrowheads="1"/>
          </p:cNvSpPr>
          <p:nvPr>
            <p:ph type="title" idx="4294967295"/>
          </p:nvPr>
        </p:nvSpPr>
        <p:spPr>
          <a:xfrm>
            <a:off x="303940" y="762000"/>
            <a:ext cx="8295375" cy="808038"/>
          </a:xfrm>
          <a:solidFill>
            <a:schemeClr val="tx1"/>
          </a:solidFill>
          <a:ln w="38100" cmpd="sng">
            <a:solidFill>
              <a:srgbClr val="FFFFFF"/>
            </a:solidFill>
          </a:ln>
        </p:spPr>
        <p:txBody>
          <a:bodyPr/>
          <a:lstStyle/>
          <a:p>
            <a:pPr eaLnBrk="1" hangingPunct="1"/>
            <a:r>
              <a:rPr lang="en-US" sz="4000" b="1" dirty="0">
                <a:solidFill>
                  <a:srgbClr val="FFFF00"/>
                </a:solidFill>
                <a:latin typeface="Arial" charset="0"/>
                <a:ea typeface="ＭＳ Ｐゴシック" charset="0"/>
              </a:rPr>
              <a:t>Revelation 20:1-6 Chronology</a:t>
            </a:r>
          </a:p>
        </p:txBody>
      </p:sp>
    </p:spTree>
    <p:extLst>
      <p:ext uri="{BB962C8B-B14F-4D97-AF65-F5344CB8AC3E}">
        <p14:creationId xmlns:p14="http://schemas.microsoft.com/office/powerpoint/2010/main" val="1380773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631092"/>
            <a:ext cx="8667750" cy="486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341313" indent="-341313" defTabSz="449263" fontAlgn="base">
              <a:lnSpc>
                <a:spcPct val="90000"/>
              </a:lnSpc>
              <a:spcBef>
                <a:spcPts val="800"/>
              </a:spcBef>
              <a:spcAft>
                <a:spcPct val="0"/>
              </a:spcAft>
              <a:buClr>
                <a:srgbClr val="FFFFFF"/>
              </a:buClr>
              <a:buSzPct val="100000"/>
              <a:buFont typeface="Arial" charset="0"/>
              <a:buChar char="•"/>
              <a:tabLst>
                <a:tab pos="8570913" algn="l"/>
                <a:tab pos="9028113" algn="l"/>
                <a:tab pos="9485313" algn="l"/>
              </a:tabLst>
            </a:pPr>
            <a:r>
              <a:rPr lang="en-GB" sz="3200" b="1" dirty="0">
                <a:solidFill>
                  <a:srgbClr val="FFFFFF"/>
                </a:solidFill>
                <a:latin typeface="Arial" charset="0"/>
                <a:ea typeface="ＭＳ Ｐゴシック" charset="0"/>
                <a:cs typeface="Arial" charset="0"/>
              </a:rPr>
              <a:t>The best hermeneutic is a normal, literal, historical, and grammatical reading of a text</a:t>
            </a:r>
          </a:p>
          <a:p>
            <a:pPr marL="341313" indent="-341313" defTabSz="449263" fontAlgn="base">
              <a:lnSpc>
                <a:spcPct val="90000"/>
              </a:lnSpc>
              <a:spcBef>
                <a:spcPts val="800"/>
              </a:spcBef>
              <a:spcAft>
                <a:spcPct val="0"/>
              </a:spcAft>
              <a:buClr>
                <a:srgbClr val="FFFFFF"/>
              </a:buClr>
              <a:buSzPct val="100000"/>
              <a:buFont typeface="Arial" charset="0"/>
              <a:buChar char="•"/>
              <a:tabLst>
                <a:tab pos="8570913" algn="l"/>
                <a:tab pos="9028113" algn="l"/>
                <a:tab pos="9485313" algn="l"/>
              </a:tabLst>
            </a:pPr>
            <a:r>
              <a:rPr lang="en-GB" sz="3200" b="1" dirty="0">
                <a:solidFill>
                  <a:srgbClr val="FFFFFF"/>
                </a:solidFill>
                <a:latin typeface="Arial" charset="0"/>
                <a:ea typeface="ＭＳ Ｐゴシック" charset="0"/>
                <a:cs typeface="Arial" charset="0"/>
              </a:rPr>
              <a:t>Rev. 19 (Christ</a:t>
            </a:r>
            <a:r>
              <a:rPr lang="uk-UA" altLang="ja-JP" sz="3200" b="1" dirty="0">
                <a:solidFill>
                  <a:srgbClr val="FFFFFF"/>
                </a:solidFill>
                <a:latin typeface="Arial" charset="0"/>
                <a:ea typeface="ＭＳ Ｐゴシック" charset="0"/>
                <a:cs typeface="Arial" charset="0"/>
              </a:rPr>
              <a:t>'</a:t>
            </a:r>
            <a:r>
              <a:rPr lang="en-GB" altLang="ja-JP" sz="3200" b="1" dirty="0">
                <a:solidFill>
                  <a:srgbClr val="FFFFFF"/>
                </a:solidFill>
                <a:latin typeface="Arial" charset="0"/>
                <a:ea typeface="ＭＳ Ｐゴシック" charset="0"/>
                <a:cs typeface="Arial" charset="0"/>
              </a:rPr>
              <a:t>s return) is </a:t>
            </a:r>
            <a:r>
              <a:rPr lang="en-GB" altLang="ja-JP" sz="3200" b="1" i="1" dirty="0">
                <a:solidFill>
                  <a:srgbClr val="FFFFFF"/>
                </a:solidFill>
                <a:latin typeface="Arial" charset="0"/>
                <a:ea typeface="ＭＳ Ｐゴシック" charset="0"/>
                <a:cs typeface="Arial" charset="0"/>
              </a:rPr>
              <a:t>before</a:t>
            </a:r>
            <a:r>
              <a:rPr lang="en-GB" altLang="ja-JP" sz="3200" b="1" dirty="0">
                <a:solidFill>
                  <a:srgbClr val="FFFFFF"/>
                </a:solidFill>
                <a:latin typeface="Arial" charset="0"/>
                <a:ea typeface="ＭＳ Ｐゴシック" charset="0"/>
                <a:cs typeface="Arial" charset="0"/>
              </a:rPr>
              <a:t> Rev. 20 (Christ</a:t>
            </a:r>
            <a:r>
              <a:rPr lang="uk-UA" altLang="ja-JP" sz="3200" b="1" dirty="0">
                <a:solidFill>
                  <a:srgbClr val="FFFFFF"/>
                </a:solidFill>
                <a:latin typeface="Arial" charset="0"/>
                <a:ea typeface="ＭＳ Ｐゴシック" charset="0"/>
                <a:cs typeface="Arial" charset="0"/>
              </a:rPr>
              <a:t>'</a:t>
            </a:r>
            <a:r>
              <a:rPr lang="en-GB" altLang="ja-JP" sz="3200" b="1" dirty="0">
                <a:solidFill>
                  <a:srgbClr val="FFFFFF"/>
                </a:solidFill>
                <a:latin typeface="Arial" charset="0"/>
                <a:ea typeface="ＭＳ Ｐゴシック" charset="0"/>
                <a:cs typeface="Arial" charset="0"/>
              </a:rPr>
              <a:t>s rule)</a:t>
            </a:r>
          </a:p>
          <a:p>
            <a:pPr marL="341313" indent="-341313" defTabSz="449263" fontAlgn="base">
              <a:lnSpc>
                <a:spcPct val="90000"/>
              </a:lnSpc>
              <a:spcBef>
                <a:spcPts val="800"/>
              </a:spcBef>
              <a:spcAft>
                <a:spcPct val="0"/>
              </a:spcAft>
              <a:buClr>
                <a:srgbClr val="FFFFFF"/>
              </a:buClr>
              <a:buSzPct val="100000"/>
              <a:buFont typeface="Arial" charset="0"/>
              <a:buChar char="•"/>
              <a:tabLst>
                <a:tab pos="8570913" algn="l"/>
                <a:tab pos="9028113" algn="l"/>
                <a:tab pos="9485313" algn="l"/>
              </a:tabLst>
            </a:pPr>
            <a:r>
              <a:rPr lang="en-GB" sz="3200" b="1" dirty="0">
                <a:solidFill>
                  <a:srgbClr val="FFFFFF"/>
                </a:solidFill>
                <a:latin typeface="Arial" charset="0"/>
                <a:ea typeface="ＭＳ Ｐゴシック" charset="0"/>
                <a:cs typeface="Arial" charset="0"/>
              </a:rPr>
              <a:t>Natural way to see the 1000 years (20:1-6)</a:t>
            </a:r>
          </a:p>
        </p:txBody>
      </p:sp>
      <p:sp>
        <p:nvSpPr>
          <p:cNvPr id="2" name="Title 1"/>
          <p:cNvSpPr>
            <a:spLocks noGrp="1"/>
          </p:cNvSpPr>
          <p:nvPr>
            <p:ph type="title" idx="4294967295"/>
          </p:nvPr>
        </p:nvSpPr>
        <p:spPr>
          <a:xfrm>
            <a:off x="617538" y="333375"/>
            <a:ext cx="7770812" cy="863600"/>
          </a:xfrm>
          <a:solidFill>
            <a:srgbClr val="333399"/>
          </a:solidFill>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kern="1200" dirty="0">
                <a:solidFill>
                  <a:srgbClr val="FFFFFF"/>
                </a:solidFill>
                <a:latin typeface="Arial" charset="0"/>
                <a:ea typeface="ＭＳ Ｐゴシック" charset="0"/>
                <a:cs typeface="Arial" charset="0"/>
              </a:rPr>
              <a:t>Why Am I Premillennial?</a:t>
            </a:r>
            <a:endParaRPr lang="en-US" kern="1200" dirty="0">
              <a:solidFill>
                <a:srgbClr val="FFFFFF"/>
              </a:solidFill>
              <a:latin typeface="Arial" charset="0"/>
              <a:ea typeface="ＭＳ Ｐゴシック" charset="0"/>
              <a:cs typeface="Arial" charset="0"/>
            </a:endParaRPr>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48751585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923">
                                            <p:txEl>
                                              <p:pRg st="0" end="0"/>
                                            </p:txEl>
                                          </p:spTgt>
                                        </p:tgtEl>
                                        <p:attrNameLst>
                                          <p:attrName>style.visibility</p:attrName>
                                        </p:attrNameLst>
                                      </p:cBhvr>
                                      <p:to>
                                        <p:strVal val="visible"/>
                                      </p:to>
                                    </p:set>
                                    <p:anim calcmode="lin" valueType="num">
                                      <p:cBhvr additive="base">
                                        <p:cTn id="7" dur="500" fill="hold"/>
                                        <p:tgtEl>
                                          <p:spTgt spid="819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9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1923">
                                            <p:txEl>
                                              <p:pRg st="1" end="1"/>
                                            </p:txEl>
                                          </p:spTgt>
                                        </p:tgtEl>
                                        <p:attrNameLst>
                                          <p:attrName>style.visibility</p:attrName>
                                        </p:attrNameLst>
                                      </p:cBhvr>
                                      <p:to>
                                        <p:strVal val="visible"/>
                                      </p:to>
                                    </p:set>
                                    <p:anim calcmode="lin" valueType="num">
                                      <p:cBhvr additive="base">
                                        <p:cTn id="13" dur="500" fill="hold"/>
                                        <p:tgtEl>
                                          <p:spTgt spid="819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19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1923">
                                            <p:txEl>
                                              <p:pRg st="2" end="2"/>
                                            </p:txEl>
                                          </p:spTgt>
                                        </p:tgtEl>
                                        <p:attrNameLst>
                                          <p:attrName>style.visibility</p:attrName>
                                        </p:attrNameLst>
                                      </p:cBhvr>
                                      <p:to>
                                        <p:strVal val="visible"/>
                                      </p:to>
                                    </p:set>
                                    <p:anim calcmode="lin" valueType="num">
                                      <p:cBhvr additive="base">
                                        <p:cTn id="19" dur="500" fill="hold"/>
                                        <p:tgtEl>
                                          <p:spTgt spid="8192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192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06945" y="2743200"/>
            <a:ext cx="297180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FFFFFF"/>
                </a:outerShdw>
              </a:effectLst>
              <a:latin typeface="Arial"/>
              <a:ea typeface="ＭＳ Ｐゴシック" charset="0"/>
              <a:cs typeface="Arial"/>
            </a:endParaRPr>
          </a:p>
        </p:txBody>
      </p:sp>
      <p:sp>
        <p:nvSpPr>
          <p:cNvPr id="14" name="Oval 17"/>
          <p:cNvSpPr>
            <a:spLocks noChangeArrowheads="1"/>
          </p:cNvSpPr>
          <p:nvPr/>
        </p:nvSpPr>
        <p:spPr bwMode="auto">
          <a:xfrm>
            <a:off x="1902955"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FFFFFF"/>
                </a:outerShdw>
              </a:effectLst>
              <a:latin typeface="Arial"/>
              <a:ea typeface="ＭＳ Ｐゴシック" charset="0"/>
              <a:cs typeface="Arial"/>
            </a:endParaRPr>
          </a:p>
        </p:txBody>
      </p:sp>
      <p:sp>
        <p:nvSpPr>
          <p:cNvPr id="15" name="Oval 14"/>
          <p:cNvSpPr>
            <a:spLocks noChangeArrowheads="1"/>
          </p:cNvSpPr>
          <p:nvPr/>
        </p:nvSpPr>
        <p:spPr bwMode="auto">
          <a:xfrm>
            <a:off x="1902955"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FFFFFF"/>
                </a:outerShdw>
              </a:effectLst>
              <a:latin typeface="Arial"/>
              <a:ea typeface="ＭＳ Ｐゴシック" charset="0"/>
              <a:cs typeface="Arial"/>
            </a:endParaRPr>
          </a:p>
        </p:txBody>
      </p:sp>
      <p:sp>
        <p:nvSpPr>
          <p:cNvPr id="16" name="Text Box 7"/>
          <p:cNvSpPr txBox="1">
            <a:spLocks noChangeArrowheads="1"/>
          </p:cNvSpPr>
          <p:nvPr/>
        </p:nvSpPr>
        <p:spPr bwMode="auto">
          <a:xfrm>
            <a:off x="2664955" y="2772216"/>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200" b="1" dirty="0">
                <a:solidFill>
                  <a:srgbClr val="FFFFFF"/>
                </a:solidFill>
                <a:effectLst>
                  <a:outerShdw blurRad="38100" dist="38100" dir="2700000" algn="tl">
                    <a:srgbClr val="000000"/>
                  </a:outerShdw>
                </a:effectLst>
                <a:latin typeface="Arial"/>
                <a:cs typeface="Arial"/>
              </a:rPr>
              <a:t>Israel</a:t>
            </a:r>
            <a:endParaRPr lang="en-US" sz="3200" b="1" dirty="0">
              <a:solidFill>
                <a:srgbClr val="000000"/>
              </a:solidFill>
              <a:effectLst>
                <a:outerShdw blurRad="38100" dist="38100" dir="2700000" algn="tl">
                  <a:srgbClr val="FFFFFF"/>
                </a:outerShdw>
              </a:effectLst>
              <a:latin typeface="Arial"/>
              <a:cs typeface="Arial"/>
            </a:endParaRPr>
          </a:p>
        </p:txBody>
      </p:sp>
      <p:sp>
        <p:nvSpPr>
          <p:cNvPr id="50178" name="Line 1026"/>
          <p:cNvSpPr>
            <a:spLocks noChangeShapeType="1"/>
          </p:cNvSpPr>
          <p:nvPr/>
        </p:nvSpPr>
        <p:spPr bwMode="auto">
          <a:xfrm>
            <a:off x="1826755"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50179" name="Line 1027"/>
          <p:cNvSpPr>
            <a:spLocks noChangeShapeType="1"/>
          </p:cNvSpPr>
          <p:nvPr/>
        </p:nvSpPr>
        <p:spPr bwMode="auto">
          <a:xfrm>
            <a:off x="4914443"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50180" name="Text Box 1028"/>
          <p:cNvSpPr txBox="1">
            <a:spLocks noChangeArrowheads="1"/>
          </p:cNvSpPr>
          <p:nvPr/>
        </p:nvSpPr>
        <p:spPr bwMode="auto">
          <a:xfrm>
            <a:off x="-30584" y="3356992"/>
            <a:ext cx="2010296" cy="1200329"/>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algn="ctr" defTabSz="914400" eaLnBrk="0" fontAlgn="base" hangingPunct="0">
              <a:spcBef>
                <a:spcPct val="50000"/>
              </a:spcBef>
              <a:spcAft>
                <a:spcPct val="0"/>
              </a:spcAft>
              <a:defRPr/>
            </a:pPr>
            <a:r>
              <a:rPr lang="en-US" sz="3600" b="1" dirty="0">
                <a:solidFill>
                  <a:srgbClr val="FFFFFF"/>
                </a:solidFill>
                <a:latin typeface="Arial"/>
                <a:ea typeface="ＭＳ Ｐゴシック" charset="0"/>
                <a:cs typeface="Arial"/>
              </a:rPr>
              <a:t>Church Age</a:t>
            </a:r>
          </a:p>
        </p:txBody>
      </p:sp>
      <p:sp>
        <p:nvSpPr>
          <p:cNvPr id="50181" name="Text Box 1029"/>
          <p:cNvSpPr txBox="1">
            <a:spLocks noChangeArrowheads="1"/>
          </p:cNvSpPr>
          <p:nvPr/>
        </p:nvSpPr>
        <p:spPr bwMode="auto">
          <a:xfrm>
            <a:off x="3807955"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b="1">
              <a:solidFill>
                <a:srgbClr val="000000"/>
              </a:solidFill>
              <a:latin typeface="Arial"/>
              <a:cs typeface="Arial"/>
            </a:endParaRPr>
          </a:p>
        </p:txBody>
      </p:sp>
      <p:sp>
        <p:nvSpPr>
          <p:cNvPr id="50182" name="Text Box 1030"/>
          <p:cNvSpPr txBox="1">
            <a:spLocks noChangeArrowheads="1"/>
          </p:cNvSpPr>
          <p:nvPr/>
        </p:nvSpPr>
        <p:spPr bwMode="auto">
          <a:xfrm>
            <a:off x="1979155"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Tribulation</a:t>
            </a:r>
            <a:endParaRPr lang="en-US" sz="3600" b="1">
              <a:solidFill>
                <a:srgbClr val="000000"/>
              </a:solidFill>
              <a:latin typeface="Arial"/>
              <a:cs typeface="Arial"/>
            </a:endParaRPr>
          </a:p>
        </p:txBody>
      </p:sp>
      <p:sp>
        <p:nvSpPr>
          <p:cNvPr id="50183" name="Text Box 1031"/>
          <p:cNvSpPr txBox="1">
            <a:spLocks noChangeArrowheads="1"/>
          </p:cNvSpPr>
          <p:nvPr/>
        </p:nvSpPr>
        <p:spPr bwMode="auto">
          <a:xfrm>
            <a:off x="2283955"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00"/>
                </a:solidFill>
                <a:latin typeface="Arial"/>
                <a:cs typeface="Arial"/>
              </a:rPr>
              <a:t>7 years</a:t>
            </a:r>
          </a:p>
        </p:txBody>
      </p:sp>
      <p:sp>
        <p:nvSpPr>
          <p:cNvPr id="50184" name="Text Box 1032"/>
          <p:cNvSpPr txBox="1">
            <a:spLocks noChangeArrowheads="1"/>
          </p:cNvSpPr>
          <p:nvPr/>
        </p:nvSpPr>
        <p:spPr bwMode="auto">
          <a:xfrm>
            <a:off x="5103355"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50185" name="Text Box 1033"/>
          <p:cNvSpPr txBox="1">
            <a:spLocks noChangeArrowheads="1"/>
          </p:cNvSpPr>
          <p:nvPr/>
        </p:nvSpPr>
        <p:spPr bwMode="auto">
          <a:xfrm>
            <a:off x="5331955"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50186" name="Text Box 1034"/>
          <p:cNvSpPr txBox="1">
            <a:spLocks noChangeArrowheads="1"/>
          </p:cNvSpPr>
          <p:nvPr/>
        </p:nvSpPr>
        <p:spPr bwMode="auto">
          <a:xfrm rot="5400000" flipH="1">
            <a:off x="6237624"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CC00"/>
                </a:solidFill>
                <a:latin typeface="Arial"/>
                <a:ea typeface="ＭＳ Ｐゴシック" charset="0"/>
                <a:cs typeface="Arial"/>
              </a:rPr>
              <a:t>Eternal Kingdom</a:t>
            </a:r>
          </a:p>
        </p:txBody>
      </p:sp>
      <p:sp>
        <p:nvSpPr>
          <p:cNvPr id="50187" name="Text Box 1035"/>
          <p:cNvSpPr txBox="1">
            <a:spLocks noChangeArrowheads="1"/>
          </p:cNvSpPr>
          <p:nvPr/>
        </p:nvSpPr>
        <p:spPr bwMode="auto">
          <a:xfrm rot="5381629">
            <a:off x="700041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00CC99">
                    <a:lumMod val="20000"/>
                    <a:lumOff val="80000"/>
                  </a:srgbClr>
                </a:solidFill>
                <a:latin typeface="Arial"/>
                <a:cs typeface="Arial"/>
              </a:rPr>
              <a:t>Judgment</a:t>
            </a:r>
          </a:p>
        </p:txBody>
      </p:sp>
      <p:sp>
        <p:nvSpPr>
          <p:cNvPr id="50189" name="Rectangle 1037"/>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ea typeface="ＭＳ Ｐゴシック" charset="-128"/>
                <a:cs typeface="Arial"/>
              </a:rPr>
              <a:t>Dispensationalism</a:t>
            </a:r>
          </a:p>
        </p:txBody>
      </p:sp>
      <p:sp>
        <p:nvSpPr>
          <p:cNvPr id="52241"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a:cs typeface="Arial"/>
              </a:rPr>
              <a:t>208</a:t>
            </a:r>
          </a:p>
          <a:p>
            <a:pPr algn="r" defTabSz="914400" eaLnBrk="0" fontAlgn="base" hangingPunct="0">
              <a:spcBef>
                <a:spcPct val="0"/>
              </a:spcBef>
              <a:spcAft>
                <a:spcPct val="0"/>
              </a:spcAft>
            </a:pPr>
            <a:r>
              <a:rPr lang="en-US" b="1" dirty="0">
                <a:solidFill>
                  <a:srgbClr val="FFFFFF"/>
                </a:solidFill>
                <a:latin typeface="Arial"/>
                <a:cs typeface="Arial"/>
              </a:rPr>
              <a:t>362</a:t>
            </a:r>
            <a:endParaRPr lang="en-US" b="1" dirty="0">
              <a:solidFill>
                <a:srgbClr val="000000"/>
              </a:solidFill>
              <a:latin typeface="Arial"/>
              <a:cs typeface="Arial"/>
            </a:endParaRPr>
          </a:p>
        </p:txBody>
      </p:sp>
      <p:sp>
        <p:nvSpPr>
          <p:cNvPr id="18" name="Line 1038"/>
          <p:cNvSpPr>
            <a:spLocks noChangeShapeType="1"/>
          </p:cNvSpPr>
          <p:nvPr/>
        </p:nvSpPr>
        <p:spPr bwMode="auto">
          <a:xfrm>
            <a:off x="189444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19" name="Line 1039"/>
          <p:cNvSpPr>
            <a:spLocks noChangeShapeType="1"/>
          </p:cNvSpPr>
          <p:nvPr/>
        </p:nvSpPr>
        <p:spPr bwMode="auto">
          <a:xfrm flipV="1">
            <a:off x="189285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8406047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par>
                          <p:cTn id="70" fill="hold">
                            <p:stCondLst>
                              <p:cond delay="500"/>
                            </p:stCondLst>
                            <p:childTnLst>
                              <p:par>
                                <p:cTn id="71" presetID="2" presetClass="entr" presetSubtype="1" fill="hold" grpId="0" nodeType="afterEffect">
                                  <p:stCondLst>
                                    <p:cond delay="100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2000"/>
                            </p:stCondLst>
                            <p:childTnLst>
                              <p:par>
                                <p:cTn id="76" presetID="2" presetClass="entr" presetSubtype="4" fill="hold" grpId="0" nodeType="after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additive="base">
                                        <p:cTn id="78" dur="500" fill="hold"/>
                                        <p:tgtEl>
                                          <p:spTgt spid="19"/>
                                        </p:tgtEl>
                                        <p:attrNameLst>
                                          <p:attrName>ppt_x</p:attrName>
                                        </p:attrNameLst>
                                      </p:cBhvr>
                                      <p:tavLst>
                                        <p:tav tm="0">
                                          <p:val>
                                            <p:strVal val="#ppt_x"/>
                                          </p:val>
                                        </p:tav>
                                        <p:tav tm="100000">
                                          <p:val>
                                            <p:strVal val="#ppt_x"/>
                                          </p:val>
                                        </p:tav>
                                      </p:tavLst>
                                    </p:anim>
                                    <p:anim calcmode="lin" valueType="num">
                                      <p:cBhvr additive="base">
                                        <p:cTn id="7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18" grpId="0" animBg="1"/>
      <p:bldP spid="19"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4274"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9588"/>
            <a:ext cx="9145588" cy="583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idx="4294967295"/>
          </p:nvPr>
        </p:nvSpPr>
        <p:spPr>
          <a:xfrm>
            <a:off x="-1" y="609600"/>
            <a:ext cx="8785697" cy="1143000"/>
          </a:xfrm>
        </p:spPr>
        <p:txBody>
          <a:bodyPr>
            <a:normAutofit/>
          </a:bodyPr>
          <a:lstStyle/>
          <a:p>
            <a:r>
              <a:rPr lang="en-US" b="1" dirty="0">
                <a:solidFill>
                  <a:schemeClr val="bg1"/>
                </a:solidFill>
                <a:ea typeface="ＭＳ Ｐゴシック" charset="0"/>
              </a:rPr>
              <a:t>When will the Rapture occur?</a:t>
            </a:r>
            <a:endParaRPr lang="en-US" dirty="0">
              <a:ea typeface="ＭＳ Ｐゴシック" charset="0"/>
            </a:endParaRPr>
          </a:p>
        </p:txBody>
      </p:sp>
    </p:spTree>
    <p:extLst>
      <p:ext uri="{BB962C8B-B14F-4D97-AF65-F5344CB8AC3E}">
        <p14:creationId xmlns:p14="http://schemas.microsoft.com/office/powerpoint/2010/main" val="2563538566"/>
      </p:ext>
    </p:extLst>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FFFFFF"/>
                </a:outerShdw>
              </a:effectLst>
              <a:latin typeface="Arial"/>
              <a:ea typeface="ＭＳ Ｐゴシック" charset="0"/>
              <a:cs typeface="Arial"/>
            </a:endParaRPr>
          </a:p>
        </p:txBody>
      </p:sp>
      <p:sp>
        <p:nvSpPr>
          <p:cNvPr id="54275" name="Rectangle 15"/>
          <p:cNvSpPr>
            <a:spLocks noGrp="1" noChangeArrowheads="1"/>
          </p:cNvSpPr>
          <p:nvPr>
            <p:ph type="title" idx="4294967295"/>
          </p:nvPr>
        </p:nvSpPr>
        <p:spPr>
          <a:xfrm>
            <a:off x="685800" y="533400"/>
            <a:ext cx="7772400" cy="707886"/>
          </a:xfrm>
          <a:effectLst>
            <a:outerShdw blurRad="50800" dist="38100" dir="2700000">
              <a:srgbClr val="000000">
                <a:alpha val="43000"/>
              </a:srgbClr>
            </a:outerShdw>
          </a:effectLst>
        </p:spPr>
        <p:txBody>
          <a:bodyPr anchor="t">
            <a:spAutoFit/>
          </a:bodyPr>
          <a:lstStyle/>
          <a:p>
            <a:pPr>
              <a:spcBef>
                <a:spcPct val="50000"/>
              </a:spcBef>
            </a:pPr>
            <a:r>
              <a:rPr lang="en-US" sz="4000" b="1">
                <a:solidFill>
                  <a:srgbClr val="FFFF99"/>
                </a:solidFill>
                <a:effectLst>
                  <a:outerShdw blurRad="38100" dist="38100" dir="2700000" algn="tl">
                    <a:srgbClr val="000000"/>
                  </a:outerShdw>
                </a:effectLst>
                <a:latin typeface="Arial"/>
                <a:ea typeface="ＭＳ Ｐゴシック" charset="0"/>
                <a:cs typeface="Arial"/>
              </a:rPr>
              <a:t>Greek Prepositions</a:t>
            </a: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FFFFFF"/>
                </a:outerShdw>
              </a:effectLst>
              <a:latin typeface="Arial"/>
              <a:ea typeface="ＭＳ Ｐゴシック" charset="0"/>
              <a:cs typeface="Arial"/>
            </a:endParaRPr>
          </a:p>
        </p:txBody>
      </p:sp>
      <p:sp>
        <p:nvSpPr>
          <p:cNvPr id="21" name="Text Box 7"/>
          <p:cNvSpPr txBox="1">
            <a:spLocks noChangeArrowheads="1"/>
          </p:cNvSpPr>
          <p:nvPr/>
        </p:nvSpPr>
        <p:spPr bwMode="auto">
          <a:xfrm>
            <a:off x="446187" y="1715420"/>
            <a:ext cx="10668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effectLst>
                  <a:outerShdw blurRad="38100" dist="38100" dir="2700000" algn="tl">
                    <a:srgbClr val="000000"/>
                  </a:outerShdw>
                </a:effectLst>
                <a:latin typeface="Bwgrki"/>
                <a:cs typeface="Bwgrki"/>
              </a:rPr>
              <a:t>e,k</a:t>
            </a:r>
            <a:r>
              <a:rPr lang="en-US" sz="36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ea typeface="Bwgrkl" charset="0"/>
                <a:cs typeface="Arial"/>
              </a:rPr>
              <a:t>ek</a:t>
            </a:r>
            <a:r>
              <a:rPr lang="en-US" sz="3600" b="1" dirty="0">
                <a:solidFill>
                  <a:srgbClr val="FFFFFF"/>
                </a:solidFill>
                <a:effectLst>
                  <a:outerShdw blurRad="38100" dist="38100" dir="2700000" algn="tl">
                    <a:srgbClr val="000000"/>
                  </a:outerShdw>
                </a:effectLst>
                <a:latin typeface="Arial"/>
                <a:cs typeface="Arial"/>
              </a:rPr>
              <a:t> </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3" name="Text Box 7"/>
          <p:cNvSpPr txBox="1">
            <a:spLocks noChangeArrowheads="1"/>
          </p:cNvSpPr>
          <p:nvPr/>
        </p:nvSpPr>
        <p:spPr bwMode="auto">
          <a:xfrm>
            <a:off x="0" y="4658613"/>
            <a:ext cx="12954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50000"/>
              </a:spcBef>
              <a:spcAft>
                <a:spcPct val="0"/>
              </a:spcAft>
            </a:pPr>
            <a:r>
              <a:rPr lang="en-US" sz="3600" b="1" dirty="0">
                <a:solidFill>
                  <a:srgbClr val="FFFFFF"/>
                </a:solidFill>
                <a:effectLst>
                  <a:outerShdw blurRad="38100" dist="38100" dir="2700000" algn="tl">
                    <a:srgbClr val="000000"/>
                  </a:outerShdw>
                </a:effectLst>
                <a:latin typeface="Bwgrki"/>
                <a:cs typeface="Bwgrki"/>
              </a:rPr>
              <a:t>ei;j </a:t>
            </a:r>
            <a:r>
              <a:rPr lang="en-US" sz="3600" b="1" dirty="0">
                <a:solidFill>
                  <a:srgbClr val="FFFFFF"/>
                </a:solidFill>
                <a:effectLst>
                  <a:outerShdw blurRad="38100" dist="38100" dir="2700000" algn="tl">
                    <a:srgbClr val="000000"/>
                  </a:outerShdw>
                </a:effectLst>
                <a:latin typeface="Arial"/>
                <a:ea typeface="Bwgrkl" charset="0"/>
                <a:cs typeface="Arial"/>
              </a:rPr>
              <a:t>eis</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DDDDDD"/>
                </a:outerShdw>
              </a:effectLst>
              <a:latin typeface="Arial"/>
              <a:ea typeface="ＭＳ Ｐゴシック" charset="0"/>
              <a:cs typeface="Arial"/>
            </a:endParaRPr>
          </a:p>
        </p:txBody>
      </p:sp>
      <p:sp>
        <p:nvSpPr>
          <p:cNvPr id="25" name="Text Box 7"/>
          <p:cNvSpPr txBox="1">
            <a:spLocks noChangeArrowheads="1"/>
          </p:cNvSpPr>
          <p:nvPr/>
        </p:nvSpPr>
        <p:spPr bwMode="auto">
          <a:xfrm>
            <a:off x="228600" y="3156489"/>
            <a:ext cx="11430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50000"/>
              </a:spcBef>
              <a:spcAft>
                <a:spcPct val="0"/>
              </a:spcAft>
            </a:pPr>
            <a:r>
              <a:rPr lang="en-US" sz="3600" b="1" dirty="0">
                <a:solidFill>
                  <a:srgbClr val="FFFFFF"/>
                </a:solidFill>
                <a:effectLst>
                  <a:outerShdw blurRad="38100" dist="38100" dir="2700000" algn="tl">
                    <a:srgbClr val="000000"/>
                  </a:outerShdw>
                </a:effectLst>
                <a:latin typeface="Bwgrki"/>
                <a:cs typeface="Bwgrki"/>
              </a:rPr>
              <a:t>dia</a:t>
            </a:r>
            <a:r>
              <a:rPr lang="en-US" sz="36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ea typeface="Bwgrkl" charset="0"/>
                <a:cs typeface="Arial"/>
              </a:rPr>
              <a:t>dia</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DDDDDD"/>
                </a:outerShdw>
              </a:effectLst>
              <a:latin typeface="Arial"/>
              <a:ea typeface="ＭＳ Ｐゴシック" charset="0"/>
              <a:cs typeface="Arial"/>
            </a:endParaRPr>
          </a:p>
        </p:txBody>
      </p:sp>
      <p:sp>
        <p:nvSpPr>
          <p:cNvPr id="27" name="Text Box 7"/>
          <p:cNvSpPr txBox="1">
            <a:spLocks noChangeArrowheads="1"/>
          </p:cNvSpPr>
          <p:nvPr/>
        </p:nvSpPr>
        <p:spPr bwMode="auto">
          <a:xfrm>
            <a:off x="2286000" y="4621381"/>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into</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8" name="Text Box 7"/>
          <p:cNvSpPr txBox="1">
            <a:spLocks noChangeArrowheads="1"/>
          </p:cNvSpPr>
          <p:nvPr/>
        </p:nvSpPr>
        <p:spPr bwMode="auto">
          <a:xfrm>
            <a:off x="1905000" y="3809760"/>
            <a:ext cx="22860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through</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9" name="Text Box 7"/>
          <p:cNvSpPr txBox="1">
            <a:spLocks noChangeArrowheads="1"/>
          </p:cNvSpPr>
          <p:nvPr/>
        </p:nvSpPr>
        <p:spPr bwMode="auto">
          <a:xfrm>
            <a:off x="1539759" y="1466455"/>
            <a:ext cx="3505200" cy="1077218"/>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from, out of, away from</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74891" y="2035194"/>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endParaRPr lang="en-US" sz="2000" b="1">
              <a:solidFill>
                <a:srgbClr val="000000"/>
              </a:solidFill>
              <a:effectLst>
                <a:outerShdw blurRad="38100" dist="38100" dir="2700000" algn="tl">
                  <a:srgbClr val="DDDDDD"/>
                </a:outerShdw>
              </a:effectLst>
              <a:latin typeface="Arial"/>
              <a:ea typeface="ＭＳ Ｐゴシック" charset="0"/>
              <a:cs typeface="Arial"/>
            </a:endParaRPr>
          </a:p>
        </p:txBody>
      </p:sp>
      <p:sp>
        <p:nvSpPr>
          <p:cNvPr id="32" name="Text Box 7"/>
          <p:cNvSpPr txBox="1">
            <a:spLocks noChangeArrowheads="1"/>
          </p:cNvSpPr>
          <p:nvPr/>
        </p:nvSpPr>
        <p:spPr bwMode="auto">
          <a:xfrm>
            <a:off x="4374481" y="2850546"/>
            <a:ext cx="25146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effectLst>
                  <a:outerShdw blurRad="38100" dist="38100" dir="2700000" algn="tl">
                    <a:srgbClr val="000000"/>
                  </a:outerShdw>
                </a:effectLst>
                <a:latin typeface="Bwgrki"/>
                <a:cs typeface="Bwgrki"/>
              </a:rPr>
              <a:t>peri</a:t>
            </a:r>
            <a:r>
              <a:rPr lang="en-US" sz="36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ea typeface="Bwgrkl" charset="0"/>
                <a:cs typeface="Arial"/>
              </a:rPr>
              <a:t>peri</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33" name="Text Box 7"/>
          <p:cNvSpPr txBox="1">
            <a:spLocks noChangeArrowheads="1"/>
          </p:cNvSpPr>
          <p:nvPr/>
        </p:nvSpPr>
        <p:spPr bwMode="auto">
          <a:xfrm>
            <a:off x="4907881" y="3460146"/>
            <a:ext cx="21336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around</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17"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361</a:t>
            </a:r>
            <a:endParaRPr lang="en-US" b="1" dirty="0">
              <a:solidFill>
                <a:srgbClr val="000000"/>
              </a:solidFill>
              <a:latin typeface="Arial"/>
              <a:cs typeface="Arial"/>
            </a:endParaRPr>
          </a:p>
        </p:txBody>
      </p:sp>
    </p:spTree>
    <p:extLst>
      <p:ext uri="{BB962C8B-B14F-4D97-AF65-F5344CB8AC3E}">
        <p14:creationId xmlns:p14="http://schemas.microsoft.com/office/powerpoint/2010/main" val="14329231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left)">
                                      <p:cBhvr>
                                        <p:cTn id="30" dur="500"/>
                                        <p:tgtEl>
                                          <p:spTgt spid="2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left)">
                                      <p:cBhvr>
                                        <p:cTn id="45" dur="500"/>
                                        <p:tgtEl>
                                          <p:spTgt spid="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left)">
                                      <p:cBhvr>
                                        <p:cTn id="55" dur="500"/>
                                        <p:tgtEl>
                                          <p:spTgt spid="3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wipe(left)">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3" grpId="0"/>
      <p:bldP spid="24" grpId="0" animBg="1"/>
      <p:bldP spid="25" grpId="0"/>
      <p:bldP spid="26" grpId="0" animBg="1"/>
      <p:bldP spid="27" grpId="0"/>
      <p:bldP spid="28" grpId="0"/>
      <p:bldP spid="29" grpId="0"/>
      <p:bldP spid="30" grpId="0" animBg="1"/>
      <p:bldP spid="32" grpId="0"/>
      <p:bldP spid="3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p>
        </p:txBody>
      </p:sp>
      <p:sp>
        <p:nvSpPr>
          <p:cNvPr id="41989" name="Text Box 1029"/>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b="1">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b="1">
              <a:solidFill>
                <a:srgbClr val="FFFFFF"/>
              </a:solidFill>
              <a:latin typeface="Arial"/>
              <a:cs typeface="Arial"/>
            </a:endParaRPr>
          </a:p>
        </p:txBody>
      </p:sp>
      <p:sp>
        <p:nvSpPr>
          <p:cNvPr id="41991" name="Text Box 1031"/>
          <p:cNvSpPr txBox="1">
            <a:spLocks noChangeArrowheads="1"/>
          </p:cNvSpPr>
          <p:nvPr/>
        </p:nvSpPr>
        <p:spPr bwMode="auto">
          <a:xfrm>
            <a:off x="1447799" y="3276600"/>
            <a:ext cx="312260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00"/>
                </a:solidFill>
                <a:latin typeface="Arial"/>
                <a:cs typeface="Arial"/>
              </a:rPr>
              <a:t>7 years</a:t>
            </a:r>
          </a:p>
        </p:txBody>
      </p:sp>
      <p:sp>
        <p:nvSpPr>
          <p:cNvPr id="41993" name="Text Box 1033"/>
          <p:cNvSpPr txBox="1">
            <a:spLocks noChangeArrowheads="1"/>
          </p:cNvSpPr>
          <p:nvPr/>
        </p:nvSpPr>
        <p:spPr bwMode="auto">
          <a:xfrm>
            <a:off x="4570405" y="3276600"/>
            <a:ext cx="344714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Millennium</a:t>
            </a:r>
            <a:endParaRPr lang="en-US" sz="3600" b="1" dirty="0">
              <a:solidFill>
                <a:srgbClr val="000000"/>
              </a:solidFill>
              <a:latin typeface="Arial"/>
              <a:cs typeface="Arial"/>
            </a:endParaRP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6335" name="Rectangle 1040"/>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17"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361</a:t>
            </a:r>
            <a:endParaRPr lang="en-US" b="1" dirty="0">
              <a:solidFill>
                <a:srgbClr val="000000"/>
              </a:solidFill>
              <a:latin typeface="Arial"/>
              <a:cs typeface="Arial"/>
            </a:endParaRPr>
          </a:p>
        </p:txBody>
      </p:sp>
    </p:spTree>
    <p:extLst>
      <p:ext uri="{BB962C8B-B14F-4D97-AF65-F5344CB8AC3E}">
        <p14:creationId xmlns:p14="http://schemas.microsoft.com/office/powerpoint/2010/main" val="14196227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Why Am I Pretrib?</a:t>
            </a: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buFont typeface="Times New Roman" charset="0"/>
              <a:buAutoNum type="arabicPeriod"/>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Believers will be kept from (</a:t>
            </a:r>
            <a:r>
              <a:rPr lang="en-US" sz="3200" b="1" dirty="0" err="1">
                <a:solidFill>
                  <a:srgbClr val="FFFFFF"/>
                </a:solidFill>
                <a:latin typeface="Bwgrkl" charset="0"/>
                <a:ea typeface="ＭＳ Ｐゴシック" charset="0"/>
                <a:cs typeface="Arial" charset="0"/>
              </a:rPr>
              <a:t>evk</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this </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hour,</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or time period (Rev. 3:10)</a:t>
            </a: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6170221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837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837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837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p>
        </p:txBody>
      </p:sp>
      <p:sp>
        <p:nvSpPr>
          <p:cNvPr id="58373"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b="1">
              <a:solidFill>
                <a:srgbClr val="FFFFFF"/>
              </a:solidFill>
              <a:latin typeface="Arial"/>
              <a:cs typeface="Arial"/>
            </a:endParaRPr>
          </a:p>
        </p:txBody>
      </p:sp>
      <p:sp>
        <p:nvSpPr>
          <p:cNvPr id="58374" name="Text Box 7"/>
          <p:cNvSpPr txBox="1">
            <a:spLocks noChangeArrowheads="1"/>
          </p:cNvSpPr>
          <p:nvPr/>
        </p:nvSpPr>
        <p:spPr bwMode="auto">
          <a:xfrm>
            <a:off x="1698509" y="3276600"/>
            <a:ext cx="287190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5837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00"/>
                </a:solidFill>
                <a:latin typeface="Arial"/>
                <a:cs typeface="Arial"/>
              </a:rPr>
              <a:t>7 years</a:t>
            </a:r>
          </a:p>
        </p:txBody>
      </p:sp>
      <p:sp>
        <p:nvSpPr>
          <p:cNvPr id="58376" name="Text Box 9"/>
          <p:cNvSpPr txBox="1">
            <a:spLocks noChangeArrowheads="1"/>
          </p:cNvSpPr>
          <p:nvPr/>
        </p:nvSpPr>
        <p:spPr bwMode="auto">
          <a:xfrm>
            <a:off x="4570421" y="3276600"/>
            <a:ext cx="339406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5837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5837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p>
        </p:txBody>
      </p:sp>
      <p:sp>
        <p:nvSpPr>
          <p:cNvPr id="58379"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5838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838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5838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58383" name="Text Box 5"/>
          <p:cNvSpPr txBox="1">
            <a:spLocks noChangeArrowheads="1"/>
          </p:cNvSpPr>
          <p:nvPr/>
        </p:nvSpPr>
        <p:spPr bwMode="auto">
          <a:xfrm>
            <a:off x="5334000" y="1371600"/>
            <a:ext cx="3810000" cy="477053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ja-JP" sz="3200" b="1" dirty="0">
                <a:solidFill>
                  <a:srgbClr val="FFFFFF"/>
                </a:solidFill>
                <a:latin typeface="Arial"/>
                <a:cs typeface="Arial"/>
              </a:rPr>
              <a:t>1. </a:t>
            </a:r>
            <a:r>
              <a:rPr lang="ru-RU" altLang="ja-JP" sz="3200" b="1" dirty="0">
                <a:solidFill>
                  <a:srgbClr val="FFFFFF"/>
                </a:solidFill>
                <a:latin typeface="Arial"/>
                <a:cs typeface="Arial"/>
              </a:rPr>
              <a:t>"</a:t>
            </a:r>
            <a:r>
              <a:rPr lang="en-US" sz="3200" b="1" dirty="0">
                <a:solidFill>
                  <a:srgbClr val="FFFFFF"/>
                </a:solidFill>
                <a:latin typeface="Arial"/>
                <a:cs typeface="Arial"/>
              </a:rPr>
              <a:t>I will keep you from (</a:t>
            </a:r>
            <a:r>
              <a:rPr lang="en-US" sz="3200" b="1" i="1" dirty="0">
                <a:solidFill>
                  <a:srgbClr val="FFFFFF"/>
                </a:solidFill>
                <a:latin typeface="Arial"/>
                <a:cs typeface="Arial"/>
              </a:rPr>
              <a:t>ek</a:t>
            </a:r>
            <a:r>
              <a:rPr lang="en-US" sz="3200" b="1" dirty="0">
                <a:solidFill>
                  <a:srgbClr val="FFFFFF"/>
                </a:solidFill>
                <a:latin typeface="Arial"/>
                <a:cs typeface="Arial"/>
              </a:rPr>
              <a:t>) the hour of testing that will come upon the whole world, to test those who dwell upon the earth</a:t>
            </a:r>
            <a:r>
              <a:rPr lang="ru-RU" altLang="ja-JP" sz="3200" b="1" dirty="0">
                <a:solidFill>
                  <a:srgbClr val="FFFFFF"/>
                </a:solidFill>
                <a:latin typeface="Arial"/>
                <a:cs typeface="Arial"/>
              </a:rPr>
              <a:t>"</a:t>
            </a:r>
            <a:r>
              <a:rPr lang="en-US" sz="3200" b="1" dirty="0">
                <a:solidFill>
                  <a:srgbClr val="FFFFFF"/>
                </a:solidFill>
                <a:latin typeface="Arial"/>
                <a:cs typeface="Arial"/>
              </a:rPr>
              <a:t> </a:t>
            </a:r>
          </a:p>
          <a:p>
            <a:pPr algn="ctr" defTabSz="914400" eaLnBrk="0" fontAlgn="base" hangingPunct="0">
              <a:spcBef>
                <a:spcPct val="50000"/>
              </a:spcBef>
              <a:spcAft>
                <a:spcPct val="0"/>
              </a:spcAft>
            </a:pPr>
            <a:r>
              <a:rPr lang="en-US" sz="3200" b="1" dirty="0">
                <a:solidFill>
                  <a:srgbClr val="FFFFFF"/>
                </a:solidFill>
                <a:latin typeface="Arial"/>
                <a:cs typeface="Arial"/>
              </a:rPr>
              <a:t>(Rev. 3:10)</a:t>
            </a:r>
          </a:p>
        </p:txBody>
      </p:sp>
      <p:sp>
        <p:nvSpPr>
          <p:cNvPr id="245777"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b="1">
              <a:solidFill>
                <a:srgbClr val="000000"/>
              </a:solidFill>
              <a:latin typeface="Arial"/>
              <a:cs typeface="Arial"/>
            </a:endParaRPr>
          </a:p>
        </p:txBody>
      </p:sp>
      <p:sp>
        <p:nvSpPr>
          <p:cNvPr id="18"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342713660"/>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5"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00CCFF"/>
                </a:solidFill>
                <a:latin typeface="Arial"/>
                <a:cs typeface="Arial"/>
              </a:rPr>
              <a:t>Second Coming</a:t>
            </a:r>
            <a:endParaRPr lang="en-US" sz="3600" b="1" dirty="0">
              <a:solidFill>
                <a:srgbClr val="000000"/>
              </a:solidFill>
              <a:latin typeface="Arial"/>
              <a:cs typeface="Arial"/>
            </a:endParaRPr>
          </a:p>
        </p:txBody>
      </p:sp>
      <p:sp>
        <p:nvSpPr>
          <p:cNvPr id="23" name="Text Box 7"/>
          <p:cNvSpPr txBox="1">
            <a:spLocks noChangeArrowheads="1"/>
          </p:cNvSpPr>
          <p:nvPr/>
        </p:nvSpPr>
        <p:spPr bwMode="auto">
          <a:xfrm>
            <a:off x="22878" y="4670055"/>
            <a:ext cx="1295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50000"/>
              </a:spcBef>
              <a:spcAft>
                <a:spcPct val="0"/>
              </a:spcAft>
            </a:pPr>
            <a:r>
              <a:rPr lang="en-US" sz="3600" b="1" dirty="0">
                <a:solidFill>
                  <a:srgbClr val="FFFFFF"/>
                </a:solidFill>
                <a:latin typeface="Bwgrki"/>
                <a:cs typeface="Bwgrki"/>
              </a:rPr>
              <a:t>ei;j</a:t>
            </a:r>
            <a:r>
              <a:rPr lang="en-US" sz="3600" b="1" dirty="0">
                <a:solidFill>
                  <a:srgbClr val="FFFFFF"/>
                </a:solidFill>
                <a:latin typeface="Arial"/>
                <a:cs typeface="Arial"/>
              </a:rPr>
              <a:t> </a:t>
            </a:r>
            <a:r>
              <a:rPr lang="en-US" sz="3600" b="1" dirty="0">
                <a:solidFill>
                  <a:srgbClr val="FFFFFF"/>
                </a:solidFill>
                <a:latin typeface="Arial"/>
                <a:ea typeface="Bwgrkl" charset="0"/>
                <a:cs typeface="Arial"/>
              </a:rPr>
              <a:t>eis</a:t>
            </a:r>
            <a:endParaRPr lang="en-US" sz="3600" b="1" dirty="0">
              <a:solidFill>
                <a:srgbClr val="000000"/>
              </a:solidFill>
              <a:latin typeface="Arial"/>
              <a:ea typeface="Bwgrkl" charset="0"/>
              <a:cs typeface="Arial"/>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2470" name="Text Box 4"/>
          <p:cNvSpPr txBox="1">
            <a:spLocks noChangeArrowheads="1"/>
          </p:cNvSpPr>
          <p:nvPr/>
        </p:nvSpPr>
        <p:spPr bwMode="auto">
          <a:xfrm rot="-5400000">
            <a:off x="-12834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chemeClr val="accent1">
                    <a:lumMod val="40000"/>
                    <a:lumOff val="60000"/>
                  </a:schemeClr>
                </a:solidFill>
                <a:latin typeface="Arial"/>
                <a:cs typeface="Arial"/>
              </a:rPr>
              <a:t>Church Age</a:t>
            </a:r>
          </a:p>
        </p:txBody>
      </p:sp>
      <p:sp>
        <p:nvSpPr>
          <p:cNvPr id="62471" name="Text Box 6"/>
          <p:cNvSpPr txBox="1">
            <a:spLocks noChangeArrowheads="1"/>
          </p:cNvSpPr>
          <p:nvPr/>
        </p:nvSpPr>
        <p:spPr bwMode="auto">
          <a:xfrm>
            <a:off x="1318282" y="1287136"/>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00CCFF"/>
                </a:solidFill>
                <a:latin typeface="Arial"/>
                <a:cs typeface="Arial"/>
              </a:rPr>
              <a:t>Rapture</a:t>
            </a:r>
            <a:endParaRPr lang="en-US" sz="3600" b="1" dirty="0">
              <a:solidFill>
                <a:srgbClr val="FFFFFF"/>
              </a:solidFill>
              <a:latin typeface="Arial"/>
              <a:cs typeface="Arial"/>
            </a:endParaRPr>
          </a:p>
        </p:txBody>
      </p:sp>
      <p:sp>
        <p:nvSpPr>
          <p:cNvPr id="62472" name="Text Box 7"/>
          <p:cNvSpPr txBox="1">
            <a:spLocks noChangeArrowheads="1"/>
          </p:cNvSpPr>
          <p:nvPr/>
        </p:nvSpPr>
        <p:spPr bwMode="auto">
          <a:xfrm>
            <a:off x="1698502" y="3276600"/>
            <a:ext cx="2740504"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62473" name="Text Box 8"/>
          <p:cNvSpPr txBox="1">
            <a:spLocks noChangeArrowheads="1"/>
          </p:cNvSpPr>
          <p:nvPr/>
        </p:nvSpPr>
        <p:spPr bwMode="auto">
          <a:xfrm>
            <a:off x="1905000" y="4479925"/>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00"/>
                </a:solidFill>
                <a:latin typeface="Arial"/>
                <a:cs typeface="Arial"/>
              </a:rPr>
              <a:t>7 years</a:t>
            </a:r>
          </a:p>
        </p:txBody>
      </p:sp>
      <p:sp>
        <p:nvSpPr>
          <p:cNvPr id="62474" name="Text Box 9"/>
          <p:cNvSpPr txBox="1">
            <a:spLocks noChangeArrowheads="1"/>
          </p:cNvSpPr>
          <p:nvPr/>
        </p:nvSpPr>
        <p:spPr bwMode="auto">
          <a:xfrm>
            <a:off x="4570411" y="3276600"/>
            <a:ext cx="323877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62475" name="Text Box 10"/>
          <p:cNvSpPr txBox="1">
            <a:spLocks noChangeArrowheads="1"/>
          </p:cNvSpPr>
          <p:nvPr/>
        </p:nvSpPr>
        <p:spPr bwMode="auto">
          <a:xfrm>
            <a:off x="4953000" y="4479925"/>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62476"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p>
        </p:txBody>
      </p:sp>
      <p:sp>
        <p:nvSpPr>
          <p:cNvPr id="62477"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a:solidFill>
                  <a:srgbClr val="FF0066"/>
                </a:solidFill>
                <a:latin typeface="Arial"/>
                <a:cs typeface="Arial"/>
              </a:rPr>
              <a:t>Judgment</a:t>
            </a:r>
            <a:endParaRPr lang="en-US" sz="3600" b="1">
              <a:solidFill>
                <a:srgbClr val="000000"/>
              </a:solidFill>
              <a:latin typeface="Arial"/>
              <a:cs typeface="Arial"/>
            </a:endParaRP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2479" name="Line 14"/>
          <p:cNvSpPr>
            <a:spLocks noChangeShapeType="1"/>
          </p:cNvSpPr>
          <p:nvPr/>
        </p:nvSpPr>
        <p:spPr bwMode="auto">
          <a:xfrm flipV="1">
            <a:off x="1447800" y="329565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2480"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62481" name="Text Box 5"/>
          <p:cNvSpPr txBox="1">
            <a:spLocks noChangeArrowheads="1"/>
          </p:cNvSpPr>
          <p:nvPr/>
        </p:nvSpPr>
        <p:spPr bwMode="auto">
          <a:xfrm>
            <a:off x="5334000" y="1371600"/>
            <a:ext cx="3810000" cy="477053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ja-JP" sz="3200" b="1" dirty="0">
                <a:solidFill>
                  <a:srgbClr val="FFFFFF"/>
                </a:solidFill>
                <a:latin typeface="Arial"/>
                <a:cs typeface="Arial"/>
              </a:rPr>
              <a:t>1. </a:t>
            </a:r>
            <a:r>
              <a:rPr lang="ru-RU" altLang="ja-JP" sz="3200" b="1" dirty="0">
                <a:solidFill>
                  <a:srgbClr val="FFFFFF"/>
                </a:solidFill>
                <a:latin typeface="Arial"/>
                <a:cs typeface="Arial"/>
              </a:rPr>
              <a:t>"</a:t>
            </a:r>
            <a:r>
              <a:rPr lang="en-US" sz="3200" b="1" dirty="0">
                <a:solidFill>
                  <a:srgbClr val="FFFFFF"/>
                </a:solidFill>
                <a:latin typeface="Arial"/>
                <a:cs typeface="Arial"/>
              </a:rPr>
              <a:t>I will keep you from (</a:t>
            </a:r>
            <a:r>
              <a:rPr lang="en-US" sz="3200" b="1" dirty="0">
                <a:solidFill>
                  <a:srgbClr val="FFFFFF"/>
                </a:solidFill>
                <a:latin typeface="Bwgrki"/>
                <a:cs typeface="Bwgrki"/>
              </a:rPr>
              <a:t>e,k</a:t>
            </a:r>
            <a:r>
              <a:rPr lang="en-US" sz="3200" b="1" dirty="0">
                <a:solidFill>
                  <a:srgbClr val="FFFFFF"/>
                </a:solidFill>
                <a:latin typeface="Arial"/>
                <a:cs typeface="Arial"/>
              </a:rPr>
              <a:t>) the hour of testing that will come upon the whole world, to test those who dwell upon the earth</a:t>
            </a:r>
            <a:r>
              <a:rPr lang="ru-RU" altLang="ja-JP" sz="3200" b="1" dirty="0">
                <a:solidFill>
                  <a:srgbClr val="FFFFFF"/>
                </a:solidFill>
                <a:latin typeface="Arial"/>
                <a:cs typeface="Arial"/>
              </a:rPr>
              <a:t>"</a:t>
            </a:r>
            <a:r>
              <a:rPr lang="en-US" sz="3200" b="1" dirty="0">
                <a:solidFill>
                  <a:srgbClr val="FFFFFF"/>
                </a:solidFill>
                <a:latin typeface="Arial"/>
                <a:cs typeface="Arial"/>
              </a:rPr>
              <a:t> </a:t>
            </a:r>
          </a:p>
          <a:p>
            <a:pPr algn="ctr" defTabSz="914400" eaLnBrk="0" fontAlgn="base" hangingPunct="0">
              <a:spcBef>
                <a:spcPct val="50000"/>
              </a:spcBef>
              <a:spcAft>
                <a:spcPct val="0"/>
              </a:spcAft>
            </a:pPr>
            <a:r>
              <a:rPr lang="en-US" sz="3200" b="1" dirty="0">
                <a:solidFill>
                  <a:srgbClr val="FFFFFF"/>
                </a:solidFill>
                <a:latin typeface="Arial"/>
                <a:cs typeface="Arial"/>
              </a:rPr>
              <a:t>(Rev. 3:10)</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21" name="Text Box 7"/>
          <p:cNvSpPr txBox="1">
            <a:spLocks noChangeArrowheads="1"/>
          </p:cNvSpPr>
          <p:nvPr/>
        </p:nvSpPr>
        <p:spPr bwMode="auto">
          <a:xfrm>
            <a:off x="457200" y="1978578"/>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Bwgrki"/>
                <a:cs typeface="Bwgrki"/>
              </a:rPr>
              <a:t>e,k</a:t>
            </a:r>
            <a:r>
              <a:rPr lang="en-US" sz="3600" b="1" dirty="0">
                <a:solidFill>
                  <a:srgbClr val="FFFFFF"/>
                </a:solidFill>
                <a:latin typeface="Arial"/>
                <a:cs typeface="Arial"/>
              </a:rPr>
              <a:t> </a:t>
            </a:r>
            <a:r>
              <a:rPr lang="en-US" sz="3600" b="1" dirty="0">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4" name="Notched Right Arrow 23"/>
          <p:cNvSpPr>
            <a:spLocks noChangeArrowheads="1"/>
          </p:cNvSpPr>
          <p:nvPr/>
        </p:nvSpPr>
        <p:spPr bwMode="auto">
          <a:xfrm>
            <a:off x="1242078" y="5126775"/>
            <a:ext cx="1295400" cy="304800"/>
          </a:xfrm>
          <a:prstGeom prst="notchedRightArrow">
            <a:avLst>
              <a:gd name="adj1" fmla="val 50000"/>
              <a:gd name="adj2" fmla="val 49997"/>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25" name="Text Box 7"/>
          <p:cNvSpPr txBox="1">
            <a:spLocks noChangeArrowheads="1"/>
          </p:cNvSpPr>
          <p:nvPr/>
        </p:nvSpPr>
        <p:spPr bwMode="auto">
          <a:xfrm>
            <a:off x="228600" y="3248025"/>
            <a:ext cx="11430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50000"/>
              </a:spcBef>
              <a:spcAft>
                <a:spcPct val="0"/>
              </a:spcAft>
            </a:pPr>
            <a:r>
              <a:rPr lang="en-US" sz="3600" b="1" dirty="0">
                <a:solidFill>
                  <a:srgbClr val="FFFFFF"/>
                </a:solidFill>
                <a:latin typeface="Bwgrki"/>
                <a:cs typeface="Bwgrki"/>
              </a:rPr>
              <a:t>dia, </a:t>
            </a:r>
            <a:r>
              <a:rPr lang="en-US" sz="3600" b="1" dirty="0">
                <a:solidFill>
                  <a:srgbClr val="FFFFFF"/>
                </a:solidFill>
                <a:latin typeface="Arial"/>
                <a:ea typeface="Bwgrkl" charset="0"/>
                <a:cs typeface="Arial"/>
              </a:rPr>
              <a:t>dia</a:t>
            </a:r>
            <a:endParaRPr lang="en-US" sz="3600" b="1" dirty="0">
              <a:solidFill>
                <a:srgbClr val="000000"/>
              </a:solidFill>
              <a:latin typeface="Arial"/>
              <a:ea typeface="Bwgrkl" charset="0"/>
              <a:cs typeface="Arial"/>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27" name="Text Box 7"/>
          <p:cNvSpPr txBox="1">
            <a:spLocks noChangeArrowheads="1"/>
          </p:cNvSpPr>
          <p:nvPr/>
        </p:nvSpPr>
        <p:spPr bwMode="auto">
          <a:xfrm>
            <a:off x="2308878" y="4861663"/>
            <a:ext cx="1447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latin typeface="Arial"/>
                <a:cs typeface="Arial"/>
              </a:rPr>
              <a:t>"</a:t>
            </a:r>
            <a:r>
              <a:rPr lang="en-US" sz="3200" b="1" dirty="0">
                <a:solidFill>
                  <a:srgbClr val="FFFFFF"/>
                </a:solidFill>
                <a:latin typeface="Arial"/>
                <a:cs typeface="Arial"/>
              </a:rPr>
              <a:t>into</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28" name="Text Box 7"/>
          <p:cNvSpPr txBox="1">
            <a:spLocks noChangeArrowheads="1"/>
          </p:cNvSpPr>
          <p:nvPr/>
        </p:nvSpPr>
        <p:spPr bwMode="auto">
          <a:xfrm>
            <a:off x="1905000" y="4038600"/>
            <a:ext cx="22860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latin typeface="Arial"/>
                <a:cs typeface="Arial"/>
              </a:rPr>
              <a:t>"</a:t>
            </a:r>
            <a:r>
              <a:rPr lang="en-US" sz="3200" b="1" dirty="0">
                <a:solidFill>
                  <a:srgbClr val="FFFFFF"/>
                </a:solidFill>
                <a:latin typeface="Arial"/>
                <a:cs typeface="Arial"/>
              </a:rPr>
              <a:t>through</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29" name="Text Box 7"/>
          <p:cNvSpPr txBox="1">
            <a:spLocks noChangeArrowheads="1"/>
          </p:cNvSpPr>
          <p:nvPr/>
        </p:nvSpPr>
        <p:spPr bwMode="auto">
          <a:xfrm>
            <a:off x="1402042" y="1832594"/>
            <a:ext cx="3036964"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latin typeface="Arial"/>
                <a:cs typeface="Arial"/>
              </a:rPr>
              <a:t>"</a:t>
            </a:r>
            <a:r>
              <a:rPr lang="en-US" sz="3200" b="1" dirty="0">
                <a:solidFill>
                  <a:srgbClr val="FFFFFF"/>
                </a:solidFill>
                <a:latin typeface="Arial"/>
                <a:cs typeface="Arial"/>
              </a:rPr>
              <a:t>from, out of, away from</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b="1">
              <a:solidFill>
                <a:srgbClr val="000000"/>
              </a:solidFill>
              <a:latin typeface="Arial"/>
              <a:ea typeface="ＭＳ Ｐゴシック" charset="0"/>
              <a:cs typeface="Arial"/>
            </a:endParaRPr>
          </a:p>
        </p:txBody>
      </p:sp>
      <p:sp>
        <p:nvSpPr>
          <p:cNvPr id="31"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11421155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500"/>
                                        <p:tgtEl>
                                          <p:spTgt spid="2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0" grpId="0"/>
      <p:bldP spid="21" grpId="0"/>
      <p:bldP spid="24" grpId="0" animBg="1"/>
      <p:bldP spid="25" grpId="0"/>
      <p:bldP spid="26" grpId="0" animBg="1"/>
      <p:bldP spid="27" grpId="0"/>
      <p:bldP spid="28" grpId="0"/>
      <p:bldP spid="29" grpId="0"/>
      <p:bldP spid="3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82576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4515" name="Line 3"/>
          <p:cNvSpPr>
            <a:spLocks noChangeShapeType="1"/>
          </p:cNvSpPr>
          <p:nvPr/>
        </p:nvSpPr>
        <p:spPr bwMode="auto">
          <a:xfrm>
            <a:off x="4572000" y="279718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4516" name="Text Box 7"/>
          <p:cNvSpPr txBox="1">
            <a:spLocks noChangeArrowheads="1"/>
          </p:cNvSpPr>
          <p:nvPr/>
        </p:nvSpPr>
        <p:spPr bwMode="auto">
          <a:xfrm>
            <a:off x="1828800" y="3435360"/>
            <a:ext cx="2514600" cy="1754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sphere of </a:t>
            </a:r>
            <a:r>
              <a:rPr lang="ru-RU" altLang="ja-JP" sz="3600" b="1" dirty="0">
                <a:solidFill>
                  <a:srgbClr val="FFFFFF"/>
                </a:solidFill>
                <a:latin typeface="Arial"/>
                <a:cs typeface="Arial"/>
              </a:rPr>
              <a:t>"</a:t>
            </a:r>
            <a:r>
              <a:rPr lang="en-US" sz="3600" b="1" dirty="0">
                <a:solidFill>
                  <a:srgbClr val="FFFFFF"/>
                </a:solidFill>
                <a:latin typeface="Arial"/>
                <a:cs typeface="Arial"/>
              </a:rPr>
              <a:t>the evil one</a:t>
            </a:r>
            <a:r>
              <a:rPr lang="ru-RU" altLang="ja-JP" sz="3600" b="1" dirty="0">
                <a:solidFill>
                  <a:srgbClr val="FFFFFF"/>
                </a:solidFill>
                <a:latin typeface="Arial"/>
                <a:cs typeface="Arial"/>
              </a:rPr>
              <a:t>"</a:t>
            </a:r>
            <a:endParaRPr lang="en-US" sz="3600" b="1" dirty="0">
              <a:solidFill>
                <a:srgbClr val="000000"/>
              </a:solidFill>
              <a:latin typeface="Arial"/>
              <a:cs typeface="Arial"/>
            </a:endParaRPr>
          </a:p>
        </p:txBody>
      </p:sp>
      <p:sp>
        <p:nvSpPr>
          <p:cNvPr id="64517" name="Line 13"/>
          <p:cNvSpPr>
            <a:spLocks noChangeShapeType="1"/>
          </p:cNvSpPr>
          <p:nvPr/>
        </p:nvSpPr>
        <p:spPr bwMode="auto">
          <a:xfrm>
            <a:off x="1449388" y="267336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4518" name="Line 14"/>
          <p:cNvSpPr>
            <a:spLocks noChangeShapeType="1"/>
          </p:cNvSpPr>
          <p:nvPr/>
        </p:nvSpPr>
        <p:spPr bwMode="auto">
          <a:xfrm flipV="1">
            <a:off x="1447800" y="345441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64519" name="Rectangle 15"/>
          <p:cNvSpPr>
            <a:spLocks noGrp="1" noChangeArrowheads="1"/>
          </p:cNvSpPr>
          <p:nvPr>
            <p:ph type="title" idx="4294967295"/>
          </p:nvPr>
        </p:nvSpPr>
        <p:spPr>
          <a:xfrm>
            <a:off x="609600" y="82560"/>
            <a:ext cx="7848600" cy="1323439"/>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The Only Other NT Occurrence of </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Keep From</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a:t>
            </a:r>
            <a:r>
              <a:rPr lang="en-US" sz="4000" b="1" dirty="0">
                <a:solidFill>
                  <a:srgbClr val="FFFF00"/>
                </a:solidFill>
                <a:latin typeface="Bwgrki"/>
                <a:ea typeface="ＭＳ Ｐゴシック" charset="0"/>
                <a:cs typeface="Bwgrki"/>
              </a:rPr>
              <a:t>thre,w e,k</a:t>
            </a:r>
            <a:r>
              <a:rPr lang="en-US" sz="4000" b="1" dirty="0">
                <a:solidFill>
                  <a:srgbClr val="FFFF99"/>
                </a:solidFill>
                <a:latin typeface="Arial"/>
                <a:ea typeface="ＭＳ Ｐゴシック" charset="0"/>
                <a:cs typeface="Arial"/>
              </a:rPr>
              <a:t>)</a:t>
            </a:r>
          </a:p>
        </p:txBody>
      </p:sp>
      <p:sp>
        <p:nvSpPr>
          <p:cNvPr id="64520" name="Text Box 5"/>
          <p:cNvSpPr txBox="1">
            <a:spLocks noChangeArrowheads="1"/>
          </p:cNvSpPr>
          <p:nvPr/>
        </p:nvSpPr>
        <p:spPr bwMode="auto">
          <a:xfrm>
            <a:off x="4953000" y="1695460"/>
            <a:ext cx="4191000" cy="30469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ja-JP" sz="3200" b="1" dirty="0">
                <a:solidFill>
                  <a:srgbClr val="FFFFFF"/>
                </a:solidFill>
                <a:latin typeface="Arial"/>
                <a:cs typeface="Arial"/>
              </a:rPr>
              <a:t>1. </a:t>
            </a:r>
            <a:r>
              <a:rPr lang="ru-RU" altLang="ja-JP" sz="3200" b="1" dirty="0">
                <a:solidFill>
                  <a:srgbClr val="FFFFFF"/>
                </a:solidFill>
                <a:latin typeface="Arial"/>
                <a:cs typeface="Arial"/>
              </a:rPr>
              <a:t>"</a:t>
            </a:r>
            <a:r>
              <a:rPr lang="en-US" sz="3200" b="1" dirty="0">
                <a:solidFill>
                  <a:srgbClr val="FFFFFF"/>
                </a:solidFill>
                <a:latin typeface="Arial"/>
                <a:cs typeface="Arial"/>
              </a:rPr>
              <a:t>I do not ask you to take them out of (</a:t>
            </a:r>
            <a:r>
              <a:rPr lang="en-US" sz="3200" b="1" dirty="0">
                <a:solidFill>
                  <a:srgbClr val="FFFFFF"/>
                </a:solidFill>
                <a:latin typeface="Bwgrki"/>
                <a:cs typeface="Bwgrki"/>
              </a:rPr>
              <a:t>e,k</a:t>
            </a:r>
            <a:r>
              <a:rPr lang="en-US" sz="3200" b="1" dirty="0">
                <a:solidFill>
                  <a:srgbClr val="FFFFFF"/>
                </a:solidFill>
                <a:latin typeface="Arial"/>
                <a:cs typeface="Arial"/>
              </a:rPr>
              <a:t>) the world, but to </a:t>
            </a:r>
            <a:r>
              <a:rPr lang="en-US" sz="3200" b="1" dirty="0">
                <a:solidFill>
                  <a:srgbClr val="FFFF00"/>
                </a:solidFill>
                <a:latin typeface="Arial"/>
                <a:cs typeface="Arial"/>
              </a:rPr>
              <a:t>keep </a:t>
            </a:r>
            <a:r>
              <a:rPr lang="en-US" sz="3200" b="1" dirty="0">
                <a:solidFill>
                  <a:srgbClr val="FFFFFF"/>
                </a:solidFill>
                <a:latin typeface="Arial"/>
                <a:cs typeface="Arial"/>
              </a:rPr>
              <a:t>them </a:t>
            </a:r>
            <a:r>
              <a:rPr lang="en-US" sz="3200" b="1" dirty="0">
                <a:solidFill>
                  <a:srgbClr val="FFFF00"/>
                </a:solidFill>
                <a:latin typeface="Arial"/>
                <a:cs typeface="Arial"/>
              </a:rPr>
              <a:t>from </a:t>
            </a:r>
            <a:r>
              <a:rPr lang="en-US" sz="3200" b="1" dirty="0">
                <a:solidFill>
                  <a:srgbClr val="FFFFFF"/>
                </a:solidFill>
                <a:latin typeface="Arial"/>
                <a:cs typeface="Arial"/>
              </a:rPr>
              <a:t>(</a:t>
            </a:r>
            <a:r>
              <a:rPr lang="en-US" sz="3200" b="1" dirty="0">
                <a:solidFill>
                  <a:srgbClr val="FFFFFF"/>
                </a:solidFill>
                <a:latin typeface="Bwgrki"/>
                <a:cs typeface="Bwgrki"/>
              </a:rPr>
              <a:t>e,k</a:t>
            </a:r>
            <a:r>
              <a:rPr lang="en-US" sz="3200" b="1" dirty="0">
                <a:solidFill>
                  <a:srgbClr val="FFFFFF"/>
                </a:solidFill>
                <a:latin typeface="Arial"/>
                <a:cs typeface="Arial"/>
              </a:rPr>
              <a:t>) the evil one</a:t>
            </a:r>
            <a:r>
              <a:rPr lang="ru-RU" altLang="ja-JP" sz="3200" b="1" dirty="0">
                <a:solidFill>
                  <a:srgbClr val="FFFFFF"/>
                </a:solidFill>
                <a:latin typeface="Arial"/>
                <a:cs typeface="Arial"/>
              </a:rPr>
              <a:t>"</a:t>
            </a:r>
            <a:br>
              <a:rPr lang="en-US" sz="3200" b="1" dirty="0">
                <a:solidFill>
                  <a:srgbClr val="FFFFFF"/>
                </a:solidFill>
                <a:latin typeface="Arial"/>
                <a:cs typeface="Arial"/>
              </a:rPr>
            </a:br>
            <a:r>
              <a:rPr lang="en-US" sz="3200" b="1" dirty="0">
                <a:solidFill>
                  <a:srgbClr val="FFFFFF"/>
                </a:solidFill>
                <a:latin typeface="Arial"/>
                <a:cs typeface="Arial"/>
              </a:rPr>
              <a:t>(John 17:15)</a:t>
            </a:r>
          </a:p>
        </p:txBody>
      </p:sp>
      <p:sp>
        <p:nvSpPr>
          <p:cNvPr id="20" name="Oval 19"/>
          <p:cNvSpPr>
            <a:spLocks noChangeArrowheads="1"/>
          </p:cNvSpPr>
          <p:nvPr/>
        </p:nvSpPr>
        <p:spPr bwMode="auto">
          <a:xfrm>
            <a:off x="1524000" y="282576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pPr defTabSz="914400" eaLnBrk="0" fontAlgn="base" hangingPunct="0">
              <a:spcBef>
                <a:spcPct val="0"/>
              </a:spcBef>
              <a:spcAft>
                <a:spcPct val="0"/>
              </a:spcAft>
            </a:pPr>
            <a:endParaRPr lang="en-US" sz="2000" b="1">
              <a:solidFill>
                <a:srgbClr val="000000"/>
              </a:solidFill>
              <a:latin typeface="Arial"/>
              <a:ea typeface="ＭＳ Ｐゴシック" charset="0"/>
              <a:cs typeface="Arial"/>
            </a:endParaRPr>
          </a:p>
        </p:txBody>
      </p:sp>
      <p:sp>
        <p:nvSpPr>
          <p:cNvPr id="21" name="Text Box 7"/>
          <p:cNvSpPr txBox="1">
            <a:spLocks noChangeArrowheads="1"/>
          </p:cNvSpPr>
          <p:nvPr/>
        </p:nvSpPr>
        <p:spPr bwMode="auto">
          <a:xfrm>
            <a:off x="228600" y="4502160"/>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Bwgrki"/>
                <a:cs typeface="Bwgrki"/>
              </a:rPr>
              <a:t>e,k</a:t>
            </a:r>
            <a:r>
              <a:rPr lang="en-US" sz="3600" b="1" dirty="0">
                <a:solidFill>
                  <a:srgbClr val="FFFFFF"/>
                </a:solidFill>
                <a:latin typeface="Arial"/>
                <a:cs typeface="Arial"/>
              </a:rPr>
              <a:t> </a:t>
            </a:r>
            <a:r>
              <a:rPr lang="en-US" sz="3600" b="1" dirty="0">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9" name="Text Box 7"/>
          <p:cNvSpPr txBox="1">
            <a:spLocks noChangeArrowheads="1"/>
          </p:cNvSpPr>
          <p:nvPr/>
        </p:nvSpPr>
        <p:spPr bwMode="auto">
          <a:xfrm>
            <a:off x="1219200" y="5511810"/>
            <a:ext cx="3505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ru-RU" altLang="ja-JP" sz="3200" b="1" dirty="0">
                <a:solidFill>
                  <a:srgbClr val="FFFFFF"/>
                </a:solidFill>
                <a:latin typeface="Arial"/>
                <a:cs typeface="Arial"/>
              </a:rPr>
              <a:t>"</a:t>
            </a:r>
            <a:r>
              <a:rPr lang="en-US" sz="3200" b="1" dirty="0">
                <a:solidFill>
                  <a:srgbClr val="FFFFFF"/>
                </a:solidFill>
                <a:latin typeface="Arial"/>
                <a:cs typeface="Arial"/>
              </a:rPr>
              <a:t>from, out of, away from</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30" name="Bent Arrow 29"/>
          <p:cNvSpPr/>
          <p:nvPr/>
        </p:nvSpPr>
        <p:spPr bwMode="auto">
          <a:xfrm rot="5400000">
            <a:off x="800100" y="507366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b="1">
              <a:solidFill>
                <a:srgbClr val="000000"/>
              </a:solidFill>
              <a:latin typeface="Arial"/>
              <a:ea typeface="ＭＳ Ｐゴシック" charset="0"/>
              <a:cs typeface="Arial"/>
            </a:endParaRPr>
          </a:p>
        </p:txBody>
      </p:sp>
      <p:sp>
        <p:nvSpPr>
          <p:cNvPr id="31" name="Text Box 7"/>
          <p:cNvSpPr txBox="1">
            <a:spLocks noChangeArrowheads="1"/>
          </p:cNvSpPr>
          <p:nvPr/>
        </p:nvSpPr>
        <p:spPr bwMode="auto">
          <a:xfrm>
            <a:off x="4419600" y="5435610"/>
            <a:ext cx="4724400" cy="120032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Not kept in Satan</a:t>
            </a:r>
            <a:r>
              <a:rPr lang="uk-UA" altLang="ja-JP" b="1" dirty="0">
                <a:solidFill>
                  <a:srgbClr val="FFFFFF"/>
                </a:solidFill>
                <a:latin typeface="Arial"/>
                <a:cs typeface="Arial"/>
              </a:rPr>
              <a:t>'</a:t>
            </a:r>
            <a:r>
              <a:rPr lang="en-US" b="1" dirty="0">
                <a:solidFill>
                  <a:srgbClr val="FFFFFF"/>
                </a:solidFill>
                <a:latin typeface="Arial"/>
                <a:cs typeface="Arial"/>
              </a:rPr>
              <a:t>s sphere</a:t>
            </a:r>
            <a:br>
              <a:rPr lang="en-US" b="1" dirty="0">
                <a:solidFill>
                  <a:srgbClr val="FFFFFF"/>
                </a:solidFill>
                <a:latin typeface="Arial"/>
                <a:cs typeface="Arial"/>
              </a:rPr>
            </a:br>
            <a:r>
              <a:rPr lang="en-US" b="1" dirty="0">
                <a:solidFill>
                  <a:srgbClr val="FFFFFF"/>
                </a:solidFill>
                <a:latin typeface="Arial"/>
                <a:cs typeface="Arial"/>
              </a:rPr>
              <a:t>parallels</a:t>
            </a:r>
            <a:br>
              <a:rPr lang="en-US" b="1" dirty="0">
                <a:solidFill>
                  <a:srgbClr val="FFFFFF"/>
                </a:solidFill>
                <a:latin typeface="Arial"/>
                <a:cs typeface="Arial"/>
              </a:rPr>
            </a:br>
            <a:r>
              <a:rPr lang="en-US" b="1" dirty="0">
                <a:solidFill>
                  <a:srgbClr val="FFFFFF"/>
                </a:solidFill>
                <a:latin typeface="Arial"/>
                <a:cs typeface="Arial"/>
              </a:rPr>
              <a:t>not kept in Tribulation Period</a:t>
            </a:r>
            <a:endParaRPr lang="en-US" b="1" dirty="0">
              <a:solidFill>
                <a:srgbClr val="000000"/>
              </a:solidFill>
              <a:latin typeface="Arial"/>
              <a:cs typeface="Arial"/>
            </a:endParaRPr>
          </a:p>
        </p:txBody>
      </p:sp>
      <p:sp>
        <p:nvSpPr>
          <p:cNvPr id="15" name="Text Box 7"/>
          <p:cNvSpPr txBox="1">
            <a:spLocks noChangeArrowheads="1"/>
          </p:cNvSpPr>
          <p:nvPr/>
        </p:nvSpPr>
        <p:spPr bwMode="auto">
          <a:xfrm>
            <a:off x="154925" y="1660725"/>
            <a:ext cx="4724400" cy="120032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The idea of being taken out of the world relates to being </a:t>
            </a:r>
            <a:r>
              <a:rPr lang="en-US" b="1" dirty="0">
                <a:solidFill>
                  <a:srgbClr val="FFFF00"/>
                </a:solidFill>
                <a:latin typeface="Arial"/>
                <a:cs typeface="Arial"/>
              </a:rPr>
              <a:t>removed</a:t>
            </a:r>
            <a:r>
              <a:rPr lang="en-US" b="1" dirty="0">
                <a:solidFill>
                  <a:srgbClr val="FFFFFF"/>
                </a:solidFill>
                <a:latin typeface="Arial"/>
                <a:cs typeface="Arial"/>
              </a:rPr>
              <a:t> from the world</a:t>
            </a:r>
            <a:endParaRPr lang="en-US" b="1" dirty="0">
              <a:solidFill>
                <a:srgbClr val="000000"/>
              </a:solidFill>
              <a:latin typeface="Arial"/>
              <a:cs typeface="Arial"/>
            </a:endParaRPr>
          </a:p>
        </p:txBody>
      </p:sp>
      <p:sp>
        <p:nvSpPr>
          <p:cNvPr id="16" name="Text Box 1041"/>
          <p:cNvSpPr txBox="1">
            <a:spLocks noChangeArrowheads="1"/>
          </p:cNvSpPr>
          <p:nvPr/>
        </p:nvSpPr>
        <p:spPr bwMode="auto">
          <a:xfrm>
            <a:off x="8445822" y="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34160005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9" grpId="0"/>
      <p:bldP spid="30" grpId="0" animBg="1"/>
      <p:bldP spid="31"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9549" cy="6847162"/>
          </a:xfrm>
          <a:prstGeom prst="rect">
            <a:avLst/>
          </a:prstGeom>
        </p:spPr>
      </p:pic>
      <p:sp>
        <p:nvSpPr>
          <p:cNvPr id="2" name="Title 1"/>
          <p:cNvSpPr>
            <a:spLocks noGrp="1"/>
          </p:cNvSpPr>
          <p:nvPr>
            <p:ph type="title"/>
          </p:nvPr>
        </p:nvSpPr>
        <p:spPr>
          <a:xfrm>
            <a:off x="113967" y="178101"/>
            <a:ext cx="8938448" cy="1132162"/>
          </a:xfrm>
        </p:spPr>
        <p:txBody>
          <a:bodyPr/>
          <a:lstStyle/>
          <a:p>
            <a:r>
              <a:rPr lang="en-US" sz="4800" b="1" dirty="0">
                <a:effectLst>
                  <a:glow rad="165100">
                    <a:schemeClr val="tx1"/>
                  </a:glow>
                </a:effectLst>
              </a:rPr>
              <a:t>How will Christ </a:t>
            </a:r>
            <a:r>
              <a:rPr lang="en-US" sz="4800" b="1" dirty="0">
                <a:solidFill>
                  <a:srgbClr val="FFFF00"/>
                </a:solidFill>
                <a:effectLst>
                  <a:glow rad="165100">
                    <a:schemeClr val="tx1"/>
                  </a:glow>
                </a:effectLst>
              </a:rPr>
              <a:t>mop</a:t>
            </a:r>
            <a:r>
              <a:rPr lang="en-US" sz="4800" b="1" dirty="0">
                <a:effectLst>
                  <a:glow rad="165100">
                    <a:schemeClr val="tx1"/>
                  </a:glow>
                </a:effectLst>
              </a:rPr>
              <a:t> up the world after his return?</a:t>
            </a:r>
          </a:p>
        </p:txBody>
      </p:sp>
    </p:spTree>
    <p:extLst>
      <p:ext uri="{BB962C8B-B14F-4D97-AF65-F5344CB8AC3E}">
        <p14:creationId xmlns:p14="http://schemas.microsoft.com/office/powerpoint/2010/main" val="63598159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66566" name="Text Box 7"/>
          <p:cNvSpPr txBox="1">
            <a:spLocks noChangeArrowheads="1"/>
          </p:cNvSpPr>
          <p:nvPr/>
        </p:nvSpPr>
        <p:spPr bwMode="auto">
          <a:xfrm>
            <a:off x="1635369" y="3276600"/>
            <a:ext cx="291689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FF"/>
                </a:solidFill>
                <a:latin typeface="Arial"/>
                <a:cs typeface="Arial"/>
              </a:rPr>
              <a:t>Tribulation</a:t>
            </a:r>
            <a:endParaRPr lang="en-US" sz="3600" dirty="0">
              <a:solidFill>
                <a:srgbClr val="000000"/>
              </a:solidFill>
              <a:latin typeface="Arial"/>
              <a:cs typeface="Arial"/>
            </a:endParaRPr>
          </a:p>
        </p:txBody>
      </p:sp>
      <p:sp>
        <p:nvSpPr>
          <p:cNvPr id="66567"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00"/>
                </a:solidFill>
                <a:latin typeface="Arial"/>
                <a:cs typeface="Arial"/>
              </a:rPr>
              <a:t>7 years</a:t>
            </a:r>
          </a:p>
        </p:txBody>
      </p:sp>
      <p:sp>
        <p:nvSpPr>
          <p:cNvPr id="66568" name="Text Box 9"/>
          <p:cNvSpPr txBox="1">
            <a:spLocks noChangeArrowheads="1"/>
          </p:cNvSpPr>
          <p:nvPr/>
        </p:nvSpPr>
        <p:spPr bwMode="auto">
          <a:xfrm>
            <a:off x="4495800" y="3276600"/>
            <a:ext cx="344724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FF"/>
                </a:solidFill>
                <a:latin typeface="Arial"/>
                <a:cs typeface="Arial"/>
              </a:rPr>
              <a:t>Millennium</a:t>
            </a:r>
            <a:endParaRPr lang="en-US" sz="3600">
              <a:solidFill>
                <a:srgbClr val="000000"/>
              </a:solidFill>
              <a:latin typeface="Arial"/>
              <a:cs typeface="Arial"/>
            </a:endParaRPr>
          </a:p>
        </p:txBody>
      </p:sp>
      <p:sp>
        <p:nvSpPr>
          <p:cNvPr id="66569"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1000 years</a:t>
            </a:r>
          </a:p>
        </p:txBody>
      </p:sp>
      <p:sp>
        <p:nvSpPr>
          <p:cNvPr id="66570"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4"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52240" name="Text Box 5"/>
          <p:cNvSpPr txBox="1">
            <a:spLocks noChangeArrowheads="1"/>
          </p:cNvSpPr>
          <p:nvPr/>
        </p:nvSpPr>
        <p:spPr bwMode="auto">
          <a:xfrm>
            <a:off x="5334000" y="1395413"/>
            <a:ext cx="3810000" cy="477053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200" b="1" dirty="0">
                <a:solidFill>
                  <a:srgbClr val="FFFFFF"/>
                </a:solidFill>
                <a:latin typeface="Arial"/>
                <a:cs typeface="Arial"/>
              </a:rPr>
              <a:t>2. </a:t>
            </a:r>
            <a:r>
              <a:rPr lang="ru-RU" altLang="ja-JP" sz="3200" b="1" dirty="0">
                <a:solidFill>
                  <a:srgbClr val="FFFFFF"/>
                </a:solidFill>
                <a:latin typeface="Arial"/>
                <a:cs typeface="Arial"/>
              </a:rPr>
              <a:t>"</a:t>
            </a:r>
            <a:r>
              <a:rPr lang="en-US" sz="3200" b="1" dirty="0">
                <a:solidFill>
                  <a:srgbClr val="FFFFFF"/>
                </a:solidFill>
                <a:latin typeface="Arial"/>
                <a:cs typeface="Arial"/>
              </a:rPr>
              <a:t>I will keep you from (</a:t>
            </a:r>
            <a:r>
              <a:rPr lang="en-US" sz="3200" b="1" dirty="0">
                <a:solidFill>
                  <a:srgbClr val="FFFFFF"/>
                </a:solidFill>
                <a:latin typeface="Bwgrki"/>
                <a:cs typeface="Bwgrki"/>
              </a:rPr>
              <a:t>e,k</a:t>
            </a:r>
            <a:r>
              <a:rPr lang="en-US" sz="3200" b="1" dirty="0">
                <a:solidFill>
                  <a:srgbClr val="FFFFFF"/>
                </a:solidFill>
                <a:latin typeface="Arial"/>
                <a:cs typeface="Arial"/>
              </a:rPr>
              <a:t>) the hour of testing that will come upon the whole world, </a:t>
            </a:r>
            <a:r>
              <a:rPr lang="en-US" sz="3200" b="1" dirty="0">
                <a:solidFill>
                  <a:srgbClr val="FFFF00"/>
                </a:solidFill>
                <a:latin typeface="Arial"/>
                <a:cs typeface="Arial"/>
              </a:rPr>
              <a:t>to test those who dwell upon the earth</a:t>
            </a:r>
            <a:r>
              <a:rPr lang="ru-RU" altLang="ja-JP" sz="3200" b="1" dirty="0">
                <a:solidFill>
                  <a:srgbClr val="FFFFFF"/>
                </a:solidFill>
                <a:latin typeface="Arial"/>
                <a:cs typeface="Arial"/>
              </a:rPr>
              <a:t>"</a:t>
            </a:r>
            <a:r>
              <a:rPr lang="en-US" sz="3200" b="1" dirty="0">
                <a:solidFill>
                  <a:srgbClr val="FFFFFF"/>
                </a:solidFill>
                <a:latin typeface="Arial"/>
                <a:cs typeface="Arial"/>
              </a:rPr>
              <a:t> </a:t>
            </a:r>
          </a:p>
          <a:p>
            <a:pPr algn="ctr" defTabSz="914400" eaLnBrk="0" fontAlgn="base" hangingPunct="0">
              <a:spcBef>
                <a:spcPct val="50000"/>
              </a:spcBef>
              <a:spcAft>
                <a:spcPct val="0"/>
              </a:spcAft>
            </a:pPr>
            <a:r>
              <a:rPr lang="en-US" sz="3200" b="1" dirty="0">
                <a:solidFill>
                  <a:srgbClr val="FFFFFF"/>
                </a:solidFill>
                <a:latin typeface="Arial"/>
                <a:cs typeface="Arial"/>
              </a:rPr>
              <a:t>(Rev. 3:10)</a:t>
            </a:r>
            <a:endParaRPr lang="en-US" sz="3200" dirty="0">
              <a:solidFill>
                <a:srgbClr val="FFFFFF"/>
              </a:solidFill>
              <a:latin typeface="Arial"/>
              <a:cs typeface="Arial"/>
            </a:endParaRPr>
          </a:p>
        </p:txBody>
      </p:sp>
      <p:sp>
        <p:nvSpPr>
          <p:cNvPr id="21" name="Text Box 5"/>
          <p:cNvSpPr txBox="1">
            <a:spLocks noChangeArrowheads="1"/>
          </p:cNvSpPr>
          <p:nvPr/>
        </p:nvSpPr>
        <p:spPr bwMode="auto">
          <a:xfrm>
            <a:off x="0" y="4643438"/>
            <a:ext cx="5410200" cy="181588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2800" b="1" dirty="0">
                <a:solidFill>
                  <a:srgbClr val="FFFFFF"/>
                </a:solidFill>
                <a:latin typeface="Arial"/>
                <a:cs typeface="Arial"/>
              </a:rPr>
              <a:t>Each time this </a:t>
            </a:r>
            <a:r>
              <a:rPr lang="ru-RU" altLang="ja-JP" sz="2800" b="1" dirty="0">
                <a:solidFill>
                  <a:srgbClr val="FFFFFF"/>
                </a:solidFill>
                <a:latin typeface="Arial"/>
                <a:cs typeface="Arial"/>
              </a:rPr>
              <a:t>"</a:t>
            </a:r>
            <a:r>
              <a:rPr lang="en-US" sz="2800" b="1" dirty="0">
                <a:solidFill>
                  <a:srgbClr val="FFFFFF"/>
                </a:solidFill>
                <a:latin typeface="Arial"/>
                <a:cs typeface="Arial"/>
              </a:rPr>
              <a:t>phrase occurs… </a:t>
            </a:r>
            <a:r>
              <a:rPr lang="en-US" sz="2800" b="1" dirty="0">
                <a:solidFill>
                  <a:srgbClr val="FFFF00"/>
                </a:solidFill>
                <a:latin typeface="Arial"/>
                <a:cs typeface="Arial"/>
              </a:rPr>
              <a:t>the enemies </a:t>
            </a:r>
            <a:r>
              <a:rPr lang="en-US" sz="2800" b="1" dirty="0">
                <a:solidFill>
                  <a:srgbClr val="FFFFFF"/>
                </a:solidFill>
                <a:latin typeface="Arial"/>
                <a:cs typeface="Arial"/>
              </a:rPr>
              <a:t>of the church are always in mind</a:t>
            </a:r>
            <a:r>
              <a:rPr lang="ru-RU" altLang="ja-JP" sz="2800" b="1" dirty="0">
                <a:solidFill>
                  <a:srgbClr val="FFFFFF"/>
                </a:solidFill>
                <a:latin typeface="Arial"/>
                <a:cs typeface="Arial"/>
              </a:rPr>
              <a:t>"</a:t>
            </a:r>
            <a:br>
              <a:rPr lang="en-US" sz="2800" b="1" dirty="0">
                <a:solidFill>
                  <a:srgbClr val="FFFFFF"/>
                </a:solidFill>
                <a:latin typeface="Arial"/>
                <a:cs typeface="Arial"/>
              </a:rPr>
            </a:br>
            <a:r>
              <a:rPr lang="en-US" sz="2800" b="1" dirty="0">
                <a:solidFill>
                  <a:srgbClr val="FFFFFF"/>
                </a:solidFill>
                <a:latin typeface="Arial"/>
                <a:cs typeface="Arial"/>
              </a:rPr>
              <a:t>- Mounce, 120</a:t>
            </a:r>
            <a:endParaRPr lang="en-US" sz="2800" dirty="0">
              <a:solidFill>
                <a:srgbClr val="FFFFFF"/>
              </a:solidFill>
              <a:latin typeface="Arial"/>
              <a:cs typeface="Arial"/>
            </a:endParaRPr>
          </a:p>
        </p:txBody>
      </p:sp>
      <p:sp>
        <p:nvSpPr>
          <p:cNvPr id="22" name="Curved Down Arrow 21"/>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5"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26836659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par>
                          <p:cTn id="26" fill="hold" nodeType="afterGroup">
                            <p:stCondLst>
                              <p:cond delay="0"/>
                            </p:stCondLst>
                            <p:childTnLst>
                              <p:par>
                                <p:cTn id="27" presetID="22" presetClass="entr" presetSubtype="2"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right)">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Why Am I Pretrib?</a:t>
            </a: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buFont typeface="Times New Roman" charset="0"/>
              <a:buAutoNum type="arabicPeriod"/>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Believers will be kept from (</a:t>
            </a:r>
            <a:r>
              <a:rPr lang="en-US" sz="3200" b="1" dirty="0" err="1">
                <a:solidFill>
                  <a:srgbClr val="FFFFFF"/>
                </a:solidFill>
                <a:latin typeface="Bwgrkl" charset="0"/>
                <a:ea typeface="ＭＳ Ｐゴシック" charset="0"/>
                <a:cs typeface="Arial" charset="0"/>
              </a:rPr>
              <a:t>evk</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this </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hour,</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or time period (Rev. 3:10)</a:t>
            </a:r>
          </a:p>
          <a:p>
            <a:pPr marL="742950" indent="-742950" defTabSz="914400" eaLnBrk="0" fontAlgn="base" hangingPunct="0">
              <a:spcBef>
                <a:spcPct val="20000"/>
              </a:spcBef>
              <a:spcAft>
                <a:spcPct val="0"/>
              </a:spcAft>
              <a:buFont typeface="Times New Roman" charset="0"/>
              <a:buAutoNum type="arabicPeriod"/>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The Tribulation tests unbelievers (3:10) under God</a:t>
            </a:r>
            <a:r>
              <a:rPr lang="uk-UA"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s wrath (6:16-17)</a:t>
            </a:r>
          </a:p>
          <a:p>
            <a:pPr marL="742950" indent="-742950" defTabSz="914400" eaLnBrk="0" fontAlgn="base" hangingPunct="0">
              <a:spcBef>
                <a:spcPct val="20000"/>
              </a:spcBef>
              <a:spcAft>
                <a:spcPct val="0"/>
              </a:spcAft>
              <a:buFont typeface="Times New Roman" charset="0"/>
              <a:buAutoNum type="arabicPeriod"/>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The Holy Spirit</a:t>
            </a:r>
            <a:r>
              <a:rPr lang="uk-UA"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s work of restraining evil will be absent (2 Thess. 2:6-7).</a:t>
            </a: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grpSp>
        <p:nvGrpSpPr>
          <p:cNvPr id="4" name="Group 3"/>
          <p:cNvGrpSpPr>
            <a:grpSpLocks/>
          </p:cNvGrpSpPr>
          <p:nvPr/>
        </p:nvGrpSpPr>
        <p:grpSpPr bwMode="auto">
          <a:xfrm>
            <a:off x="107504" y="6172200"/>
            <a:ext cx="9036496" cy="609600"/>
            <a:chOff x="107504" y="6172200"/>
            <a:chExt cx="9036496" cy="609600"/>
          </a:xfrm>
        </p:grpSpPr>
        <p:sp>
          <p:nvSpPr>
            <p:cNvPr id="8" name="Rectangle 7"/>
            <p:cNvSpPr>
              <a:spLocks noChangeArrowheads="1"/>
            </p:cNvSpPr>
            <p:nvPr/>
          </p:nvSpPr>
          <p:spPr bwMode="auto">
            <a:xfrm>
              <a:off x="152400" y="6172200"/>
              <a:ext cx="8991600" cy="609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2800" b="1" dirty="0" err="1">
                  <a:solidFill>
                    <a:srgbClr val="FFFFFF"/>
                  </a:solidFill>
                  <a:effectLst>
                    <a:outerShdw blurRad="50800" dist="38100" dir="2700000">
                      <a:srgbClr val="000000">
                        <a:alpha val="43000"/>
                      </a:srgbClr>
                    </a:outerShdw>
                  </a:effectLst>
                  <a:latin typeface="Bwgrkl" charset="0"/>
                  <a:ea typeface="ＭＳ Ｐゴシック" charset="0"/>
                  <a:cs typeface="Bwgrkl" charset="0"/>
                </a:rPr>
                <a:t>pnue</a:t>
              </a:r>
              <a:r>
                <a:rPr lang="en-US" sz="2800" b="1" dirty="0">
                  <a:solidFill>
                    <a:srgbClr val="FFFFFF"/>
                  </a:solidFill>
                  <a:effectLst>
                    <a:outerShdw blurRad="50800" dist="38100" dir="2700000">
                      <a:srgbClr val="000000">
                        <a:alpha val="43000"/>
                      </a:srgbClr>
                    </a:outerShdw>
                  </a:effectLst>
                  <a:latin typeface="Bwgrkl" charset="0"/>
                  <a:ea typeface="ＭＳ Ｐゴシック" charset="0"/>
                  <a:cs typeface="Bwgrkl" charset="0"/>
                </a:rPr>
                <a:t>/ma   </a:t>
              </a:r>
              <a:r>
                <a:rPr lang="ru-RU"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Spirit</a:t>
              </a:r>
              <a:r>
                <a:rPr lang="ru-RU"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 = neuter noun but used of a person</a:t>
              </a:r>
              <a:endParaRPr lang="en-US"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endParaRPr>
            </a:p>
          </p:txBody>
        </p:sp>
        <p:pic>
          <p:nvPicPr>
            <p:cNvPr id="140301" name="Picture 1" descr="1 Thess 2.6 GR pneuma.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504" y="6220122"/>
              <a:ext cx="1390720" cy="521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2"/>
          <p:cNvGrpSpPr>
            <a:grpSpLocks/>
          </p:cNvGrpSpPr>
          <p:nvPr/>
        </p:nvGrpSpPr>
        <p:grpSpPr bwMode="auto">
          <a:xfrm>
            <a:off x="89694" y="5537108"/>
            <a:ext cx="9054306" cy="635092"/>
            <a:chOff x="89694" y="5537108"/>
            <a:chExt cx="9054306" cy="635092"/>
          </a:xfrm>
        </p:grpSpPr>
        <p:sp>
          <p:nvSpPr>
            <p:cNvPr id="6" name="Rectangle 5"/>
            <p:cNvSpPr>
              <a:spLocks noChangeArrowheads="1"/>
            </p:cNvSpPr>
            <p:nvPr/>
          </p:nvSpPr>
          <p:spPr bwMode="auto">
            <a:xfrm>
              <a:off x="152400" y="5562600"/>
              <a:ext cx="8991600" cy="609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2800" b="1" dirty="0">
                  <a:solidFill>
                    <a:srgbClr val="FFFFFF"/>
                  </a:solidFill>
                  <a:effectLst>
                    <a:outerShdw blurRad="50800" dist="38100" dir="2700000">
                      <a:srgbClr val="000000">
                        <a:alpha val="43000"/>
                      </a:srgbClr>
                    </a:outerShdw>
                  </a:effectLst>
                  <a:latin typeface="Bwgrkl" charset="0"/>
                  <a:ea typeface="ＭＳ Ｐゴシック" charset="0"/>
                  <a:cs typeface="Bwgrkl" charset="0"/>
                </a:rPr>
                <a:t>o` </a:t>
              </a:r>
              <a:r>
                <a:rPr lang="en-US" sz="2800" b="1" dirty="0" err="1">
                  <a:solidFill>
                    <a:srgbClr val="FFFFFF"/>
                  </a:solidFill>
                  <a:effectLst>
                    <a:outerShdw blurRad="50800" dist="38100" dir="2700000">
                      <a:srgbClr val="000000">
                        <a:alpha val="43000"/>
                      </a:srgbClr>
                    </a:outerShdw>
                  </a:effectLst>
                  <a:latin typeface="Bwgrkl" charset="0"/>
                  <a:ea typeface="ＭＳ Ｐゴシック" charset="0"/>
                  <a:cs typeface="Bwgrkl" charset="0"/>
                </a:rPr>
                <a:t>kate,cw  n</a:t>
              </a:r>
              <a:r>
                <a:rPr lang="en-US" sz="2800" b="1" dirty="0">
                  <a:solidFill>
                    <a:srgbClr val="FFFFFF"/>
                  </a:solidFill>
                  <a:effectLst>
                    <a:outerShdw blurRad="50800" dist="38100" dir="2700000">
                      <a:srgbClr val="000000">
                        <a:alpha val="43000"/>
                      </a:srgbClr>
                    </a:outerShdw>
                  </a:effectLst>
                  <a:latin typeface="Bwgrkl" charset="0"/>
                  <a:ea typeface="ＭＳ Ｐゴシック" charset="0"/>
                  <a:cs typeface="Bwgrkl" charset="0"/>
                </a:rPr>
                <a:t> </a:t>
              </a:r>
              <a:r>
                <a:rPr lang="ru-RU"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he who restrains</a:t>
              </a:r>
              <a:r>
                <a:rPr lang="ru-RU"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 = masculine, 2:7 = a person</a:t>
              </a:r>
              <a:endParaRPr lang="en-US"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endParaRPr>
            </a:p>
          </p:txBody>
        </p:sp>
        <p:pic>
          <p:nvPicPr>
            <p:cNvPr id="140299" name="Picture 2" descr="1 Thess 2.6 GR restaine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694" y="5537108"/>
              <a:ext cx="2034034" cy="560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 name="Group 1"/>
          <p:cNvGrpSpPr>
            <a:grpSpLocks/>
          </p:cNvGrpSpPr>
          <p:nvPr/>
        </p:nvGrpSpPr>
        <p:grpSpPr bwMode="auto">
          <a:xfrm>
            <a:off x="64996" y="4941169"/>
            <a:ext cx="9201110" cy="621431"/>
            <a:chOff x="64996" y="4941169"/>
            <a:chExt cx="9201110" cy="621431"/>
          </a:xfrm>
        </p:grpSpPr>
        <p:sp>
          <p:nvSpPr>
            <p:cNvPr id="7" name="Rectangle 6"/>
            <p:cNvSpPr>
              <a:spLocks noChangeArrowheads="1"/>
            </p:cNvSpPr>
            <p:nvPr/>
          </p:nvSpPr>
          <p:spPr bwMode="auto">
            <a:xfrm>
              <a:off x="96580" y="4953000"/>
              <a:ext cx="9169526" cy="609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2800" b="1" dirty="0">
                  <a:solidFill>
                    <a:srgbClr val="FFFFFF"/>
                  </a:solidFill>
                  <a:effectLst>
                    <a:outerShdw blurRad="50800" dist="38100" dir="2700000">
                      <a:srgbClr val="000000">
                        <a:alpha val="43000"/>
                      </a:srgbClr>
                    </a:outerShdw>
                  </a:effectLst>
                  <a:latin typeface="Bwgrkl" charset="0"/>
                  <a:ea typeface="ＭＳ Ｐゴシック" charset="0"/>
                  <a:cs typeface="Bwgrkl" charset="0"/>
                </a:rPr>
                <a:t>to. </a:t>
              </a:r>
              <a:r>
                <a:rPr lang="en-US" sz="2800" b="1" dirty="0" err="1">
                  <a:solidFill>
                    <a:srgbClr val="FFFFFF"/>
                  </a:solidFill>
                  <a:effectLst>
                    <a:outerShdw blurRad="50800" dist="38100" dir="2700000">
                      <a:srgbClr val="000000">
                        <a:alpha val="43000"/>
                      </a:srgbClr>
                    </a:outerShdw>
                  </a:effectLst>
                  <a:latin typeface="Bwgrkl" charset="0"/>
                  <a:ea typeface="ＭＳ Ｐゴシック" charset="0"/>
                  <a:cs typeface="Bwgrkl" charset="0"/>
                </a:rPr>
                <a:t>kate,con </a:t>
              </a:r>
              <a:r>
                <a:rPr lang="en-US" sz="2800" b="1" dirty="0">
                  <a:solidFill>
                    <a:srgbClr val="FFFFFF"/>
                  </a:solidFill>
                  <a:effectLst>
                    <a:outerShdw blurRad="50800" dist="38100" dir="2700000">
                      <a:srgbClr val="000000">
                        <a:alpha val="43000"/>
                      </a:srgbClr>
                    </a:outerShdw>
                  </a:effectLst>
                  <a:latin typeface="Bwgrkl" charset="0"/>
                  <a:ea typeface="ＭＳ Ｐゴシック"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rPr>
                <a:t>( </a:t>
              </a:r>
              <a:r>
                <a:rPr lang="ru-RU"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what restrains</a:t>
              </a:r>
              <a:r>
                <a:rPr lang="ru-RU"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ea typeface="ＭＳ Ｐゴシック" charset="0"/>
                  <a:cs typeface="Arial" charset="0"/>
                </a:rPr>
                <a:t> = neuter, 2:6 = gospel preaching</a:t>
              </a:r>
              <a:endParaRPr lang="en-US" sz="2000" b="1" dirty="0">
                <a:solidFill>
                  <a:srgbClr val="FFFFFF"/>
                </a:solidFill>
                <a:effectLst>
                  <a:outerShdw blurRad="50800" dist="38100" dir="2700000">
                    <a:srgbClr val="000000">
                      <a:alpha val="43000"/>
                    </a:srgbClr>
                  </a:outerShdw>
                </a:effectLst>
                <a:latin typeface="Arial" charset="0"/>
                <a:ea typeface="ＭＳ Ｐゴシック" charset="0"/>
                <a:cs typeface="Arial" charset="0"/>
              </a:endParaRPr>
            </a:p>
          </p:txBody>
        </p:sp>
        <p:pic>
          <p:nvPicPr>
            <p:cNvPr id="140297" name="Picture 3" descr="1 Thess 2.6 GR what restains.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4996" y="4941169"/>
              <a:ext cx="2058732" cy="526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4730019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1988">
                                            <p:txEl>
                                              <p:pRg st="1" end="1"/>
                                            </p:txEl>
                                          </p:spTgt>
                                        </p:tgtEl>
                                        <p:attrNameLst>
                                          <p:attrName>style.visibility</p:attrName>
                                        </p:attrNameLst>
                                      </p:cBhvr>
                                      <p:to>
                                        <p:strVal val="visible"/>
                                      </p:to>
                                    </p:set>
                                    <p:animEffect transition="in" filter="dissolve">
                                      <p:cBhvr>
                                        <p:cTn id="7" dur="500"/>
                                        <p:tgtEl>
                                          <p:spTgt spid="681988">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1988">
                                            <p:txEl>
                                              <p:pRg st="2" end="2"/>
                                            </p:txEl>
                                          </p:spTgt>
                                        </p:tgtEl>
                                        <p:attrNameLst>
                                          <p:attrName>style.visibility</p:attrName>
                                        </p:attrNameLst>
                                      </p:cBhvr>
                                      <p:to>
                                        <p:strVal val="visible"/>
                                      </p:to>
                                    </p:set>
                                    <p:animEffect transition="in" filter="dissolve">
                                      <p:cBhvr>
                                        <p:cTn id="12" dur="500"/>
                                        <p:tgtEl>
                                          <p:spTgt spid="681988">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Why Am I Pretrib?</a:t>
            </a:r>
          </a:p>
        </p:txBody>
      </p:sp>
      <p:sp>
        <p:nvSpPr>
          <p:cNvPr id="681988" name="Rectangle 4"/>
          <p:cNvSpPr>
            <a:spLocks noChangeArrowheads="1"/>
          </p:cNvSpPr>
          <p:nvPr/>
        </p:nvSpPr>
        <p:spPr bwMode="auto">
          <a:xfrm>
            <a:off x="381000" y="1371600"/>
            <a:ext cx="8496300" cy="25908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4.	The church is never mentioned in the Tribulation chapters (Rev. 4–19) except as the </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tabernacle of God</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in heaven (13:6; cf. Eph. 2:21-22)</a:t>
            </a:r>
          </a:p>
        </p:txBody>
      </p:sp>
      <p:sp>
        <p:nvSpPr>
          <p:cNvPr id="5" name="Rectangle 4"/>
          <p:cNvSpPr>
            <a:spLocks noChangeArrowheads="1"/>
          </p:cNvSpPr>
          <p:nvPr/>
        </p:nvSpPr>
        <p:spPr bwMode="auto">
          <a:xfrm>
            <a:off x="381000" y="3962400"/>
            <a:ext cx="8496300" cy="25908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5.	The Church will never come under God</a:t>
            </a:r>
            <a:r>
              <a:rPr lang="uk-UA"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s wrath (John 5:24, Rom. 5:9; 8:1; 1 Thess. 1:10; 5:9).  Persecution and wrath are completely different!</a:t>
            </a:r>
          </a:p>
        </p:txBody>
      </p:sp>
      <p:sp>
        <p:nvSpPr>
          <p:cNvPr id="142341"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06335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8610"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861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8612"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68613"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68614" name="Text Box 7"/>
          <p:cNvSpPr txBox="1">
            <a:spLocks noChangeArrowheads="1"/>
          </p:cNvSpPr>
          <p:nvPr/>
        </p:nvSpPr>
        <p:spPr bwMode="auto">
          <a:xfrm>
            <a:off x="1531253" y="3276600"/>
            <a:ext cx="304074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FF"/>
                </a:solidFill>
                <a:latin typeface="Arial"/>
                <a:cs typeface="Arial"/>
              </a:rPr>
              <a:t>Tribulation</a:t>
            </a:r>
            <a:endParaRPr lang="en-US" sz="3600" dirty="0">
              <a:solidFill>
                <a:srgbClr val="000000"/>
              </a:solidFill>
              <a:latin typeface="Arial"/>
              <a:cs typeface="Arial"/>
            </a:endParaRPr>
          </a:p>
        </p:txBody>
      </p:sp>
      <p:sp>
        <p:nvSpPr>
          <p:cNvPr id="68615"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00"/>
                </a:solidFill>
                <a:latin typeface="Arial"/>
                <a:cs typeface="Arial"/>
              </a:rPr>
              <a:t>7 years</a:t>
            </a:r>
          </a:p>
        </p:txBody>
      </p:sp>
      <p:sp>
        <p:nvSpPr>
          <p:cNvPr id="68616" name="Text Box 9"/>
          <p:cNvSpPr txBox="1">
            <a:spLocks noChangeArrowheads="1"/>
          </p:cNvSpPr>
          <p:nvPr/>
        </p:nvSpPr>
        <p:spPr bwMode="auto">
          <a:xfrm>
            <a:off x="4372755" y="3276600"/>
            <a:ext cx="359360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FF"/>
                </a:solidFill>
                <a:latin typeface="Arial"/>
                <a:cs typeface="Arial"/>
              </a:rPr>
              <a:t>Millennium</a:t>
            </a:r>
            <a:endParaRPr lang="en-US" sz="3600">
              <a:solidFill>
                <a:srgbClr val="000000"/>
              </a:solidFill>
              <a:latin typeface="Arial"/>
              <a:cs typeface="Arial"/>
            </a:endParaRPr>
          </a:p>
        </p:txBody>
      </p:sp>
      <p:sp>
        <p:nvSpPr>
          <p:cNvPr id="68617"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00"/>
                </a:solidFill>
                <a:latin typeface="Arial"/>
                <a:cs typeface="Arial"/>
              </a:rPr>
              <a:t>1000 years</a:t>
            </a:r>
          </a:p>
        </p:txBody>
      </p:sp>
      <p:sp>
        <p:nvSpPr>
          <p:cNvPr id="68618"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68619"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6862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8621"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8622"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Pre-</a:t>
            </a:r>
            <a:r>
              <a:rPr lang="en-US" sz="4000" b="1" dirty="0" err="1">
                <a:solidFill>
                  <a:srgbClr val="FFFF99"/>
                </a:solidFill>
                <a:latin typeface="Arial"/>
                <a:ea typeface="ＭＳ Ｐゴシック" charset="0"/>
                <a:cs typeface="Arial"/>
              </a:rPr>
              <a:t>Trib</a:t>
            </a:r>
            <a:r>
              <a:rPr lang="ru-RU" altLang="ja-JP"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Rapture</a:t>
            </a:r>
          </a:p>
        </p:txBody>
      </p:sp>
      <p:sp>
        <p:nvSpPr>
          <p:cNvPr id="68624"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68627" name="Text Box 5"/>
          <p:cNvSpPr txBox="1">
            <a:spLocks noChangeArrowheads="1"/>
          </p:cNvSpPr>
          <p:nvPr/>
        </p:nvSpPr>
        <p:spPr bwMode="auto">
          <a:xfrm>
            <a:off x="5334000" y="1371600"/>
            <a:ext cx="3810000" cy="452431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200" b="1" dirty="0">
                <a:solidFill>
                  <a:srgbClr val="FFFFFF"/>
                </a:solidFill>
                <a:latin typeface="Arial"/>
                <a:cs typeface="Arial"/>
              </a:rPr>
              <a:t>5. The Church will never come under God</a:t>
            </a:r>
            <a:r>
              <a:rPr lang="uk-UA" altLang="ja-JP" sz="3200" b="1" dirty="0">
                <a:solidFill>
                  <a:srgbClr val="FFFFFF"/>
                </a:solidFill>
                <a:latin typeface="Arial"/>
                <a:cs typeface="Arial"/>
              </a:rPr>
              <a:t>'</a:t>
            </a:r>
            <a:r>
              <a:rPr lang="en-US" sz="3200" b="1" dirty="0">
                <a:solidFill>
                  <a:srgbClr val="FFFFFF"/>
                </a:solidFill>
                <a:latin typeface="Arial"/>
                <a:cs typeface="Arial"/>
              </a:rPr>
              <a:t>s wrath:</a:t>
            </a:r>
            <a:br>
              <a:rPr lang="en-US" sz="3200" dirty="0">
                <a:solidFill>
                  <a:srgbClr val="FFFFFF"/>
                </a:solidFill>
                <a:latin typeface="Arial"/>
                <a:cs typeface="Arial"/>
              </a:rPr>
            </a:br>
            <a:r>
              <a:rPr lang="en-US" sz="3200" dirty="0">
                <a:solidFill>
                  <a:srgbClr val="FFFFFF"/>
                </a:solidFill>
                <a:latin typeface="Arial"/>
                <a:cs typeface="Arial"/>
              </a:rPr>
              <a:t>• John 5:24</a:t>
            </a:r>
            <a:br>
              <a:rPr lang="en-US" sz="3200" dirty="0">
                <a:solidFill>
                  <a:srgbClr val="FFFFFF"/>
                </a:solidFill>
                <a:latin typeface="Arial"/>
                <a:cs typeface="Arial"/>
              </a:rPr>
            </a:br>
            <a:r>
              <a:rPr lang="en-US" sz="3200" dirty="0">
                <a:solidFill>
                  <a:srgbClr val="FFFFFF"/>
                </a:solidFill>
                <a:latin typeface="Arial"/>
                <a:cs typeface="Arial"/>
              </a:rPr>
              <a:t>• Rom. 5:9; 8:1</a:t>
            </a:r>
            <a:br>
              <a:rPr lang="en-US" sz="3200" dirty="0">
                <a:solidFill>
                  <a:srgbClr val="FFFFFF"/>
                </a:solidFill>
                <a:latin typeface="Arial"/>
                <a:cs typeface="Arial"/>
              </a:rPr>
            </a:br>
            <a:r>
              <a:rPr lang="en-US" sz="3200" dirty="0">
                <a:solidFill>
                  <a:srgbClr val="FFFFFF"/>
                </a:solidFill>
                <a:latin typeface="Arial"/>
                <a:cs typeface="Arial"/>
              </a:rPr>
              <a:t>• 1 Thess. 1:10; 5:9</a:t>
            </a:r>
            <a:br>
              <a:rPr lang="en-US" sz="3200" dirty="0">
                <a:solidFill>
                  <a:srgbClr val="FFFFFF"/>
                </a:solidFill>
                <a:latin typeface="Arial"/>
                <a:cs typeface="Arial"/>
              </a:rPr>
            </a:br>
            <a:r>
              <a:rPr lang="en-US" sz="3200" dirty="0">
                <a:solidFill>
                  <a:srgbClr val="FFFFFF"/>
                </a:solidFill>
                <a:latin typeface="Arial"/>
                <a:cs typeface="Arial"/>
              </a:rPr>
              <a:t>• Rev. 6:15-17</a:t>
            </a:r>
            <a:br>
              <a:rPr lang="en-US" sz="3200" dirty="0">
                <a:solidFill>
                  <a:srgbClr val="FFFFFF"/>
                </a:solidFill>
                <a:latin typeface="Arial"/>
                <a:cs typeface="Arial"/>
              </a:rPr>
            </a:br>
            <a:r>
              <a:rPr lang="en-US" sz="3200" dirty="0">
                <a:solidFill>
                  <a:srgbClr val="FFFFFF"/>
                </a:solidFill>
                <a:latin typeface="Arial"/>
                <a:cs typeface="Arial"/>
              </a:rPr>
              <a:t>• Rev. 11:18</a:t>
            </a:r>
            <a:br>
              <a:rPr lang="en-US" sz="3200" dirty="0">
                <a:solidFill>
                  <a:srgbClr val="FFFFFF"/>
                </a:solidFill>
                <a:latin typeface="Arial"/>
                <a:cs typeface="Arial"/>
              </a:rPr>
            </a:br>
            <a:r>
              <a:rPr lang="en-US" sz="3200" dirty="0">
                <a:solidFill>
                  <a:srgbClr val="FFFFFF"/>
                </a:solidFill>
                <a:latin typeface="Arial"/>
                <a:cs typeface="Arial"/>
              </a:rPr>
              <a:t>• Rev. 14:10, 19</a:t>
            </a:r>
            <a:endParaRPr lang="en-US" sz="3200" b="1" dirty="0">
              <a:solidFill>
                <a:srgbClr val="FFFFFF"/>
              </a:solidFill>
              <a:latin typeface="Arial"/>
              <a:cs typeface="Arial"/>
            </a:endParaRPr>
          </a:p>
        </p:txBody>
      </p:sp>
      <p:sp>
        <p:nvSpPr>
          <p:cNvPr id="20"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1292515379"/>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idx="4294967295"/>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Why Am I Pretrib?</a:t>
            </a:r>
          </a:p>
        </p:txBody>
      </p:sp>
      <p:sp>
        <p:nvSpPr>
          <p:cNvPr id="681988" name="Rectangle 4"/>
          <p:cNvSpPr>
            <a:spLocks noChangeArrowheads="1"/>
          </p:cNvSpPr>
          <p:nvPr/>
        </p:nvSpPr>
        <p:spPr bwMode="auto">
          <a:xfrm>
            <a:off x="381000" y="1371600"/>
            <a:ext cx="8496300" cy="2133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6.	The Rapture is imminent (</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can happen at any time</a:t>
            </a:r>
            <a:r>
              <a:rPr lang="ru-RU"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3200" b="1" dirty="0">
                <a:solidFill>
                  <a:srgbClr val="FFFFFF"/>
                </a:solidFill>
                <a:effectLst>
                  <a:outerShdw blurRad="38100" dist="38100" dir="2700000" algn="tl">
                    <a:srgbClr val="000000"/>
                  </a:outerShdw>
                </a:effectLst>
                <a:latin typeface="Arial" charset="0"/>
                <a:ea typeface="ＭＳ Ｐゴシック" charset="0"/>
                <a:cs typeface="Arial" charset="0"/>
              </a:rPr>
              <a:t>), so it must also be pretribulational:</a:t>
            </a:r>
          </a:p>
        </p:txBody>
      </p:sp>
      <p:sp>
        <p:nvSpPr>
          <p:cNvPr id="5" name="Rectangle 4"/>
          <p:cNvSpPr>
            <a:spLocks noChangeArrowheads="1"/>
          </p:cNvSpPr>
          <p:nvPr/>
        </p:nvSpPr>
        <p:spPr bwMode="auto">
          <a:xfrm>
            <a:off x="1066800" y="3213100"/>
            <a:ext cx="7810500" cy="990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pP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a.	</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…the day of the Lord will come like a thief in the night</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(1 Thess. 5:2)</a:t>
            </a:r>
          </a:p>
        </p:txBody>
      </p:sp>
      <p:sp>
        <p:nvSpPr>
          <p:cNvPr id="6" name="Rectangle 5"/>
          <p:cNvSpPr>
            <a:spLocks noChangeArrowheads="1"/>
          </p:cNvSpPr>
          <p:nvPr/>
        </p:nvSpPr>
        <p:spPr bwMode="auto">
          <a:xfrm>
            <a:off x="1066800" y="4241800"/>
            <a:ext cx="7810500" cy="14097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b.	</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I will come back and take you to be with me</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(John 14:3) = </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I am coming</a:t>
            </a:r>
            <a:r>
              <a:rPr lang="ru-RU"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in immediate future without signs</a:t>
            </a:r>
          </a:p>
        </p:txBody>
      </p:sp>
      <p:sp>
        <p:nvSpPr>
          <p:cNvPr id="7" name="Rectangle 6"/>
          <p:cNvSpPr>
            <a:spLocks noChangeArrowheads="1"/>
          </p:cNvSpPr>
          <p:nvPr/>
        </p:nvSpPr>
        <p:spPr bwMode="auto">
          <a:xfrm>
            <a:off x="1066800" y="5651500"/>
            <a:ext cx="7810500" cy="990600"/>
          </a:xfrm>
          <a:prstGeom prst="rect">
            <a:avLst/>
          </a:prstGeom>
          <a:noFill/>
          <a:ln w="9525">
            <a:noFill/>
            <a:miter lim="800000"/>
            <a:headEnd/>
            <a:tailEnd/>
          </a:ln>
        </p:spPr>
        <p:txBody>
          <a:bodyPr/>
          <a:lstStyle/>
          <a:p>
            <a:pPr marL="742950" indent="-742950" defTabSz="914400" eaLnBrk="0" fontAlgn="base" hangingPunct="0">
              <a:spcBef>
                <a:spcPct val="20000"/>
              </a:spcBef>
              <a:spcAft>
                <a:spcPct val="0"/>
              </a:spcAft>
              <a:defRPr/>
            </a:pPr>
            <a:r>
              <a:rPr lang="en-US" sz="2400" b="1">
                <a:solidFill>
                  <a:srgbClr val="FFFFFF"/>
                </a:solidFill>
                <a:effectLst>
                  <a:outerShdw blurRad="38100" dist="38100" dir="2700000" algn="tl">
                    <a:srgbClr val="000000"/>
                  </a:outerShdw>
                </a:effectLst>
                <a:latin typeface="Arial" charset="0"/>
                <a:ea typeface="ＭＳ Ｐゴシック" charset="0"/>
                <a:cs typeface="Arial" charset="0"/>
              </a:rPr>
              <a:t>c.	James 5:8-9; Tit. 2:13; Heb. 9:28; 1 Pet. 1:6-7; 1 John 2:28; 3:2-3; Rev. 22:10, 12	</a:t>
            </a:r>
          </a:p>
        </p:txBody>
      </p:sp>
      <p:sp>
        <p:nvSpPr>
          <p:cNvPr id="144391" name="Text Box 18"/>
          <p:cNvSpPr txBox="1">
            <a:spLocks noChangeArrowheads="1"/>
          </p:cNvSpPr>
          <p:nvPr/>
        </p:nvSpPr>
        <p:spPr bwMode="auto">
          <a:xfrm>
            <a:off x="8382000" y="1158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850896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en-US" sz="4000" b="1">
                <a:solidFill>
                  <a:srgbClr val="FFFF99"/>
                </a:solidFill>
                <a:effectLst>
                  <a:outerShdw blurRad="38100" dist="38100" dir="2700000" algn="tl">
                    <a:srgbClr val="000000"/>
                  </a:outerShdw>
                </a:effectLst>
                <a:latin typeface="Arial" charset="0"/>
                <a:ea typeface="ＭＳ Ｐゴシック" charset="0"/>
                <a:cs typeface="Arial" charset="0"/>
              </a:rPr>
              <a:t>Stages of the Second Coming</a:t>
            </a:r>
          </a:p>
        </p:txBody>
      </p:sp>
      <p:sp>
        <p:nvSpPr>
          <p:cNvPr id="146435"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graphicFrame>
        <p:nvGraphicFramePr>
          <p:cNvPr id="6" name="Table 5"/>
          <p:cNvGraphicFramePr>
            <a:graphicFrameLocks noGrp="1"/>
          </p:cNvGraphicFramePr>
          <p:nvPr/>
        </p:nvGraphicFramePr>
        <p:xfrm>
          <a:off x="152400" y="838200"/>
          <a:ext cx="8915400" cy="61880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Rapture</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Revelation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6096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Pre</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tribulational (Rev. 3:10)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Post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tribulational (Rev. 19:11-21)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Christ will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come in the air</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(1 Thess. 4:16)</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Christ will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come to the earth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His feet touching the Mt. of Olives (Zech 14:4)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3</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 coming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for</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the saints (John 14:1-2; 1 Thess. 4:15-17)</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 coming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with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the saints (Matt. 25:31; 1 Thess. 3:13; Rev. 19:14)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4</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Saints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(dead and alive) will be </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caught up</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raptured</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from the earth to meet the Lord in the air and taken to heaven (1 Thess. 4:16-17) </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Saints</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already on earth will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remain on the earth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(no Rapture) to be ushered into the Millennium (Acts 15:16; Rev. 5:10; cf. Matt. 6:10; chap. 24)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5</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Produces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comfort and hope</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(1 Thess. 4:18)</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Produces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fear and judgment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(Matt. 24:27-31; Luke 21:20-28; Rev. 6:15-17)</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214022064"/>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en-US" sz="4000" b="1">
                <a:solidFill>
                  <a:srgbClr val="FFFF99"/>
                </a:solidFill>
                <a:effectLst>
                  <a:outerShdw blurRad="38100" dist="38100" dir="2700000" algn="tl">
                    <a:srgbClr val="000000"/>
                  </a:outerShdw>
                </a:effectLst>
                <a:latin typeface="Arial" charset="0"/>
                <a:ea typeface="ＭＳ Ｐゴシック" charset="0"/>
                <a:cs typeface="Arial" charset="0"/>
              </a:rPr>
              <a:t>Stages of the Second Coming</a:t>
            </a:r>
          </a:p>
        </p:txBody>
      </p:sp>
      <p:graphicFrame>
        <p:nvGraphicFramePr>
          <p:cNvPr id="6" name="Table 5"/>
          <p:cNvGraphicFramePr>
            <a:graphicFrameLocks noGrp="1"/>
          </p:cNvGraphicFramePr>
          <p:nvPr/>
        </p:nvGraphicFramePr>
        <p:xfrm>
          <a:off x="152400" y="838200"/>
          <a:ext cx="8915400" cy="58832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Rapture</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Revelation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6</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Mystery</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truth revealed only in the New Testament age (1 Cor. 15:51)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Central</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in OT prophecy but clarified in the NT (Jer. 30:7; Zech 14:1-3; Matt. 24:30; Col. 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Bodies of church saints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glorified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(1 Cor. 15:51-58; Phil. 3:20-21) and brought to heaven for seven years (1 Thess. 4:17)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Bodies of tribulation saints left in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mortal</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state to continue to live on the earth in the millennium (Matt. 25:31-34)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8</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Imminent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no signs needed (1 Thess. 4:16)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Not imminent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but preceded by spectacular signs in the heavens and on the earth (Matt. 24:29-31; Luke 21:25-28; Acts 2:19-21; Rev. 1:7; chs. 6-19)</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9</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Primary purpose is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deliverance</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of the saints from this world (1 Thess. 1:10)</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Primary purpose is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judgment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of unbelieving (Matt. 25:31-46)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8502"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810836832"/>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en-US" sz="4000" b="1">
                <a:solidFill>
                  <a:srgbClr val="FFFF99"/>
                </a:solidFill>
                <a:effectLst>
                  <a:outerShdw blurRad="38100" dist="38100" dir="2700000" algn="tl">
                    <a:srgbClr val="000000"/>
                  </a:outerShdw>
                </a:effectLst>
                <a:latin typeface="Arial" charset="0"/>
                <a:ea typeface="ＭＳ Ｐゴシック" charset="0"/>
                <a:cs typeface="Arial" charset="0"/>
              </a:rPr>
              <a:t>Stages of the Second Coming</a:t>
            </a:r>
          </a:p>
        </p:txBody>
      </p:sp>
      <p:graphicFrame>
        <p:nvGraphicFramePr>
          <p:cNvPr id="6" name="Table 5"/>
          <p:cNvGraphicFramePr>
            <a:graphicFrameLocks noGrp="1"/>
          </p:cNvGraphicFramePr>
          <p:nvPr/>
        </p:nvGraphicFramePr>
        <p:xfrm>
          <a:off x="152400" y="838200"/>
          <a:ext cx="8915400" cy="55784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Rapture</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Revelation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Invisible</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and private as only believers see Christ and since God sends a powerful delusion through the Antichrist (2 Thess. 2:11)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Visible</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and public since </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every eye shall see Him</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(Rev. 1:7)</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11</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Fulfills a promise to the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Church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where Jew-Gentile distinctions do not exist (1 Thess. 4:15; cf. John 14:1-3; Eph. 2:11-16)</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Fulfills promises to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Israel</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of covenants made in the Old Testament (Gen. 12:1-3; Ps. 89; Isa. 11:11-14; cf. Rom. 11:26-27)</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12</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Evil begins to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increase</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 Thess. 2:1-12)</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Evil is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suppressed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 Thess. 1:7; Ps. 37:9-10)</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Church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removed (1 Thess. 4:13-18)</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Satan</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removed (Rev. 20:1-3)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0550"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08906523"/>
      </p:ext>
    </p:extLst>
  </p:cSld>
  <p:clrMapOvr>
    <a:masterClrMapping/>
  </p:clrMapOvr>
  <p:transition spd="med">
    <p:randomBar dir="vert"/>
  </p:transition>
</p:sld>
</file>

<file path=ppt/slides/slide9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en-US" sz="4000" b="1">
                <a:solidFill>
                  <a:srgbClr val="FFFF99"/>
                </a:solidFill>
                <a:effectLst>
                  <a:outerShdw blurRad="38100" dist="38100" dir="2700000" algn="tl">
                    <a:srgbClr val="000000"/>
                  </a:outerShdw>
                </a:effectLst>
                <a:latin typeface="Arial" charset="0"/>
                <a:ea typeface="ＭＳ Ｐゴシック" charset="0"/>
                <a:cs typeface="Arial" charset="0"/>
              </a:rPr>
              <a:t>Stages of the Second Coming</a:t>
            </a:r>
          </a:p>
        </p:txBody>
      </p:sp>
      <p:graphicFrame>
        <p:nvGraphicFramePr>
          <p:cNvPr id="6" name="Table 5"/>
          <p:cNvGraphicFramePr>
            <a:graphicFrameLocks noGrp="1"/>
          </p:cNvGraphicFramePr>
          <p:nvPr/>
        </p:nvGraphicFramePr>
        <p:xfrm>
          <a:off x="152400" y="838200"/>
          <a:ext cx="8915400" cy="49688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Arial" charset="0"/>
                        <a:ea typeface="ＭＳ Ｐゴシック" charset="0"/>
                        <a:cs typeface="Arial" charset="0"/>
                      </a:endParaRP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Rapture</a:t>
                      </a: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The Revelation</a:t>
                      </a: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14</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Christ shown as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Head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of the Church and all things (Eph. 1:10, 22; 4:15; Col. 1:18; 2:10)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Christ vindicated as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Messiah</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to Israel (Zech. 14:3-4; cf. Acts 1:6 with v. 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15</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Judgment seat of Christ for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believers</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 Cor. 5:10; 1 Cor. 3:13)</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Judgment of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Israel and Gentiles</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(Ezek. 20:34-38; Matt. 25; Zech. 14:4; cf. p. 160)</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The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Lord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is at hand (Phil. 4:5)</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The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kingdom</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is at hand (Matt. 24:14)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17</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Nature subsequently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ruined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(Rev. 6–16)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Nature subsequently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restored</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(Rom. 8:19-22; Isa. 11:6-9; 35:9; 65:25)</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2598"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54349904"/>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0178" name="Line 1026"/>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50179" name="Line 1027"/>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50180" name="Text Box 1028"/>
          <p:cNvSpPr txBox="1">
            <a:spLocks noChangeArrowheads="1"/>
          </p:cNvSpPr>
          <p:nvPr/>
        </p:nvSpPr>
        <p:spPr bwMode="auto">
          <a:xfrm rot="-5400000">
            <a:off x="-678656" y="3746391"/>
            <a:ext cx="3125787" cy="646331"/>
          </a:xfrm>
          <a:prstGeom prst="rect">
            <a:avLst/>
          </a:prstGeom>
          <a:noFill/>
          <a:ln w="38100">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charset="0"/>
                <a:cs typeface="Arial"/>
              </a:rPr>
              <a:t>Church Age</a:t>
            </a:r>
          </a:p>
        </p:txBody>
      </p:sp>
      <p:sp>
        <p:nvSpPr>
          <p:cNvPr id="50181" name="Text Box 1029"/>
          <p:cNvSpPr txBox="1">
            <a:spLocks noChangeArrowheads="1"/>
          </p:cNvSpPr>
          <p:nvPr/>
        </p:nvSpPr>
        <p:spPr bwMode="auto">
          <a:xfrm>
            <a:off x="3429000"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b="1">
              <a:solidFill>
                <a:srgbClr val="000000"/>
              </a:solidFill>
              <a:latin typeface="Arial"/>
              <a:cs typeface="Arial"/>
            </a:endParaRPr>
          </a:p>
        </p:txBody>
      </p:sp>
      <p:sp>
        <p:nvSpPr>
          <p:cNvPr id="50182" name="Text Box 1030"/>
          <p:cNvSpPr txBox="1">
            <a:spLocks noChangeArrowheads="1"/>
          </p:cNvSpPr>
          <p:nvPr/>
        </p:nvSpPr>
        <p:spPr bwMode="auto">
          <a:xfrm>
            <a:off x="1425819" y="3276600"/>
            <a:ext cx="3109657"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50183" name="Text Box 1031"/>
          <p:cNvSpPr txBox="1">
            <a:spLocks noChangeArrowheads="1"/>
          </p:cNvSpPr>
          <p:nvPr/>
        </p:nvSpPr>
        <p:spPr bwMode="auto">
          <a:xfrm>
            <a:off x="1905000"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dirty="0">
                <a:solidFill>
                  <a:srgbClr val="FFFF00"/>
                </a:solidFill>
                <a:latin typeface="Arial"/>
                <a:cs typeface="Arial"/>
              </a:rPr>
              <a:t>7 years</a:t>
            </a:r>
          </a:p>
        </p:txBody>
      </p:sp>
      <p:sp>
        <p:nvSpPr>
          <p:cNvPr id="50184" name="Text Box 1032"/>
          <p:cNvSpPr txBox="1">
            <a:spLocks noChangeArrowheads="1"/>
          </p:cNvSpPr>
          <p:nvPr/>
        </p:nvSpPr>
        <p:spPr bwMode="auto">
          <a:xfrm>
            <a:off x="4535487" y="3276600"/>
            <a:ext cx="3368795"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50185" name="Text Box 1033"/>
          <p:cNvSpPr txBox="1">
            <a:spLocks noChangeArrowheads="1"/>
          </p:cNvSpPr>
          <p:nvPr/>
        </p:nvSpPr>
        <p:spPr bwMode="auto">
          <a:xfrm>
            <a:off x="4953000"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00"/>
                </a:solidFill>
                <a:latin typeface="Arial"/>
                <a:cs typeface="Arial"/>
              </a:rPr>
              <a:t>1000 years</a:t>
            </a:r>
          </a:p>
        </p:txBody>
      </p:sp>
      <p:sp>
        <p:nvSpPr>
          <p:cNvPr id="50186" name="Text Box 1034"/>
          <p:cNvSpPr txBox="1">
            <a:spLocks noChangeArrowheads="1"/>
          </p:cNvSpPr>
          <p:nvPr/>
        </p:nvSpPr>
        <p:spPr bwMode="auto">
          <a:xfrm rot="5400000" flipH="1">
            <a:off x="5858669"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CC00"/>
                </a:solidFill>
                <a:latin typeface="Arial"/>
                <a:ea typeface="ＭＳ Ｐゴシック" charset="0"/>
                <a:cs typeface="Arial"/>
              </a:rPr>
              <a:t>Eternal Kingdom</a:t>
            </a:r>
          </a:p>
        </p:txBody>
      </p:sp>
      <p:sp>
        <p:nvSpPr>
          <p:cNvPr id="50187" name="Text Box 1035"/>
          <p:cNvSpPr txBox="1">
            <a:spLocks noChangeArrowheads="1"/>
          </p:cNvSpPr>
          <p:nvPr/>
        </p:nvSpPr>
        <p:spPr bwMode="auto">
          <a:xfrm rot="5381629">
            <a:off x="6621463"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dirty="0">
                <a:solidFill>
                  <a:srgbClr val="CCFFCC"/>
                </a:solidFill>
                <a:latin typeface="Arial"/>
                <a:cs typeface="Arial"/>
              </a:rPr>
              <a:t>Judgment</a:t>
            </a:r>
          </a:p>
        </p:txBody>
      </p:sp>
      <p:sp>
        <p:nvSpPr>
          <p:cNvPr id="50188" name="Text Box 1036"/>
          <p:cNvSpPr txBox="1">
            <a:spLocks noChangeArrowheads="1"/>
          </p:cNvSpPr>
          <p:nvPr/>
        </p:nvSpPr>
        <p:spPr bwMode="auto">
          <a:xfrm>
            <a:off x="5334000" y="1257300"/>
            <a:ext cx="2438400" cy="125059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i="1">
                <a:solidFill>
                  <a:srgbClr val="00FFFF"/>
                </a:solidFill>
                <a:latin typeface="Arial"/>
                <a:ea typeface="ＭＳ Ｐゴシック" charset="0"/>
                <a:cs typeface="Arial"/>
              </a:rPr>
              <a:t>Second</a:t>
            </a:r>
          </a:p>
          <a:p>
            <a:pPr defTabSz="914400" eaLnBrk="0" fontAlgn="base" hangingPunct="0">
              <a:lnSpc>
                <a:spcPct val="0"/>
              </a:lnSpc>
              <a:spcBef>
                <a:spcPct val="35000"/>
              </a:spcBef>
              <a:spcAft>
                <a:spcPct val="0"/>
              </a:spcAft>
              <a:defRPr/>
            </a:pPr>
            <a:r>
              <a:rPr lang="en-US" sz="3600" b="1" i="1">
                <a:solidFill>
                  <a:srgbClr val="00FFFF"/>
                </a:solidFill>
                <a:latin typeface="Arial"/>
                <a:ea typeface="ＭＳ Ｐゴシック" charset="0"/>
                <a:cs typeface="Arial"/>
              </a:rPr>
              <a:t>=</a:t>
            </a:r>
            <a:endParaRPr lang="en-US" sz="2400" b="1" i="1">
              <a:solidFill>
                <a:srgbClr val="00FFFF"/>
              </a:solidFill>
              <a:latin typeface="Arial"/>
              <a:ea typeface="ＭＳ Ｐゴシック" charset="0"/>
              <a:cs typeface="Arial"/>
            </a:endParaRPr>
          </a:p>
          <a:p>
            <a:pPr algn="ctr" defTabSz="914400" eaLnBrk="0" fontAlgn="base" hangingPunct="0">
              <a:lnSpc>
                <a:spcPct val="0"/>
              </a:lnSpc>
              <a:spcBef>
                <a:spcPct val="50000"/>
              </a:spcBef>
              <a:spcAft>
                <a:spcPct val="0"/>
              </a:spcAft>
              <a:defRPr/>
            </a:pPr>
            <a:r>
              <a:rPr lang="en-US" sz="3600" b="1" i="1">
                <a:solidFill>
                  <a:srgbClr val="00FFFF"/>
                </a:solidFill>
                <a:latin typeface="Arial"/>
                <a:ea typeface="ＭＳ Ｐゴシック" charset="0"/>
                <a:cs typeface="Arial"/>
              </a:rPr>
              <a:t>Advent</a:t>
            </a:r>
          </a:p>
        </p:txBody>
      </p:sp>
      <p:sp>
        <p:nvSpPr>
          <p:cNvPr id="50189" name="Rectangle 1037"/>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dirty="0">
                <a:solidFill>
                  <a:srgbClr val="FFFFFF"/>
                </a:solidFill>
                <a:latin typeface="Arial"/>
                <a:ea typeface="ＭＳ Ｐゴシック" charset="-128"/>
                <a:cs typeface="Arial"/>
              </a:rPr>
              <a:t>Premillennialism</a:t>
            </a:r>
          </a:p>
        </p:txBody>
      </p:sp>
      <p:sp>
        <p:nvSpPr>
          <p:cNvPr id="15" name="Text Box 7"/>
          <p:cNvSpPr txBox="1">
            <a:spLocks noChangeArrowheads="1"/>
          </p:cNvSpPr>
          <p:nvPr/>
        </p:nvSpPr>
        <p:spPr bwMode="auto">
          <a:xfrm rot="20751823">
            <a:off x="731706" y="4776133"/>
            <a:ext cx="4724400" cy="156966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200" b="1" dirty="0">
                <a:solidFill>
                  <a:srgbClr val="FFFFFF"/>
                </a:solidFill>
                <a:latin typeface="Arial"/>
                <a:cs typeface="Arial"/>
              </a:rPr>
              <a:t>ALL 5 RAPTURE VIEWS ARE PREMILLENNIAL</a:t>
            </a:r>
            <a:endParaRPr lang="en-US" sz="3200" b="1" dirty="0">
              <a:solidFill>
                <a:srgbClr val="000000"/>
              </a:solidFill>
              <a:latin typeface="Arial"/>
              <a:cs typeface="Arial"/>
            </a:endParaRPr>
          </a:p>
        </p:txBody>
      </p:sp>
      <p:sp>
        <p:nvSpPr>
          <p:cNvPr id="16"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a:cs typeface="Arial"/>
              </a:rPr>
              <a:t>208</a:t>
            </a:r>
          </a:p>
          <a:p>
            <a:pPr algn="r" defTabSz="914400" eaLnBrk="0" fontAlgn="base" hangingPunct="0">
              <a:spcBef>
                <a:spcPct val="0"/>
              </a:spcBef>
              <a:spcAft>
                <a:spcPct val="0"/>
              </a:spcAft>
            </a:pPr>
            <a:r>
              <a:rPr lang="en-US" b="1" dirty="0">
                <a:solidFill>
                  <a:srgbClr val="FFFFFF"/>
                </a:solidFill>
                <a:latin typeface="Arial"/>
                <a:cs typeface="Arial"/>
              </a:rPr>
              <a:t>433</a:t>
            </a:r>
            <a:endParaRPr lang="en-US" b="1" dirty="0">
              <a:solidFill>
                <a:srgbClr val="000000"/>
              </a:solidFill>
              <a:latin typeface="Arial"/>
              <a:cs typeface="Arial"/>
            </a:endParaRPr>
          </a:p>
        </p:txBody>
      </p:sp>
    </p:spTree>
    <p:extLst>
      <p:ext uri="{BB962C8B-B14F-4D97-AF65-F5344CB8AC3E}">
        <p14:creationId xmlns:p14="http://schemas.microsoft.com/office/powerpoint/2010/main" val="12439252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27000"/>
                            </p:stCondLst>
                            <p:childTnLst>
                              <p:par>
                                <p:cTn id="56" presetID="7" presetClass="entr" presetSubtype="1" fill="hold" grpId="0" nodeType="afterEffect">
                                  <p:stCondLst>
                                    <p:cond delay="1000"/>
                                  </p:stCondLst>
                                  <p:childTnLst>
                                    <p:set>
                                      <p:cBhvr>
                                        <p:cTn id="57" dur="1" fill="hold">
                                          <p:stCondLst>
                                            <p:cond delay="0"/>
                                          </p:stCondLst>
                                        </p:cTn>
                                        <p:tgtEl>
                                          <p:spTgt spid="50188"/>
                                        </p:tgtEl>
                                        <p:attrNameLst>
                                          <p:attrName>style.visibility</p:attrName>
                                        </p:attrNameLst>
                                      </p:cBhvr>
                                      <p:to>
                                        <p:strVal val="visible"/>
                                      </p:to>
                                    </p:set>
                                    <p:anim calcmode="lin" valueType="num">
                                      <p:cBhvr additive="base">
                                        <p:cTn id="58" dur="5000" fill="hold"/>
                                        <p:tgtEl>
                                          <p:spTgt spid="50188"/>
                                        </p:tgtEl>
                                        <p:attrNameLst>
                                          <p:attrName>ppt_x</p:attrName>
                                        </p:attrNameLst>
                                      </p:cBhvr>
                                      <p:tavLst>
                                        <p:tav tm="0">
                                          <p:val>
                                            <p:strVal val="#ppt_x"/>
                                          </p:val>
                                        </p:tav>
                                        <p:tav tm="100000">
                                          <p:val>
                                            <p:strVal val="#ppt_x"/>
                                          </p:val>
                                        </p:tav>
                                      </p:tavLst>
                                    </p:anim>
                                    <p:anim calcmode="lin" valueType="num">
                                      <p:cBhvr additive="base">
                                        <p:cTn id="59" dur="5000" fill="hold"/>
                                        <p:tgtEl>
                                          <p:spTgt spid="50188"/>
                                        </p:tgtEl>
                                        <p:attrNameLst>
                                          <p:attrName>ppt_y</p:attrName>
                                        </p:attrNameLst>
                                      </p:cBhvr>
                                      <p:tavLst>
                                        <p:tav tm="0">
                                          <p:val>
                                            <p:strVal val="0-#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wipe(left)">
                                      <p:cBhvr>
                                        <p:cTn id="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50188" grpId="0" autoUpdateAnimBg="0"/>
      <p:bldP spid="1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Go">
  <a:themeElements>
    <a:clrScheme name="Go 1">
      <a:dk1>
        <a:srgbClr val="000080"/>
      </a:dk1>
      <a:lt1>
        <a:srgbClr val="9FC23F"/>
      </a:lt1>
      <a:dk2>
        <a:srgbClr val="000080"/>
      </a:dk2>
      <a:lt2>
        <a:srgbClr val="969696"/>
      </a:lt2>
      <a:accent1>
        <a:srgbClr val="FFFFFF"/>
      </a:accent1>
      <a:accent2>
        <a:srgbClr val="8DC6FF"/>
      </a:accent2>
      <a:accent3>
        <a:srgbClr val="CDDDAF"/>
      </a:accent3>
      <a:accent4>
        <a:srgbClr val="00006C"/>
      </a:accent4>
      <a:accent5>
        <a:srgbClr val="FFFFFF"/>
      </a:accent5>
      <a:accent6>
        <a:srgbClr val="7FB3E7"/>
      </a:accent6>
      <a:hlink>
        <a:srgbClr val="0066CC"/>
      </a:hlink>
      <a:folHlink>
        <a:srgbClr val="00A800"/>
      </a:folHlink>
    </a:clrScheme>
    <a:fontScheme name="Go">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o 1">
        <a:dk1>
          <a:srgbClr val="000080"/>
        </a:dk1>
        <a:lt1>
          <a:srgbClr val="9FC23F"/>
        </a:lt1>
        <a:dk2>
          <a:srgbClr val="000080"/>
        </a:dk2>
        <a:lt2>
          <a:srgbClr val="969696"/>
        </a:lt2>
        <a:accent1>
          <a:srgbClr val="FFFFFF"/>
        </a:accent1>
        <a:accent2>
          <a:srgbClr val="8DC6FF"/>
        </a:accent2>
        <a:accent3>
          <a:srgbClr val="CDDDAF"/>
        </a:accent3>
        <a:accent4>
          <a:srgbClr val="00006C"/>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ＭＳ Ｐゴシック"/>
        <a:cs typeface="Arial"/>
      </a:majorFont>
      <a:minorFont>
        <a:latin typeface="Garamond"/>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000099"/>
        </a:dk2>
        <a:lt2>
          <a:srgbClr val="FFFFFF"/>
        </a:lt2>
        <a:accent1>
          <a:srgbClr val="6666FF"/>
        </a:accent1>
        <a:accent2>
          <a:srgbClr val="9999FF"/>
        </a:accent2>
        <a:accent3>
          <a:srgbClr val="AAAACA"/>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000099"/>
        </a:dk2>
        <a:lt2>
          <a:srgbClr val="FFFFFF"/>
        </a:lt2>
        <a:accent1>
          <a:srgbClr val="FF6600"/>
        </a:accent1>
        <a:accent2>
          <a:srgbClr val="FFCC00"/>
        </a:accent2>
        <a:accent3>
          <a:srgbClr val="AAAACA"/>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000099"/>
        </a:dk2>
        <a:lt2>
          <a:srgbClr val="FFFFFF"/>
        </a:lt2>
        <a:accent1>
          <a:srgbClr val="9966FF"/>
        </a:accent1>
        <a:accent2>
          <a:srgbClr val="00CC66"/>
        </a:accent2>
        <a:accent3>
          <a:srgbClr val="AAAA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Generic (Standard)">
  <a:themeElements>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fontScheme name="Generic (Standard)">
      <a:majorFont>
        <a:latin typeface="Helvetic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clrMap bg1="lt1" tx1="dk1" bg2="lt2" tx2="dk2" accent1="accent1" accent2="accent2" accent3="accent3" accent4="accent4" accent5="accent5" accent6="accent6" hlink="hlink" folHlink="folHlink"/>
    </a:extraClrScheme>
    <a:extraClrScheme>
      <a:clrScheme name="Generic (Standard) 2">
        <a:dk1>
          <a:srgbClr val="800000"/>
        </a:dk1>
        <a:lt1>
          <a:srgbClr val="FFFFFF"/>
        </a:lt1>
        <a:dk2>
          <a:srgbClr val="000000"/>
        </a:dk2>
        <a:lt2>
          <a:srgbClr val="FFFFCC"/>
        </a:lt2>
        <a:accent1>
          <a:srgbClr val="000000"/>
        </a:accent1>
        <a:accent2>
          <a:srgbClr val="000099"/>
        </a:accent2>
        <a:accent3>
          <a:srgbClr val="AAAAAA"/>
        </a:accent3>
        <a:accent4>
          <a:srgbClr val="DADADA"/>
        </a:accent4>
        <a:accent5>
          <a:srgbClr val="AAAAAA"/>
        </a:accent5>
        <a:accent6>
          <a:srgbClr val="00008A"/>
        </a:accent6>
        <a:hlink>
          <a:srgbClr val="800000"/>
        </a:hlink>
        <a:folHlink>
          <a:srgbClr val="000000"/>
        </a:folHlink>
      </a:clrScheme>
      <a:clrMap bg1="dk2" tx1="lt1" bg2="dk1" tx2="lt2" accent1="accent1" accent2="accent2" accent3="accent3" accent4="accent4" accent5="accent5" accent6="accent6" hlink="hlink" folHlink="folHlink"/>
    </a:extraClrScheme>
    <a:extraClrScheme>
      <a:clrScheme name="Generic (Standard)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3.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13350</TotalTime>
  <Words>33064</Words>
  <Application>Microsoft Macintosh PowerPoint</Application>
  <PresentationFormat>On-screen Show (4:3)</PresentationFormat>
  <Paragraphs>3559</Paragraphs>
  <Slides>446</Slides>
  <Notes>370</Notes>
  <HiddenSlides>0</HiddenSlides>
  <MMClips>0</MMClips>
  <ScaleCrop>false</ScaleCrop>
  <HeadingPairs>
    <vt:vector size="8" baseType="variant">
      <vt:variant>
        <vt:lpstr>Fonts Used</vt:lpstr>
      </vt:variant>
      <vt:variant>
        <vt:i4>53</vt:i4>
      </vt:variant>
      <vt:variant>
        <vt:lpstr>Theme</vt:lpstr>
      </vt:variant>
      <vt:variant>
        <vt:i4>93</vt:i4>
      </vt:variant>
      <vt:variant>
        <vt:lpstr>Embedded OLE Servers</vt:lpstr>
      </vt:variant>
      <vt:variant>
        <vt:i4>2</vt:i4>
      </vt:variant>
      <vt:variant>
        <vt:lpstr>Slide Titles</vt:lpstr>
      </vt:variant>
      <vt:variant>
        <vt:i4>446</vt:i4>
      </vt:variant>
    </vt:vector>
  </HeadingPairs>
  <TitlesOfParts>
    <vt:vector size="594" baseType="lpstr">
      <vt:lpstr>26</vt:lpstr>
      <vt:lpstr>acme secret agent</vt:lpstr>
      <vt:lpstr>Aramis Italic</vt:lpstr>
      <vt:lpstr>Aramis Regular</vt:lpstr>
      <vt:lpstr>Bizarro Regular</vt:lpstr>
      <vt:lpstr>CaslonNo540SwaD</vt:lpstr>
      <vt:lpstr>Creampuff</vt:lpstr>
      <vt:lpstr>Gadget</vt:lpstr>
      <vt:lpstr>Kosher-Normal</vt:lpstr>
      <vt:lpstr>ＭＳ Ｐゴシック</vt:lpstr>
      <vt:lpstr>MS Pゴシック</vt:lpstr>
      <vt:lpstr>Nadianne</vt:lpstr>
      <vt:lpstr>Osaka</vt:lpstr>
      <vt:lpstr>Pegasus</vt:lpstr>
      <vt:lpstr>PerryGothic Regular</vt:lpstr>
      <vt:lpstr>华文楷体</vt:lpstr>
      <vt:lpstr>Times</vt:lpstr>
      <vt:lpstr>Abadi MT Condensed Extra Bold</vt:lpstr>
      <vt:lpstr>Apple Chancery</vt:lpstr>
      <vt:lpstr>Arial</vt:lpstr>
      <vt:lpstr>Arial Black</vt:lpstr>
      <vt:lpstr>Arial Narrow</vt:lpstr>
      <vt:lpstr>Arial Rounded MT Bold</vt:lpstr>
      <vt:lpstr>Avenir Black</vt:lpstr>
      <vt:lpstr>Bodoni MT Black</vt:lpstr>
      <vt:lpstr>Braggadocio</vt:lpstr>
      <vt:lpstr>Bwgrki</vt:lpstr>
      <vt:lpstr>Bwgrkl</vt:lpstr>
      <vt:lpstr>Calibri</vt:lpstr>
      <vt:lpstr>Capitals</vt:lpstr>
      <vt:lpstr>Century Gothic</vt:lpstr>
      <vt:lpstr>Comic Sans MS</vt:lpstr>
      <vt:lpstr>Consolas</vt:lpstr>
      <vt:lpstr>Copperplate Gothic Bold</vt:lpstr>
      <vt:lpstr>Corbel</vt:lpstr>
      <vt:lpstr>Engravers MT</vt:lpstr>
      <vt:lpstr>Garamond</vt:lpstr>
      <vt:lpstr>Geneva</vt:lpstr>
      <vt:lpstr>Helvetica</vt:lpstr>
      <vt:lpstr>Helvetica Neue Black Condensed</vt:lpstr>
      <vt:lpstr>Impact</vt:lpstr>
      <vt:lpstr>Lucida Grande</vt:lpstr>
      <vt:lpstr>Lucida Sans Unicode</vt:lpstr>
      <vt:lpstr>LucidaGrande</vt:lpstr>
      <vt:lpstr>Monotype Sorts</vt:lpstr>
      <vt:lpstr>Tahoma</vt:lpstr>
      <vt:lpstr>TekniaGreek</vt:lpstr>
      <vt:lpstr>Times New Roman</vt:lpstr>
      <vt:lpstr>Traditional Arabic</vt:lpstr>
      <vt:lpstr>Trebuchet MS</vt:lpstr>
      <vt:lpstr>Wingdings</vt:lpstr>
      <vt:lpstr>Wingdings 2</vt:lpstr>
      <vt:lpstr>Wingdings 3</vt:lpstr>
      <vt:lpstr>46_Blank Presentation</vt:lpstr>
      <vt:lpstr>Go</vt:lpstr>
      <vt:lpstr>3_Default Design</vt:lpstr>
      <vt:lpstr>1_Glare</vt:lpstr>
      <vt:lpstr>5_Blank Presentation</vt:lpstr>
      <vt:lpstr>10_Office Theme</vt:lpstr>
      <vt:lpstr>1_Metro</vt:lpstr>
      <vt:lpstr>4_Crumple</vt:lpstr>
      <vt:lpstr>21_Default Design</vt:lpstr>
      <vt:lpstr>24_Blank Presentation</vt:lpstr>
      <vt:lpstr>預設簡報設計</vt:lpstr>
      <vt:lpstr>15_Office Theme</vt:lpstr>
      <vt:lpstr>16_Office Theme</vt:lpstr>
      <vt:lpstr>Fireball</vt:lpstr>
      <vt:lpstr>16_Default Design</vt:lpstr>
      <vt:lpstr>12_Office Theme</vt:lpstr>
      <vt:lpstr>22_Blank Presentation</vt:lpstr>
      <vt:lpstr>Full Moon</vt:lpstr>
      <vt:lpstr>31_Blank Presentation</vt:lpstr>
      <vt:lpstr>19_Default Design</vt:lpstr>
      <vt:lpstr>Snowflakes</vt:lpstr>
      <vt:lpstr>Twinkle</vt:lpstr>
      <vt:lpstr>18_Default Design</vt:lpstr>
      <vt:lpstr>2_Default Design</vt:lpstr>
      <vt:lpstr>1_Beam</vt:lpstr>
      <vt:lpstr>Compass</vt:lpstr>
      <vt:lpstr>Textured</vt:lpstr>
      <vt:lpstr>Nature</vt:lpstr>
      <vt:lpstr>untitled 1</vt:lpstr>
      <vt:lpstr>1_14 Literary 2 - Dead Sea Scrolls</vt:lpstr>
      <vt:lpstr>14 Literary 2 - Dead Sea Scrolls</vt:lpstr>
      <vt:lpstr>1_Teamwork</vt:lpstr>
      <vt:lpstr>6_Blank Presentation</vt:lpstr>
      <vt:lpstr>Orbit</vt:lpstr>
      <vt:lpstr>15_Default Design</vt:lpstr>
      <vt:lpstr>28_Blank Presentation</vt:lpstr>
      <vt:lpstr>11_Office Theme</vt:lpstr>
      <vt:lpstr>9_Office Theme</vt:lpstr>
      <vt:lpstr>12_Default Design</vt:lpstr>
      <vt:lpstr>Earth</vt:lpstr>
      <vt:lpstr>1_Orbit</vt:lpstr>
      <vt:lpstr>13_Office Theme</vt:lpstr>
      <vt:lpstr>25_Blank Presentation</vt:lpstr>
      <vt:lpstr>8_Office Theme</vt:lpstr>
      <vt:lpstr>23_Blank Presentation</vt:lpstr>
      <vt:lpstr>47_Blank Presentation</vt:lpstr>
      <vt:lpstr>1_Blank Presentation</vt:lpstr>
      <vt:lpstr>2_blstripc.ppt - Blue Stripes</vt:lpstr>
      <vt:lpstr>2_Blank Presentation</vt:lpstr>
      <vt:lpstr>48_Blank Presentation</vt:lpstr>
      <vt:lpstr>14_Office Theme</vt:lpstr>
      <vt:lpstr>26_Blank Presentation</vt:lpstr>
      <vt:lpstr>49_Blank Presentation</vt:lpstr>
      <vt:lpstr>Ocean</vt:lpstr>
      <vt:lpstr>14_Blank Presentation</vt:lpstr>
      <vt:lpstr>3_Blank Presentation</vt:lpstr>
      <vt:lpstr>4_Default Design</vt:lpstr>
      <vt:lpstr>2_Compass</vt:lpstr>
      <vt:lpstr>1_Compass</vt:lpstr>
      <vt:lpstr>1_blstripc.ppt - Blue Stripes</vt:lpstr>
      <vt:lpstr>Default Design</vt:lpstr>
      <vt:lpstr>1_預設簡報設計</vt:lpstr>
      <vt:lpstr>Blank Presentation</vt:lpstr>
      <vt:lpstr>1_Earth</vt:lpstr>
      <vt:lpstr>2_Earth</vt:lpstr>
      <vt:lpstr>2_Office Theme</vt:lpstr>
      <vt:lpstr>4_Blank Presentation</vt:lpstr>
      <vt:lpstr>Generic (Standard)</vt:lpstr>
      <vt:lpstr>5_Default Design</vt:lpstr>
      <vt:lpstr>7_Blank Presentation</vt:lpstr>
      <vt:lpstr>3_Office Theme</vt:lpstr>
      <vt:lpstr>8_Blank Presentation</vt:lpstr>
      <vt:lpstr>4_Office Theme</vt:lpstr>
      <vt:lpstr>Skyline</vt:lpstr>
      <vt:lpstr>untitled 3</vt:lpstr>
      <vt:lpstr>17_Default Design</vt:lpstr>
      <vt:lpstr>2_Orbit</vt:lpstr>
      <vt:lpstr>6_Default Design</vt:lpstr>
      <vt:lpstr>7_Default Design</vt:lpstr>
      <vt:lpstr>27_Office Theme</vt:lpstr>
      <vt:lpstr>3_blstripc.ppt - Blue Stripes</vt:lpstr>
      <vt:lpstr>5_Office Theme</vt:lpstr>
      <vt:lpstr>5_Soaring</vt:lpstr>
      <vt:lpstr>5_Compass</vt:lpstr>
      <vt:lpstr>6_Office Theme</vt:lpstr>
      <vt:lpstr>50_Blank Presentation</vt:lpstr>
      <vt:lpstr>51_Blank Presentation</vt:lpstr>
      <vt:lpstr>17_Office Theme</vt:lpstr>
      <vt:lpstr>10_Blank Presentation</vt:lpstr>
      <vt:lpstr>4_blstripc.ppt - Blue Stripes</vt:lpstr>
      <vt:lpstr>8_Default Design</vt:lpstr>
      <vt:lpstr>1_Default Design</vt:lpstr>
      <vt:lpstr>24_Default Design</vt:lpstr>
      <vt:lpstr>Microsoft ClipArt Gallery</vt:lpstr>
      <vt:lpstr>Clip</vt:lpstr>
      <vt:lpstr>Future Benefits (Rev. 19–22)</vt:lpstr>
      <vt:lpstr>We have victory when we see that Jesus rules over…</vt:lpstr>
      <vt:lpstr>Thy Kingdom Come</vt:lpstr>
      <vt:lpstr>The Epilogue</vt:lpstr>
      <vt:lpstr>The Bible's Epilogue</vt:lpstr>
      <vt:lpstr>mopping-up operation.   n. a clean-up operation; the final stages in a project where the loose ends are taken care of.  It's all over except a small mopping-up operation.</vt:lpstr>
      <vt:lpstr>Chronology of Revelation</vt:lpstr>
      <vt:lpstr>Jesus Wins!</vt:lpstr>
      <vt:lpstr>How will Christ mop up the world after his return?</vt:lpstr>
      <vt:lpstr>Chronology of Revelation</vt:lpstr>
      <vt:lpstr>Slides on  Revelation 20</vt:lpstr>
      <vt:lpstr>I. You will rule the earth with Christ for 1000 years until Satan's last stand (20:1-10).</vt:lpstr>
      <vt:lpstr>The Millennium (20:1-10)</vt:lpstr>
      <vt:lpstr>The Millennium (20:1-10)</vt:lpstr>
      <vt:lpstr>Satan won't deceive people for 1000 years (20:1-3).</vt:lpstr>
      <vt:lpstr>The Angel with the Great Chain (20:1)</vt:lpstr>
      <vt:lpstr>Binding of Satan (20:2-3a NLT)</vt:lpstr>
      <vt:lpstr>Binding of Satan (20:2-3a NLT)</vt:lpstr>
      <vt:lpstr>The Millennium (20:1-10)</vt:lpstr>
      <vt:lpstr>Saints will rule this earth for 1000 years (20:4-6).</vt:lpstr>
      <vt:lpstr>Is Satan bound now?</vt:lpstr>
      <vt:lpstr>Does Satan deceive nations now? </vt:lpstr>
      <vt:lpstr>Why Be Watchful?</vt:lpstr>
      <vt:lpstr>Satan still deceives today</vt:lpstr>
      <vt:lpstr>Media Deceivers of Satan</vt:lpstr>
      <vt:lpstr>What does it mean for Satan to be bound?</vt:lpstr>
      <vt:lpstr>Does Satan deceive nations now? </vt:lpstr>
      <vt:lpstr>Revelation 20:1-3 (NAU)</vt:lpstr>
      <vt:lpstr>Revelation 20:4 (NAU)</vt:lpstr>
      <vt:lpstr>Revelation 20:5-6 (NAU)</vt:lpstr>
      <vt:lpstr>Jesus will rule</vt:lpstr>
      <vt:lpstr>We will rule too!</vt:lpstr>
      <vt:lpstr>Revelation 20:4-6 Diagrammed</vt:lpstr>
      <vt:lpstr>Alford's Law</vt:lpstr>
      <vt:lpstr>The First Resurrection Reunion!</vt:lpstr>
      <vt:lpstr>Revelation 20:5-6 (NAU)</vt:lpstr>
      <vt:lpstr>Matthew 6:9-10 (NKJV)  9 In this manner, therefore, pray:    Our Father in heaven,   Hallowed be Your name.  10  Your kingdom come.   Your will be done   On earth as it is in heaven.</vt:lpstr>
      <vt:lpstr>"Thy Kingdom Come"</vt:lpstr>
      <vt:lpstr>From Republic to Monarchy</vt:lpstr>
      <vt:lpstr>Purposes of the Millennium</vt:lpstr>
      <vt:lpstr>We are more competent than unbelievers to solve Christian disputes  (1 Cor. 6:2-6, 9-11)</vt:lpstr>
      <vt:lpstr>"Don't you realize that someday we believers will judge the world? And since you are going to judge the world, can't you decide even these little things among yourselves?  3Don't you realize that we will judge angels? So you should surely be able to resolve ordinary disputes in this life" (1 Cor. 6:2-3 NLT)</vt:lpstr>
      <vt:lpstr>Purposes of the Millennium</vt:lpstr>
      <vt:lpstr>Incredibly Long Life (NIV)!</vt:lpstr>
      <vt:lpstr>Purposes of the Millennium</vt:lpstr>
      <vt:lpstr>Kingdom &amp; Covenants Timeline</vt:lpstr>
      <vt:lpstr>Not a new idea!</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Small Group Work  on Rev 20:1-6</vt:lpstr>
      <vt:lpstr>Views on Revelation 20:1-6</vt:lpstr>
      <vt:lpstr>Views on Revelation 20:1-6</vt:lpstr>
      <vt:lpstr>Views on Revelation 20:1-6</vt:lpstr>
      <vt:lpstr>Views on Revelation 20:1-6</vt:lpstr>
      <vt:lpstr>Where do the saints rule (20:4)?</vt:lpstr>
      <vt:lpstr>When do the saints rule (20:4)?</vt:lpstr>
      <vt:lpstr>The First Resurrection (20:4)</vt:lpstr>
      <vt:lpstr>The First Resurrection (20:4)</vt:lpstr>
      <vt:lpstr>The First Resurrection (20:4)</vt:lpstr>
      <vt:lpstr>The First Resurrection (20:4)</vt:lpstr>
      <vt:lpstr>The First Resurrection (20:4)</vt:lpstr>
      <vt:lpstr>The First Resurrection (20:4)</vt:lpstr>
      <vt:lpstr>The First Resurrection (20:4)</vt:lpstr>
      <vt:lpstr>The First Resurrection (20:4)</vt:lpstr>
      <vt:lpstr>Resurrection Reunions!</vt:lpstr>
      <vt:lpstr>The First Resurrection (20:4)</vt:lpstr>
      <vt:lpstr>The First Resurrection (20:4)</vt:lpstr>
      <vt:lpstr>Is there a future for ethnic believing Israel?</vt:lpstr>
      <vt:lpstr>PowerPoint Presentation</vt:lpstr>
      <vt:lpstr>Premillennialism</vt:lpstr>
      <vt:lpstr>Amillennialism</vt:lpstr>
      <vt:lpstr>Postmillennialism</vt:lpstr>
      <vt:lpstr>Kingdom Aspects</vt:lpstr>
      <vt:lpstr>Revelation 20:1-6 Chronology</vt:lpstr>
      <vt:lpstr>Why Am I Premillennial?</vt:lpstr>
      <vt:lpstr>Dispensationalism</vt:lpstr>
      <vt:lpstr>When will the Rapture occur?</vt:lpstr>
      <vt:lpstr>Greek Prepositions</vt:lpstr>
      <vt:lpstr>"Pre-Trib" Rapture</vt:lpstr>
      <vt:lpstr>Why Am I Pretrib?</vt:lpstr>
      <vt:lpstr>"Pre-Trib" Rapture</vt:lpstr>
      <vt:lpstr>"Pre-Trib" Rapture</vt:lpstr>
      <vt:lpstr>The Only Other NT Occurrence of "Keep From" (thre,w e,k)</vt:lpstr>
      <vt:lpstr>"Pre-Trib" Rapture</vt:lpstr>
      <vt:lpstr>Why Am I Pretrib?</vt:lpstr>
      <vt:lpstr>Why Am I Pretrib?</vt:lpstr>
      <vt:lpstr>"Pre-Trib" Rapture</vt:lpstr>
      <vt:lpstr>Why Am I Pretrib?</vt:lpstr>
      <vt:lpstr>Stages of the Second Coming</vt:lpstr>
      <vt:lpstr>Stages of the Second Coming</vt:lpstr>
      <vt:lpstr>Stages of the Second Coming</vt:lpstr>
      <vt:lpstr>Stages of the Second Coming</vt:lpstr>
      <vt:lpstr>Premillennialism</vt:lpstr>
      <vt:lpstr>"Mid-Trib" Rapture</vt:lpstr>
      <vt:lpstr>"Post-Trib" Rapture</vt:lpstr>
      <vt:lpstr>Why Am I Not Posttrib?</vt:lpstr>
      <vt:lpstr>"Partial" Rapture</vt:lpstr>
      <vt:lpstr>"Prewrath" Rapture</vt:lpstr>
      <vt:lpstr>"Pre-Trib" Rapture</vt:lpstr>
      <vt:lpstr>Wolves now love</vt:lpstr>
      <vt:lpstr>Isaiah 11:6-9</vt:lpstr>
      <vt:lpstr>Isaiah 11:6-9</vt:lpstr>
      <vt:lpstr>Isaiah 11:6-9</vt:lpstr>
      <vt:lpstr>Isaiah 11:6-9</vt:lpstr>
      <vt:lpstr>Romans 8:19-21</vt:lpstr>
      <vt:lpstr>Why Am I Premillennial?</vt:lpstr>
      <vt:lpstr>Patriarch's long lives</vt:lpstr>
      <vt:lpstr>Incredibly Long Life (NIV)!</vt:lpstr>
      <vt:lpstr>But those born before the Millennium will get perfect bodies!</vt:lpstr>
      <vt:lpstr>PowerPoint Presentation</vt:lpstr>
      <vt:lpstr>Millennial Jerusalem</vt:lpstr>
      <vt:lpstr>Rebuilding brings…</vt:lpstr>
      <vt:lpstr>…a totally renewed earth!</vt:lpstr>
      <vt:lpstr>A "Pre-Trib" Rapture explains how the Millennium will have both babies &amp; death</vt:lpstr>
      <vt:lpstr>A "Post-Trib" Rapture cannot explain how to have mortals in the Millennium</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Only at dinner did they recognize Jesus</vt:lpstr>
      <vt:lpstr>Will everyone submit to Christ in the Millennium?</vt:lpstr>
      <vt:lpstr>Mortals will still have their sinful nature in the Millennium</vt:lpstr>
      <vt:lpstr>Our sin nature remains from birth</vt:lpstr>
      <vt:lpstr>Satan will still be alive</vt:lpstr>
      <vt:lpstr>Satan is a master deceiver</vt:lpstr>
      <vt:lpstr>Satan's Last Stand (Rev. 20:7-10 NLT)</vt:lpstr>
      <vt:lpstr>Who is Gog?</vt:lpstr>
      <vt:lpstr>Reasons Ezekiel's Gog &amp; Magog is different from  John's Gog &amp; Magog in Revelation 20:7-10</vt:lpstr>
      <vt:lpstr>When Will Gog's Invasion Occur?</vt:lpstr>
      <vt:lpstr>A Dispensational Timeline</vt:lpstr>
      <vt:lpstr>Dragon cast into lake of burning sulfur (20:10)</vt:lpstr>
      <vt:lpstr>Christ will win this Last Battle</vt:lpstr>
      <vt:lpstr>"Then I saw a great white throne…"  (20:11)</vt:lpstr>
      <vt:lpstr>The Books (20:12)</vt:lpstr>
      <vt:lpstr>The Final Judgment</vt:lpstr>
      <vt:lpstr>Yet Scripture prophesies seven more future judgments…</vt:lpstr>
      <vt:lpstr>Resurrections &amp; Judgments</vt:lpstr>
      <vt:lpstr>The Judgment Seat of Christ</vt:lpstr>
      <vt:lpstr>Christ's Second Coming</vt:lpstr>
      <vt:lpstr>"Out of his mouth comes a sharp sword with which to strike down the nations"  (Rev. 19:15a)</vt:lpstr>
      <vt:lpstr>Judgment of Old Testament Saints</vt:lpstr>
      <vt:lpstr>Judgment of Tribulation Saints</vt:lpstr>
      <vt:lpstr>Judgment of Nation of Israel</vt:lpstr>
      <vt:lpstr>Judgment of Living Gentiles</vt:lpstr>
      <vt:lpstr>Judgment of Living Gentiles</vt:lpstr>
      <vt:lpstr>"And anyone whose name was not found recorded in the Book of Life was thrown into the lake of fire" (20:15)</vt:lpstr>
      <vt:lpstr>The Transfer of Paradise</vt:lpstr>
      <vt:lpstr>The Lake of Fire (20:14-15)</vt:lpstr>
      <vt:lpstr>Will only unbelievers appear at the great white throne (20:14-15)?</vt:lpstr>
      <vt:lpstr>Which Will We Believe?</vt:lpstr>
      <vt:lpstr>"Well, down I go."</vt:lpstr>
      <vt:lpstr>Which Will We Believe?</vt:lpstr>
      <vt:lpstr>Which Will We Believe?</vt:lpstr>
      <vt:lpstr>The New Heaven &amp; New Earth</vt:lpstr>
      <vt:lpstr>What is the greatest truth about your eternal home?    What do you long for most in heaven?</vt:lpstr>
      <vt:lpstr>Imagine skiing where you can't get hurt!</vt:lpstr>
      <vt:lpstr>Home = Relationships!</vt:lpstr>
      <vt:lpstr>Heaven = Relationships!</vt:lpstr>
      <vt:lpstr>Heaven is for Real</vt:lpstr>
      <vt:lpstr>Heaven is for Real</vt:lpstr>
      <vt:lpstr>Heaven is for Real</vt:lpstr>
      <vt:lpstr>He will return!</vt:lpstr>
      <vt:lpstr>Come the water!</vt:lpstr>
      <vt:lpstr>Be a Bride of Christ</vt:lpstr>
      <vt:lpstr>"I was caught up to the third heaven"  (2 Cor 12:2 NLT)</vt:lpstr>
      <vt:lpstr>Terminology for "Heaven(s)"</vt:lpstr>
      <vt:lpstr>Slides on  Revelation 21</vt:lpstr>
      <vt:lpstr>The Consummation of All Things</vt:lpstr>
      <vt:lpstr>The Last Beginning</vt:lpstr>
      <vt:lpstr>Days of Creation</vt:lpstr>
      <vt:lpstr>Animals</vt:lpstr>
      <vt:lpstr>Man</vt:lpstr>
      <vt:lpstr>Woman</vt:lpstr>
      <vt:lpstr>Mandate</vt:lpstr>
      <vt:lpstr>Food</vt:lpstr>
      <vt:lpstr>Food</vt:lpstr>
      <vt:lpstr>Sixth Day</vt:lpstr>
      <vt:lpstr>Summary</vt:lpstr>
      <vt:lpstr>The Kingdom of God: The Bible's All-Encompassing Theme</vt:lpstr>
      <vt:lpstr>The Kingdom of God: The Bible's All-Encompassing Theme</vt:lpstr>
      <vt:lpstr>God's Rule – Theme of the OT</vt:lpstr>
      <vt:lpstr>The Kingdom in Genesis 1</vt:lpstr>
      <vt:lpstr>Kingdom &amp; Covenants Timeline</vt:lpstr>
      <vt:lpstr>My View of the Bible's Theme</vt:lpstr>
      <vt:lpstr>You are Here</vt:lpstr>
      <vt:lpstr>Future Benefits (Rev. 19-20)</vt:lpstr>
      <vt:lpstr>Differences Between the Millennium and Heaven</vt:lpstr>
      <vt:lpstr>Differences Between the Millennium and Heaven</vt:lpstr>
      <vt:lpstr>We already saw one glimpse of the throne of God (Rev. 4–5)</vt:lpstr>
      <vt:lpstr>The Last Beginning</vt:lpstr>
      <vt:lpstr>New Heaven  &amp; New Earth</vt:lpstr>
      <vt:lpstr>Explore!</vt:lpstr>
      <vt:lpstr>"Then I saw a new heaven and a new earth, for the old heaven and the old earth had disappeared"  (Rev 21:1a NLT).</vt:lpstr>
      <vt:lpstr>Isaiah v. John on the  New Heaven(s) and New Earth</vt:lpstr>
      <vt:lpstr>Isaiah v. John on the  New Heaven(s) and New Earth</vt:lpstr>
      <vt:lpstr>Isaiah v. John on the  New Heaven(s) and New Earth</vt:lpstr>
      <vt:lpstr>Isaiah v. John on the  New Heaven(s) and New Earth</vt:lpstr>
      <vt:lpstr>"Then I saw a new heaven and a new earth, for the old heaven and the old earth had disappeared" (21:1a NLT).</vt:lpstr>
      <vt:lpstr>And the sea was also gone (21:1b NLT).</vt:lpstr>
      <vt:lpstr>John sees the New Jerusalem</vt:lpstr>
      <vt:lpstr>The Bible's Chiasm</vt:lpstr>
      <vt:lpstr>And the sea was also gone (21:1b NLT).</vt:lpstr>
      <vt:lpstr>And the sea was also gone (21:1b NLT).</vt:lpstr>
      <vt:lpstr>The New Jerusalem</vt:lpstr>
      <vt:lpstr>"And I saw the holy city, the new Jerusalem, coming down from God out of heaven like a bride beautifully dressed for her husband" (21:2 NLT).</vt:lpstr>
      <vt:lpstr>Why would the New Jerusalem come out of heaven (21:2)?</vt:lpstr>
      <vt:lpstr>God's presence  in Eden</vt:lpstr>
      <vt:lpstr>God's presence  at the tabernacle</vt:lpstr>
      <vt:lpstr>God's presence  at the Temple</vt:lpstr>
      <vt:lpstr>"…as a bride, beautifully dressed for her husband…"</vt:lpstr>
      <vt:lpstr>The Consummation of All Things</vt:lpstr>
      <vt:lpstr>"I heard a loud shout from the throne, saying, 'Look, God's home is now among his people! He will live with them, and they will be his people.   God himself will be with them'"  (21:3 NLT).</vt:lpstr>
      <vt:lpstr>Not Earth to Heaven,  but Heaven to Earth</vt:lpstr>
      <vt:lpstr>The Consummation of All Things</vt:lpstr>
      <vt:lpstr>We all experience death now</vt:lpstr>
      <vt:lpstr>Sorrow is part of life now</vt:lpstr>
      <vt:lpstr>The Consummation of All Things</vt:lpstr>
      <vt:lpstr>"He will wipe every tear from their eyes, and there will be no more death or sorrow or crying or pain. All these things are gone forever" (21:4 NLT).</vt:lpstr>
      <vt:lpstr>Heaven Will Have Sins Forgiven</vt:lpstr>
      <vt:lpstr>Heaven Will Have Sins Forgiven!</vt:lpstr>
      <vt:lpstr>We will have glorified bodies!</vt:lpstr>
      <vt:lpstr>So what will our glorified bodies be like?</vt:lpstr>
      <vt:lpstr>Romans believed that Mercury could fly</vt:lpstr>
      <vt:lpstr>PowerPoint Presentation</vt:lpstr>
      <vt:lpstr>PowerPoint Presentation</vt:lpstr>
      <vt:lpstr>PowerPoint Presentation</vt:lpstr>
      <vt:lpstr>PowerPoint Presentation</vt:lpstr>
      <vt:lpstr>Our bodies will be like Christ's body!</vt:lpstr>
      <vt:lpstr>The Consummation of All Things</vt:lpstr>
      <vt:lpstr>Sitting on the Earth?</vt:lpstr>
      <vt:lpstr>The Cubed City</vt:lpstr>
      <vt:lpstr>The New Jerusalem</vt:lpstr>
      <vt:lpstr>The New Jerusalem &amp; SE Asia</vt:lpstr>
      <vt:lpstr>The New Jerusalem over present Jerusalem</vt:lpstr>
      <vt:lpstr>Figurative or Literal?</vt:lpstr>
      <vt:lpstr>Is the New Jerusalem the Church?</vt:lpstr>
      <vt:lpstr>New Jerusalem = The Church?</vt:lpstr>
      <vt:lpstr>The New Jerusalem</vt:lpstr>
      <vt:lpstr>"Then one of the seven angels who held the seven bowls containing the seven last plagues came and said to me, 'Come with me! I will show you the bride, the wife of the Lamb'" (21:9 NLT).</vt:lpstr>
      <vt:lpstr>The City Descending (21:10-11 NLT)</vt:lpstr>
      <vt:lpstr>The Consummation of All Things</vt:lpstr>
      <vt:lpstr>New Jerusalem Citizens</vt:lpstr>
      <vt:lpstr>Everything New! (21:5-7 NLT)</vt:lpstr>
      <vt:lpstr>Those Excluded (21:8 NLT)</vt:lpstr>
      <vt:lpstr>The 2200-kilometer cube will recall God's presence in the Holy of Holies (21:15-16).</vt:lpstr>
      <vt:lpstr>The Holy of Holies in the tabernacle and temple was a perfect cube</vt:lpstr>
      <vt:lpstr>Over the USA</vt:lpstr>
      <vt:lpstr>It will be lit by the glory of God (21:22-27)!</vt:lpstr>
      <vt:lpstr>The Consummation of All Things</vt:lpstr>
      <vt:lpstr>And the city has no need of sun or moon, for the glory of God illuminates the city, and the Lamb is its light (21:23 NLT).</vt:lpstr>
      <vt:lpstr>The Consummation of All Things</vt:lpstr>
      <vt:lpstr>Foundations of the City  (21:12-21)</vt:lpstr>
      <vt:lpstr>Foundation Stones (21:19-20)</vt:lpstr>
      <vt:lpstr>High Priest Breastpiece  (Exod. 28:15-21 NIV)</vt:lpstr>
      <vt:lpstr>High Priest Breastpiece  (Exod. 28:15-21 NIV)</vt:lpstr>
      <vt:lpstr>Foundation Stones (21:19-20)</vt:lpstr>
      <vt:lpstr>Through the Gate (21:21)</vt:lpstr>
      <vt:lpstr>Gates from a Single Pearl (21:21)!</vt:lpstr>
      <vt:lpstr>The Consummation of All Things</vt:lpstr>
      <vt:lpstr>No More Sin and Death!</vt:lpstr>
      <vt:lpstr>"Nothing evil will be allowed to enter, nor anyone who practices shameful idolatry and dishonesty—but only those whose names are written in the Lamb's Book of Life" (21:27 NLT).</vt:lpstr>
      <vt:lpstr>Slides on  Revelation 22</vt:lpstr>
      <vt:lpstr>The Consummation of All Things</vt:lpstr>
      <vt:lpstr>The Consummation of All Things</vt:lpstr>
      <vt:lpstr>The Tree of Life (22:2, 14)</vt:lpstr>
      <vt:lpstr>The Consummation of All Things</vt:lpstr>
      <vt:lpstr>The Consummation of All Things</vt:lpstr>
      <vt:lpstr>The Consummation of All Things</vt:lpstr>
      <vt:lpstr>The Consummation of All Things</vt:lpstr>
      <vt:lpstr>The Consummation of All Things</vt:lpstr>
      <vt:lpstr>"And there will be no night there—no need for lamps or sun—for the Lord God will shine on them. And they will reign forever and ever" (22:5 NLT).</vt:lpstr>
      <vt:lpstr>The Consummation of All Things</vt:lpstr>
      <vt:lpstr>Other Questions…</vt:lpstr>
      <vt:lpstr>Lucy and Snoopy</vt:lpstr>
      <vt:lpstr>Will there be animals in heaven?</vt:lpstr>
      <vt:lpstr>Are there animals in heaven?</vt:lpstr>
      <vt:lpstr>Christ and his forces will return on horses (Rev. 19:11)</vt:lpstr>
      <vt:lpstr>Heaven is Eternal!</vt:lpstr>
      <vt:lpstr>Heaven Never Ends!</vt:lpstr>
      <vt:lpstr>Christ encourages us to live as if he can come any moment (22:7-17).</vt:lpstr>
      <vt:lpstr>"We will rise to meet Him"  (1 Thess. 4:17)</vt:lpstr>
      <vt:lpstr>Jesus Wins!</vt:lpstr>
      <vt:lpstr>Christ encourages us to live as if he can come any moment (22:7-17).</vt:lpstr>
      <vt:lpstr>I'm Coming Soon! (22:12-13 NLT)</vt:lpstr>
      <vt:lpstr>How would you advertise for Heaven?</vt:lpstr>
      <vt:lpstr>Where is Heaven?</vt:lpstr>
      <vt:lpstr>Where is heaven right now?</vt:lpstr>
      <vt:lpstr>Where is heaven right now?</vt:lpstr>
      <vt:lpstr>Where is heaven right now?</vt:lpstr>
      <vt:lpstr>Heaven is closer than you think!</vt:lpstr>
      <vt:lpstr>Traditional versus Biblical Views of Heaven</vt:lpstr>
      <vt:lpstr>What's True About Heaven?</vt:lpstr>
      <vt:lpstr>The Transfiguration</vt:lpstr>
      <vt:lpstr>Who goes to heaven?</vt:lpstr>
      <vt:lpstr>Will There Be Degrees of Reward in Heaven?</vt:lpstr>
      <vt:lpstr>Heavenly Greenery</vt:lpstr>
      <vt:lpstr>Heavenly Landscape?</vt:lpstr>
      <vt:lpstr>City Life for Eternity?</vt:lpstr>
      <vt:lpstr>A City of Gold</vt:lpstr>
      <vt:lpstr>"'Yes!  I am coming soon!' Amen!  Come, Lord Jesus! The grace of the Lord Jesus  be with God's people.  Amen"  (22:20-21 NIV).</vt:lpstr>
      <vt:lpstr>How can we sum up the  New Heaven,  New Earth &amp;  New Jerusalem?</vt:lpstr>
      <vt:lpstr>Main Idea of Rev 21–22</vt:lpstr>
      <vt:lpstr>Do you focus on God's presents or God's presence?</vt:lpstr>
      <vt:lpstr>I.  God will once again live with man (21:1–22:6).</vt:lpstr>
      <vt:lpstr>II. Live in light of the end (22:7-21).</vt:lpstr>
      <vt:lpstr>Christ's Two Comings</vt:lpstr>
      <vt:lpstr>Come to the Water!</vt:lpstr>
      <vt:lpstr>Do you long for Christ's return?    Why or why not? </vt:lpstr>
      <vt:lpstr>The Kingdom of God</vt:lpstr>
      <vt:lpstr>Black</vt:lpstr>
      <vt:lpstr>NT Survey &amp; Future (Eschatology) links at BibleStudyDownloads.org</vt:lpstr>
      <vt:lpstr>God guards His Word by judging those who tamper with it (Rev. 22:18-19)</vt:lpstr>
      <vt:lpstr>A Stern Warning (22:18-19)</vt:lpstr>
      <vt:lpstr>Some Liberals Add Books</vt:lpstr>
      <vt:lpstr>NT Apocrypha: 18 "Gospels"</vt:lpstr>
      <vt:lpstr>NT Apocrypha: 21 "Acts"</vt:lpstr>
      <vt:lpstr>NT Apocrypha: 21 "Acts"</vt:lpstr>
      <vt:lpstr>NT Apocrypha: Others</vt:lpstr>
      <vt:lpstr>Brown's Key Sources are Gnostic</vt:lpstr>
      <vt:lpstr>The Gospel of Judas</vt:lpstr>
      <vt:lpstr>Judgments for Subtractions</vt:lpstr>
      <vt:lpstr>Subtractors</vt:lpstr>
      <vt:lpstr>Mormons Add &amp; Subtract</vt:lpstr>
      <vt:lpstr>Dan Brown's "Winner" Idea</vt:lpstr>
      <vt:lpstr>Who were the "Winners"?</vt:lpstr>
      <vt:lpstr>Smearing History</vt:lpstr>
      <vt:lpstr>God Guided the Development of the Canon.</vt:lpstr>
      <vt:lpstr>Clearing History</vt:lpstr>
      <vt:lpstr>Irenaeus (AD 180)</vt:lpstr>
      <vt:lpstr>Irenaeus (AD 180)</vt:lpstr>
      <vt:lpstr>Irenaeus (AD 180)</vt:lpstr>
      <vt:lpstr>Clearing History</vt:lpstr>
      <vt:lpstr>NT Canon during 1st 4C</vt:lpstr>
      <vt:lpstr>NT Canonicity  Requirements</vt:lpstr>
      <vt:lpstr>Paul Called Luke's Gospel "Scripture" within 5 years!</vt:lpstr>
      <vt:lpstr>Peter Also Called Paul's Letters "Scripture"!</vt:lpstr>
      <vt:lpstr>Is the Bible reliable?</vt:lpstr>
      <vt:lpstr>Extant Copies of Pagan vs. NT Writings</vt:lpstr>
      <vt:lpstr>Significance of the DSS</vt:lpstr>
      <vt:lpstr>ISAIAH: QUMRAN v. THE MASORETES</vt:lpstr>
      <vt:lpstr>Why are these books doubted?</vt:lpstr>
      <vt:lpstr>How Do We Respond to Attacks Against Scripture Today?</vt:lpstr>
      <vt:lpstr>The One Book</vt:lpstr>
      <vt:lpstr>Our Key Idea</vt:lpstr>
      <vt:lpstr>A Challenge:</vt:lpstr>
      <vt:lpstr>How can we be triumphant in Christ?</vt:lpstr>
      <vt:lpstr>We have victory when we see that Jesus rules over…</vt:lpstr>
      <vt:lpstr>Revealing the sovereignty of Jesus Christ helped convince the seven churches in Asia that Christ could conquer their internal compromise and external opposition </vt:lpstr>
      <vt:lpstr>Summing Up the Whole Book</vt:lpstr>
      <vt:lpstr>Jesus rules the world!   So he can handle your puny problem. </vt:lpstr>
      <vt:lpstr>Why should we know that Jesus rules the world?</vt:lpstr>
      <vt:lpstr>What's your view of Jesus?</vt:lpstr>
      <vt:lpstr>Jesus Wins!</vt:lpstr>
      <vt:lpstr>For Pre-Christians: Have you submitted to Christ’s rule over you?</vt:lpstr>
      <vt:lpstr>Black</vt:lpstr>
      <vt:lpstr>NT Preaching link at BibleStudyDownloads.org</vt:lpstr>
      <vt:lpstr>Appendix A: The Gaze-Glance Principle</vt:lpstr>
      <vt:lpstr>Appendix A: The Gaze-Glance Principle</vt:lpstr>
      <vt:lpstr>PRETERISM</vt:lpstr>
      <vt:lpstr>I. Introduction</vt:lpstr>
      <vt:lpstr>A.D. 70</vt:lpstr>
      <vt:lpstr>Unable to find a parking space</vt:lpstr>
      <vt:lpstr>9/11</vt:lpstr>
      <vt:lpstr>Tsunami </vt:lpstr>
      <vt:lpstr>The Bowl Judgments</vt:lpstr>
      <vt:lpstr>four major eschatological views</vt:lpstr>
      <vt:lpstr>Definition</vt:lpstr>
      <vt:lpstr>History</vt:lpstr>
      <vt:lpstr>Kenneth L. Gentry, Jr. </vt:lpstr>
      <vt:lpstr>Types of Preterists</vt:lpstr>
      <vt:lpstr>II. Arguments and Responses on Preterism</vt:lpstr>
      <vt:lpstr>A. External Evidence</vt:lpstr>
      <vt:lpstr>A Radical Claim:</vt:lpstr>
      <vt:lpstr>Church Fathers &amp; Modern Scholars</vt:lpstr>
      <vt:lpstr>B. Internal evidence for dating Revelation before A.D. 70.</vt:lpstr>
      <vt:lpstr>Preterists see the temple in  Rev. 11:1-2 as still standing </vt:lpstr>
      <vt:lpstr>Response:</vt:lpstr>
      <vt:lpstr>Was Jerusalem destroyed by this time?</vt:lpstr>
      <vt:lpstr>Rev. 13:18</vt:lpstr>
      <vt:lpstr>Response: Future Orientation</vt:lpstr>
      <vt:lpstr>Rev. 17:10</vt:lpstr>
      <vt:lpstr>When Did John Write Revelation?</vt:lpstr>
      <vt:lpstr>Response: Why can't Nero be the 666?</vt:lpstr>
      <vt:lpstr>Correlation with Daniel</vt:lpstr>
      <vt:lpstr>Eight Successive Kingdoms (17:10-11) </vt:lpstr>
      <vt:lpstr>Support for Successive Kingdoms View</vt:lpstr>
      <vt:lpstr>Rev. 17:10 has no reference to Nero or Domitian as Beale affirms. </vt:lpstr>
      <vt:lpstr>C. The timing of fulfillment of the prophecies in Revelation</vt:lpstr>
      <vt:lpstr>However, they can't explain "I am coming quickly"  (Rev. 2:16; 3:11; 22:7, 12, 20)</vt:lpstr>
      <vt:lpstr>Preterist difficulties</vt:lpstr>
      <vt:lpstr>D. The timing of the fulfillment of Matthew 10:23, 16:28 and 24:34</vt:lpstr>
      <vt:lpstr>Their Claim</vt:lpstr>
      <vt:lpstr>Response:</vt:lpstr>
      <vt:lpstr>Radical Preterists see Matt. 16:28 as saying that Jesus will come in that very generation</vt:lpstr>
      <vt:lpstr>It actually refers to people who will be physically alive when Jesus comes at the end time</vt:lpstr>
      <vt:lpstr>Preterists see "this generation" in Matt. 24:34 as that particular generation who heard Jesus</vt:lpstr>
      <vt:lpstr>End Times?</vt:lpstr>
      <vt:lpstr>E. The Olivet Discourse of Matthew 24–25</vt:lpstr>
      <vt:lpstr>Matt. 24:3 </vt:lpstr>
      <vt:lpstr>Matt. 24:3</vt:lpstr>
      <vt:lpstr>Matt. 24:3 </vt:lpstr>
      <vt:lpstr>Abomination of Desolation</vt:lpstr>
      <vt:lpstr>It could not have occurred!!!</vt:lpstr>
      <vt:lpstr>The Coming of Christ</vt:lpstr>
      <vt:lpstr>parousi,a—parousia (coming)</vt:lpstr>
      <vt:lpstr>Preterists claim that the "signs in heaven" are only dramatic ways of expressing amazing cosmic signs, national calamity or victory in battle (a non-miraculous approach).</vt:lpstr>
      <vt:lpstr>They claim that cosmic signs are not to be taken literally</vt:lpstr>
      <vt:lpstr>Rebuttals:</vt:lpstr>
      <vt:lpstr>Applications</vt:lpstr>
      <vt:lpstr>Conclusion</vt:lpstr>
      <vt:lpstr>"Yes!  I am coming soon!" Amen!  Come Lord Jesus! The grace of the Lord Jesus be with God's people.  Amen.</vt:lpstr>
      <vt:lpstr>Black</vt:lpstr>
      <vt:lpstr>"We will rise to meet Him"</vt:lpstr>
      <vt:lpstr>"We Shall Behold Him"</vt:lpstr>
      <vt:lpstr>The sky shall unfold…</vt:lpstr>
      <vt:lpstr>…preparing His entrance</vt:lpstr>
      <vt:lpstr>The stars shall applaud Him  with thunders of praise</vt:lpstr>
      <vt:lpstr>The sweet light in His eyes shall enhance those awaiting</vt:lpstr>
      <vt:lpstr>And we shall behold Him then face to face</vt:lpstr>
      <vt:lpstr>We shall behold Him </vt:lpstr>
      <vt:lpstr>…face to face  in all of His glory</vt:lpstr>
      <vt:lpstr>We shall behold Him</vt:lpstr>
      <vt:lpstr>…face to face, our Savior and Lord</vt:lpstr>
      <vt:lpstr>The angels shall sound the shout of His coming</vt:lpstr>
      <vt:lpstr>The sleeping shall rise from their slumbering place</vt:lpstr>
      <vt:lpstr>And those who remain shall be changed in a moment</vt:lpstr>
      <vt:lpstr>And we shall behold Him  then face to face</vt:lpstr>
      <vt:lpstr>We shall behold Him </vt:lpstr>
      <vt:lpstr>…face to face  in all of His glory</vt:lpstr>
      <vt:lpstr>We shall behold Him </vt:lpstr>
      <vt:lpstr>…face to face, our Savior and Lord</vt:lpstr>
      <vt:lpstr>We shall behold Him, our Savior and Lord!</vt:lpstr>
      <vt:lpstr>We shall behold Him, our Savior and Lord!</vt:lpstr>
      <vt:lpstr>Come to the Water!</vt:lpstr>
      <vt:lpstr>"Yes!  I am coming soon!" Amen!  Come Lord Jesus! The grace of the Lord Jesus be with God's people.  Amen.</vt:lpstr>
      <vt:lpstr>Black</vt:lpstr>
      <vt:lpstr>Black</vt:lpstr>
      <vt:lpstr>NT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Future Benefits (Rev. 19-22)</dc:title>
  <dc:creator>Dr Rick Griffith</dc:creator>
  <cp:lastModifiedBy>Rick Griffith</cp:lastModifiedBy>
  <cp:revision>137</cp:revision>
  <dcterms:created xsi:type="dcterms:W3CDTF">2012-06-24T13:44:45Z</dcterms:created>
  <dcterms:modified xsi:type="dcterms:W3CDTF">2024-01-20T13:12:26Z</dcterms:modified>
</cp:coreProperties>
</file>